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5143500" type="screen16x9"/>
  <p:notesSz cx="6858000" cy="9144000"/>
  <p:embeddedFontLst>
    <p:embeddedFont>
      <p:font typeface="Oswald" panose="020B0604020202020204" charset="0"/>
      <p:regular r:id="rId31"/>
      <p:bold r:id="rId32"/>
    </p:embeddedFont>
    <p:embeddedFont>
      <p:font typeface="Source Sans Pro" panose="020B0503030403020204" pitchFamily="34" charset="0"/>
      <p:regular r:id="rId33"/>
      <p:bold r:id="rId34"/>
      <p:italic r:id="rId35"/>
      <p:boldItalic r:id="rId36"/>
    </p:embeddedFon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UTM Impact" panose="02040603050506020204" pitchFamily="18" charset="0"/>
      <p:regular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4341A-4EE2-4885-B17D-4086B769AF5B}">
  <a:tblStyle styleId="{9064341A-4EE2-4885-B17D-4086B769AF5B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20" Type="http://schemas.openxmlformats.org/officeDocument/2006/relationships/slide" Target="slides/slide19.xml"/><Relationship Id="rId41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200513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Shape 4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1" name="Shape 4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9189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Shape 51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0" name="Shape 5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8150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hape 52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8" name="Shape 5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34780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Shape 53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33" name="Shape 5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85455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Shape 55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55" name="Shape 5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44357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Shape 62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22" name="Shape 6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01304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Shape 62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28" name="Shape 6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96273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Shape 64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41" name="Shape 6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29439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Shape 64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47" name="Shape 6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28424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Shape 65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7" name="Shape 6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008189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Shape 66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5" name="Shape 6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5483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6" name="Shape 4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2442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Shape 69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97" name="Shape 6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8195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Shape 70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03" name="Shape 7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56688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Shape 709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0" name="Shape 7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90854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Shape 71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" name="Shape 7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32469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Shape 72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4" name="Shape 7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45087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Shape 73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1" name="Shape 7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27625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Shape 736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7" name="Shape 7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398046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Shape 74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3" name="Shape 7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072081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Shape 75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51" name="Shape 7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60765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Shape 46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5" name="Shape 4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0120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71" name="Shape 4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12918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Shape 477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78" name="Shape 4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5088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83" name="Shape 4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327624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Shape 488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89" name="Shape 4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6651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Shape 504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5" name="Shape 5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37874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Shape 511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" name="Shape 5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4924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-26775" y="2008375"/>
            <a:ext cx="9210650" cy="3172625"/>
          </a:xfrm>
          <a:custGeom>
            <a:avLst/>
            <a:gdLst/>
            <a:ahLst/>
            <a:cxnLst/>
            <a:rect l="0" t="0" r="0" b="0"/>
            <a:pathLst>
              <a:path w="368426" h="126905" extrusionOk="0">
                <a:moveTo>
                  <a:pt x="309" y="263"/>
                </a:moveTo>
                <a:lnTo>
                  <a:pt x="16502" y="11294"/>
                </a:lnTo>
                <a:lnTo>
                  <a:pt x="31551" y="5122"/>
                </a:lnTo>
                <a:lnTo>
                  <a:pt x="62412" y="4991"/>
                </a:lnTo>
                <a:lnTo>
                  <a:pt x="77652" y="0"/>
                </a:lnTo>
                <a:lnTo>
                  <a:pt x="92892" y="13527"/>
                </a:lnTo>
                <a:lnTo>
                  <a:pt x="107942" y="21276"/>
                </a:lnTo>
                <a:lnTo>
                  <a:pt x="122991" y="21145"/>
                </a:lnTo>
                <a:lnTo>
                  <a:pt x="138993" y="10375"/>
                </a:lnTo>
                <a:lnTo>
                  <a:pt x="154043" y="7880"/>
                </a:lnTo>
                <a:lnTo>
                  <a:pt x="168711" y="2349"/>
                </a:lnTo>
                <a:lnTo>
                  <a:pt x="184332" y="14841"/>
                </a:lnTo>
                <a:lnTo>
                  <a:pt x="199572" y="15274"/>
                </a:lnTo>
                <a:lnTo>
                  <a:pt x="214622" y="25085"/>
                </a:lnTo>
                <a:lnTo>
                  <a:pt x="230052" y="25085"/>
                </a:lnTo>
                <a:lnTo>
                  <a:pt x="246054" y="20094"/>
                </a:lnTo>
                <a:lnTo>
                  <a:pt x="261104" y="20094"/>
                </a:lnTo>
                <a:lnTo>
                  <a:pt x="275391" y="11426"/>
                </a:lnTo>
                <a:lnTo>
                  <a:pt x="291584" y="16810"/>
                </a:lnTo>
                <a:lnTo>
                  <a:pt x="305871" y="8143"/>
                </a:lnTo>
                <a:lnTo>
                  <a:pt x="336732" y="8012"/>
                </a:lnTo>
                <a:lnTo>
                  <a:pt x="351782" y="11294"/>
                </a:lnTo>
                <a:lnTo>
                  <a:pt x="367593" y="2758"/>
                </a:lnTo>
                <a:lnTo>
                  <a:pt x="368426" y="126905"/>
                </a:lnTo>
                <a:lnTo>
                  <a:pt x="0" y="126369"/>
                </a:lnTo>
                <a:close/>
              </a:path>
            </a:pathLst>
          </a:custGeom>
          <a:solidFill>
            <a:srgbClr val="AFF000">
              <a:alpha val="81920"/>
            </a:srgbClr>
          </a:solidFill>
          <a:ln>
            <a:noFill/>
          </a:ln>
        </p:spPr>
      </p:sp>
      <p:sp>
        <p:nvSpPr>
          <p:cNvPr id="34" name="Shape 34"/>
          <p:cNvSpPr/>
          <p:nvPr/>
        </p:nvSpPr>
        <p:spPr>
          <a:xfrm>
            <a:off x="-26775" y="2139700"/>
            <a:ext cx="9210650" cy="3041300"/>
          </a:xfrm>
          <a:custGeom>
            <a:avLst/>
            <a:gdLst/>
            <a:ahLst/>
            <a:cxnLst/>
            <a:rect l="0" t="0" r="0" b="0"/>
            <a:pathLst>
              <a:path w="368426" h="121652" extrusionOk="0">
                <a:moveTo>
                  <a:pt x="309" y="5516"/>
                </a:moveTo>
                <a:lnTo>
                  <a:pt x="16692" y="11214"/>
                </a:lnTo>
                <a:lnTo>
                  <a:pt x="47172" y="11214"/>
                </a:lnTo>
                <a:lnTo>
                  <a:pt x="62412" y="6843"/>
                </a:lnTo>
                <a:lnTo>
                  <a:pt x="77652" y="16156"/>
                </a:lnTo>
                <a:lnTo>
                  <a:pt x="92892" y="16156"/>
                </a:lnTo>
                <a:lnTo>
                  <a:pt x="107370" y="11214"/>
                </a:lnTo>
                <a:lnTo>
                  <a:pt x="122610" y="8173"/>
                </a:lnTo>
                <a:lnTo>
                  <a:pt x="138612" y="8173"/>
                </a:lnTo>
                <a:lnTo>
                  <a:pt x="153852" y="10834"/>
                </a:lnTo>
                <a:lnTo>
                  <a:pt x="168711" y="7603"/>
                </a:lnTo>
                <a:lnTo>
                  <a:pt x="183951" y="12734"/>
                </a:lnTo>
                <a:lnTo>
                  <a:pt x="199572" y="20527"/>
                </a:lnTo>
                <a:lnTo>
                  <a:pt x="214050" y="15205"/>
                </a:lnTo>
                <a:lnTo>
                  <a:pt x="229671" y="15205"/>
                </a:lnTo>
                <a:lnTo>
                  <a:pt x="245292" y="5892"/>
                </a:lnTo>
                <a:lnTo>
                  <a:pt x="260532" y="11214"/>
                </a:lnTo>
                <a:lnTo>
                  <a:pt x="275772" y="11214"/>
                </a:lnTo>
                <a:lnTo>
                  <a:pt x="291012" y="6843"/>
                </a:lnTo>
                <a:lnTo>
                  <a:pt x="321492" y="6843"/>
                </a:lnTo>
                <a:lnTo>
                  <a:pt x="336732" y="15966"/>
                </a:lnTo>
                <a:lnTo>
                  <a:pt x="351210" y="12734"/>
                </a:lnTo>
                <a:lnTo>
                  <a:pt x="367593" y="0"/>
                </a:lnTo>
                <a:lnTo>
                  <a:pt x="368426" y="121652"/>
                </a:lnTo>
                <a:lnTo>
                  <a:pt x="0" y="121652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35" name="Shape 35"/>
          <p:cNvSpPr/>
          <p:nvPr/>
        </p:nvSpPr>
        <p:spPr>
          <a:xfrm rot="8100000">
            <a:off x="1847980" y="18145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/>
          <p:nvPr/>
        </p:nvSpPr>
        <p:spPr>
          <a:xfrm rot="8100000">
            <a:off x="6038980" y="209841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00CEF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/>
          <p:nvPr/>
        </p:nvSpPr>
        <p:spPr>
          <a:xfrm rot="8100000">
            <a:off x="7181980" y="21317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00CEF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8" name="Shape 38"/>
          <p:cNvGrpSpPr/>
          <p:nvPr/>
        </p:nvGrpSpPr>
        <p:grpSpPr>
          <a:xfrm>
            <a:off x="-9525" y="2024075"/>
            <a:ext cx="9167825" cy="595300"/>
            <a:chOff x="-9525" y="4462475"/>
            <a:chExt cx="9167825" cy="595300"/>
          </a:xfrm>
        </p:grpSpPr>
        <p:sp>
          <p:nvSpPr>
            <p:cNvPr id="39" name="Shape 39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0" t="0" r="0" b="0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40" name="Shape 40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0" t="0" r="0" b="0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41" name="Shape 41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0" t="0" r="0" b="0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</p:grpSp>
      <p:grpSp>
        <p:nvGrpSpPr>
          <p:cNvPr id="42" name="Shape 42"/>
          <p:cNvGrpSpPr/>
          <p:nvPr/>
        </p:nvGrpSpPr>
        <p:grpSpPr>
          <a:xfrm>
            <a:off x="-42837" y="2005087"/>
            <a:ext cx="9229574" cy="642787"/>
            <a:chOff x="-42837" y="4443487"/>
            <a:chExt cx="9229574" cy="642787"/>
          </a:xfrm>
        </p:grpSpPr>
        <p:sp>
          <p:nvSpPr>
            <p:cNvPr id="43" name="Shape 43"/>
            <p:cNvSpPr/>
            <p:nvPr/>
          </p:nvSpPr>
          <p:spPr>
            <a:xfrm>
              <a:off x="1114450" y="49006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1495450" y="502927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733450" y="49721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352450" y="49626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-42837" y="46054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" name="Shape 48"/>
            <p:cNvSpPr/>
            <p:nvPr/>
          </p:nvSpPr>
          <p:spPr>
            <a:xfrm>
              <a:off x="1876450" y="48340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" name="Shape 49"/>
            <p:cNvSpPr/>
            <p:nvPr/>
          </p:nvSpPr>
          <p:spPr>
            <a:xfrm>
              <a:off x="2257450" y="48292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2638450" y="454826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3019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3400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3781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4162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4543450" y="46673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4924450" y="45435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5305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>
              <a:off x="5686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>
              <a:off x="6067450" y="48483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" name="Shape 60"/>
            <p:cNvSpPr/>
            <p:nvPr/>
          </p:nvSpPr>
          <p:spPr>
            <a:xfrm>
              <a:off x="6448450" y="47292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" name="Shape 61"/>
            <p:cNvSpPr/>
            <p:nvPr/>
          </p:nvSpPr>
          <p:spPr>
            <a:xfrm>
              <a:off x="6829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>
              <a:off x="7210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>
              <a:off x="7591450" y="44434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7972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>
              <a:off x="8353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" name="Shape 66"/>
            <p:cNvSpPr/>
            <p:nvPr/>
          </p:nvSpPr>
          <p:spPr>
            <a:xfrm>
              <a:off x="8734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9129737" y="48673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8" name="Shape 68"/>
          <p:cNvSpPr/>
          <p:nvPr/>
        </p:nvSpPr>
        <p:spPr>
          <a:xfrm>
            <a:off x="2990700" y="214780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/>
          <p:nvPr/>
        </p:nvSpPr>
        <p:spPr>
          <a:xfrm>
            <a:off x="1085700" y="243355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/>
          <p:nvPr/>
        </p:nvSpPr>
        <p:spPr>
          <a:xfrm>
            <a:off x="4895700" y="2077631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/>
          <p:nvPr/>
        </p:nvSpPr>
        <p:spPr>
          <a:xfrm rot="8100000">
            <a:off x="8699949" y="189076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AFF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ctrTitle"/>
          </p:nvPr>
        </p:nvSpPr>
        <p:spPr>
          <a:xfrm>
            <a:off x="2847975" y="3363425"/>
            <a:ext cx="5610300" cy="1159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1pPr>
            <a:lvl2pPr lvl="1" algn="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2pPr>
            <a:lvl3pPr lvl="2" algn="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3pPr>
            <a:lvl4pPr lvl="3" algn="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4pPr>
            <a:lvl5pPr lvl="4" algn="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5pPr>
            <a:lvl6pPr lvl="5" algn="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6pPr>
            <a:lvl7pPr lvl="6" algn="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7pPr>
            <a:lvl8pPr lvl="7" algn="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8pPr>
            <a:lvl9pPr lvl="8" algn="r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ll graph"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/>
          <p:nvPr/>
        </p:nvSpPr>
        <p:spPr>
          <a:xfrm>
            <a:off x="-20075" y="636775"/>
            <a:ext cx="9203950" cy="4550900"/>
          </a:xfrm>
          <a:custGeom>
            <a:avLst/>
            <a:gdLst/>
            <a:ahLst/>
            <a:cxnLst/>
            <a:rect l="0" t="0" r="0" b="0"/>
            <a:pathLst>
              <a:path w="368158" h="182036" extrusionOk="0">
                <a:moveTo>
                  <a:pt x="41" y="263"/>
                </a:moveTo>
                <a:lnTo>
                  <a:pt x="16234" y="11294"/>
                </a:lnTo>
                <a:lnTo>
                  <a:pt x="31283" y="5122"/>
                </a:lnTo>
                <a:lnTo>
                  <a:pt x="62144" y="4991"/>
                </a:lnTo>
                <a:lnTo>
                  <a:pt x="77384" y="0"/>
                </a:lnTo>
                <a:lnTo>
                  <a:pt x="92624" y="13527"/>
                </a:lnTo>
                <a:lnTo>
                  <a:pt x="107674" y="21276"/>
                </a:lnTo>
                <a:lnTo>
                  <a:pt x="122723" y="21145"/>
                </a:lnTo>
                <a:lnTo>
                  <a:pt x="138725" y="10375"/>
                </a:lnTo>
                <a:lnTo>
                  <a:pt x="153775" y="7880"/>
                </a:lnTo>
                <a:lnTo>
                  <a:pt x="168443" y="2349"/>
                </a:lnTo>
                <a:lnTo>
                  <a:pt x="184064" y="14841"/>
                </a:lnTo>
                <a:lnTo>
                  <a:pt x="199304" y="15274"/>
                </a:lnTo>
                <a:lnTo>
                  <a:pt x="214354" y="25085"/>
                </a:lnTo>
                <a:lnTo>
                  <a:pt x="229784" y="25085"/>
                </a:lnTo>
                <a:lnTo>
                  <a:pt x="245786" y="20094"/>
                </a:lnTo>
                <a:lnTo>
                  <a:pt x="260836" y="20094"/>
                </a:lnTo>
                <a:lnTo>
                  <a:pt x="275123" y="11426"/>
                </a:lnTo>
                <a:lnTo>
                  <a:pt x="291316" y="16810"/>
                </a:lnTo>
                <a:lnTo>
                  <a:pt x="305603" y="8143"/>
                </a:lnTo>
                <a:lnTo>
                  <a:pt x="336464" y="8012"/>
                </a:lnTo>
                <a:lnTo>
                  <a:pt x="351514" y="11294"/>
                </a:lnTo>
                <a:lnTo>
                  <a:pt x="367325" y="2758"/>
                </a:lnTo>
                <a:lnTo>
                  <a:pt x="368158" y="181769"/>
                </a:lnTo>
                <a:lnTo>
                  <a:pt x="0" y="182036"/>
                </a:lnTo>
                <a:close/>
              </a:path>
            </a:pathLst>
          </a:custGeom>
          <a:solidFill>
            <a:srgbClr val="AFF000">
              <a:alpha val="81920"/>
            </a:srgbClr>
          </a:solidFill>
          <a:ln>
            <a:noFill/>
          </a:ln>
        </p:spPr>
      </p:sp>
      <p:sp>
        <p:nvSpPr>
          <p:cNvPr id="410" name="Shape 410"/>
          <p:cNvSpPr/>
          <p:nvPr/>
        </p:nvSpPr>
        <p:spPr>
          <a:xfrm>
            <a:off x="-33475" y="768100"/>
            <a:ext cx="9210650" cy="4406200"/>
          </a:xfrm>
          <a:custGeom>
            <a:avLst/>
            <a:gdLst/>
            <a:ahLst/>
            <a:cxnLst/>
            <a:rect l="0" t="0" r="0" b="0"/>
            <a:pathLst>
              <a:path w="368426" h="176248" extrusionOk="0">
                <a:moveTo>
                  <a:pt x="577" y="5516"/>
                </a:moveTo>
                <a:lnTo>
                  <a:pt x="16960" y="11214"/>
                </a:lnTo>
                <a:lnTo>
                  <a:pt x="47440" y="11214"/>
                </a:lnTo>
                <a:lnTo>
                  <a:pt x="62680" y="6843"/>
                </a:lnTo>
                <a:lnTo>
                  <a:pt x="77920" y="16156"/>
                </a:lnTo>
                <a:lnTo>
                  <a:pt x="93160" y="16156"/>
                </a:lnTo>
                <a:lnTo>
                  <a:pt x="107638" y="11214"/>
                </a:lnTo>
                <a:lnTo>
                  <a:pt x="122878" y="8173"/>
                </a:lnTo>
                <a:lnTo>
                  <a:pt x="138880" y="8173"/>
                </a:lnTo>
                <a:lnTo>
                  <a:pt x="154120" y="10834"/>
                </a:lnTo>
                <a:lnTo>
                  <a:pt x="168979" y="7603"/>
                </a:lnTo>
                <a:lnTo>
                  <a:pt x="184219" y="12734"/>
                </a:lnTo>
                <a:lnTo>
                  <a:pt x="199840" y="20527"/>
                </a:lnTo>
                <a:lnTo>
                  <a:pt x="214318" y="15205"/>
                </a:lnTo>
                <a:lnTo>
                  <a:pt x="229939" y="15205"/>
                </a:lnTo>
                <a:lnTo>
                  <a:pt x="245560" y="5892"/>
                </a:lnTo>
                <a:lnTo>
                  <a:pt x="260800" y="11214"/>
                </a:lnTo>
                <a:lnTo>
                  <a:pt x="276040" y="11214"/>
                </a:lnTo>
                <a:lnTo>
                  <a:pt x="291280" y="6843"/>
                </a:lnTo>
                <a:lnTo>
                  <a:pt x="321760" y="6843"/>
                </a:lnTo>
                <a:lnTo>
                  <a:pt x="337000" y="15966"/>
                </a:lnTo>
                <a:lnTo>
                  <a:pt x="351478" y="12734"/>
                </a:lnTo>
                <a:lnTo>
                  <a:pt x="367861" y="0"/>
                </a:lnTo>
                <a:lnTo>
                  <a:pt x="368426" y="176248"/>
                </a:lnTo>
                <a:lnTo>
                  <a:pt x="0" y="176248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411" name="Shape 411"/>
          <p:cNvSpPr/>
          <p:nvPr/>
        </p:nvSpPr>
        <p:spPr>
          <a:xfrm rot="8100000">
            <a:off x="1847980" y="4429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12" name="Shape 412"/>
          <p:cNvSpPr/>
          <p:nvPr/>
        </p:nvSpPr>
        <p:spPr>
          <a:xfrm rot="8100000">
            <a:off x="6038980" y="72681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00CEF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13" name="Shape 413"/>
          <p:cNvSpPr/>
          <p:nvPr/>
        </p:nvSpPr>
        <p:spPr>
          <a:xfrm rot="8100000">
            <a:off x="7181980" y="7601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00CEF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414" name="Shape 414"/>
          <p:cNvGrpSpPr/>
          <p:nvPr/>
        </p:nvGrpSpPr>
        <p:grpSpPr>
          <a:xfrm>
            <a:off x="-9525" y="652475"/>
            <a:ext cx="9167825" cy="595300"/>
            <a:chOff x="-9525" y="4462475"/>
            <a:chExt cx="9167825" cy="595300"/>
          </a:xfrm>
        </p:grpSpPr>
        <p:sp>
          <p:nvSpPr>
            <p:cNvPr id="415" name="Shape 415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0" t="0" r="0" b="0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416" name="Shape 416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0" t="0" r="0" b="0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417" name="Shape 417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0" t="0" r="0" b="0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</p:grpSp>
      <p:grpSp>
        <p:nvGrpSpPr>
          <p:cNvPr id="418" name="Shape 418"/>
          <p:cNvGrpSpPr/>
          <p:nvPr/>
        </p:nvGrpSpPr>
        <p:grpSpPr>
          <a:xfrm>
            <a:off x="-42837" y="633487"/>
            <a:ext cx="9229574" cy="642787"/>
            <a:chOff x="-42837" y="4443487"/>
            <a:chExt cx="9229574" cy="642787"/>
          </a:xfrm>
        </p:grpSpPr>
        <p:sp>
          <p:nvSpPr>
            <p:cNvPr id="419" name="Shape 419"/>
            <p:cNvSpPr/>
            <p:nvPr/>
          </p:nvSpPr>
          <p:spPr>
            <a:xfrm>
              <a:off x="1114450" y="49006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0" name="Shape 420"/>
            <p:cNvSpPr/>
            <p:nvPr/>
          </p:nvSpPr>
          <p:spPr>
            <a:xfrm>
              <a:off x="1495450" y="502927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1" name="Shape 421"/>
            <p:cNvSpPr/>
            <p:nvPr/>
          </p:nvSpPr>
          <p:spPr>
            <a:xfrm>
              <a:off x="733450" y="49721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2" name="Shape 422"/>
            <p:cNvSpPr/>
            <p:nvPr/>
          </p:nvSpPr>
          <p:spPr>
            <a:xfrm>
              <a:off x="352450" y="49626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3" name="Shape 423"/>
            <p:cNvSpPr/>
            <p:nvPr/>
          </p:nvSpPr>
          <p:spPr>
            <a:xfrm>
              <a:off x="-42837" y="46054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4" name="Shape 424"/>
            <p:cNvSpPr/>
            <p:nvPr/>
          </p:nvSpPr>
          <p:spPr>
            <a:xfrm>
              <a:off x="1876450" y="48340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5" name="Shape 425"/>
            <p:cNvSpPr/>
            <p:nvPr/>
          </p:nvSpPr>
          <p:spPr>
            <a:xfrm>
              <a:off x="2257450" y="48292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6" name="Shape 426"/>
            <p:cNvSpPr/>
            <p:nvPr/>
          </p:nvSpPr>
          <p:spPr>
            <a:xfrm>
              <a:off x="2638450" y="454826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7" name="Shape 427"/>
            <p:cNvSpPr/>
            <p:nvPr/>
          </p:nvSpPr>
          <p:spPr>
            <a:xfrm>
              <a:off x="3019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8" name="Shape 428"/>
            <p:cNvSpPr/>
            <p:nvPr/>
          </p:nvSpPr>
          <p:spPr>
            <a:xfrm>
              <a:off x="3400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9" name="Shape 429"/>
            <p:cNvSpPr/>
            <p:nvPr/>
          </p:nvSpPr>
          <p:spPr>
            <a:xfrm>
              <a:off x="3781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0" name="Shape 430"/>
            <p:cNvSpPr/>
            <p:nvPr/>
          </p:nvSpPr>
          <p:spPr>
            <a:xfrm>
              <a:off x="4162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1" name="Shape 431"/>
            <p:cNvSpPr/>
            <p:nvPr/>
          </p:nvSpPr>
          <p:spPr>
            <a:xfrm>
              <a:off x="4543450" y="46673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2" name="Shape 432"/>
            <p:cNvSpPr/>
            <p:nvPr/>
          </p:nvSpPr>
          <p:spPr>
            <a:xfrm>
              <a:off x="4924450" y="45435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3" name="Shape 433"/>
            <p:cNvSpPr/>
            <p:nvPr/>
          </p:nvSpPr>
          <p:spPr>
            <a:xfrm>
              <a:off x="5305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4" name="Shape 434"/>
            <p:cNvSpPr/>
            <p:nvPr/>
          </p:nvSpPr>
          <p:spPr>
            <a:xfrm>
              <a:off x="5686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5" name="Shape 435"/>
            <p:cNvSpPr/>
            <p:nvPr/>
          </p:nvSpPr>
          <p:spPr>
            <a:xfrm>
              <a:off x="6067450" y="48483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6" name="Shape 436"/>
            <p:cNvSpPr/>
            <p:nvPr/>
          </p:nvSpPr>
          <p:spPr>
            <a:xfrm>
              <a:off x="6448450" y="47292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7" name="Shape 437"/>
            <p:cNvSpPr/>
            <p:nvPr/>
          </p:nvSpPr>
          <p:spPr>
            <a:xfrm>
              <a:off x="6829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8" name="Shape 438"/>
            <p:cNvSpPr/>
            <p:nvPr/>
          </p:nvSpPr>
          <p:spPr>
            <a:xfrm>
              <a:off x="7210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9" name="Shape 439"/>
            <p:cNvSpPr/>
            <p:nvPr/>
          </p:nvSpPr>
          <p:spPr>
            <a:xfrm>
              <a:off x="7591450" y="44434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0" name="Shape 440"/>
            <p:cNvSpPr/>
            <p:nvPr/>
          </p:nvSpPr>
          <p:spPr>
            <a:xfrm>
              <a:off x="7972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1" name="Shape 441"/>
            <p:cNvSpPr/>
            <p:nvPr/>
          </p:nvSpPr>
          <p:spPr>
            <a:xfrm>
              <a:off x="8353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2" name="Shape 442"/>
            <p:cNvSpPr/>
            <p:nvPr/>
          </p:nvSpPr>
          <p:spPr>
            <a:xfrm>
              <a:off x="8734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3" name="Shape 443"/>
            <p:cNvSpPr/>
            <p:nvPr/>
          </p:nvSpPr>
          <p:spPr>
            <a:xfrm>
              <a:off x="9129737" y="48673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44" name="Shape 444"/>
          <p:cNvSpPr/>
          <p:nvPr/>
        </p:nvSpPr>
        <p:spPr>
          <a:xfrm>
            <a:off x="2990700" y="77620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5" name="Shape 445"/>
          <p:cNvSpPr/>
          <p:nvPr/>
        </p:nvSpPr>
        <p:spPr>
          <a:xfrm>
            <a:off x="1085700" y="106195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6" name="Shape 446"/>
          <p:cNvSpPr/>
          <p:nvPr/>
        </p:nvSpPr>
        <p:spPr>
          <a:xfrm>
            <a:off x="4895700" y="706031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7" name="Shape 447"/>
          <p:cNvSpPr/>
          <p:nvPr/>
        </p:nvSpPr>
        <p:spPr>
          <a:xfrm rot="8100000">
            <a:off x="8699949" y="51916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AFF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letely blank"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-26775" y="2008375"/>
            <a:ext cx="9210650" cy="3172625"/>
          </a:xfrm>
          <a:custGeom>
            <a:avLst/>
            <a:gdLst/>
            <a:ahLst/>
            <a:cxnLst/>
            <a:rect l="0" t="0" r="0" b="0"/>
            <a:pathLst>
              <a:path w="368426" h="126905" extrusionOk="0">
                <a:moveTo>
                  <a:pt x="309" y="263"/>
                </a:moveTo>
                <a:lnTo>
                  <a:pt x="16502" y="11294"/>
                </a:lnTo>
                <a:lnTo>
                  <a:pt x="31551" y="5122"/>
                </a:lnTo>
                <a:lnTo>
                  <a:pt x="62412" y="4991"/>
                </a:lnTo>
                <a:lnTo>
                  <a:pt x="77652" y="0"/>
                </a:lnTo>
                <a:lnTo>
                  <a:pt x="92892" y="13527"/>
                </a:lnTo>
                <a:lnTo>
                  <a:pt x="107942" y="21276"/>
                </a:lnTo>
                <a:lnTo>
                  <a:pt x="122991" y="21145"/>
                </a:lnTo>
                <a:lnTo>
                  <a:pt x="138993" y="10375"/>
                </a:lnTo>
                <a:lnTo>
                  <a:pt x="154043" y="7880"/>
                </a:lnTo>
                <a:lnTo>
                  <a:pt x="168711" y="2349"/>
                </a:lnTo>
                <a:lnTo>
                  <a:pt x="184332" y="14841"/>
                </a:lnTo>
                <a:lnTo>
                  <a:pt x="199572" y="15274"/>
                </a:lnTo>
                <a:lnTo>
                  <a:pt x="214622" y="25085"/>
                </a:lnTo>
                <a:lnTo>
                  <a:pt x="230052" y="25085"/>
                </a:lnTo>
                <a:lnTo>
                  <a:pt x="246054" y="20094"/>
                </a:lnTo>
                <a:lnTo>
                  <a:pt x="261104" y="20094"/>
                </a:lnTo>
                <a:lnTo>
                  <a:pt x="275391" y="11426"/>
                </a:lnTo>
                <a:lnTo>
                  <a:pt x="291584" y="16810"/>
                </a:lnTo>
                <a:lnTo>
                  <a:pt x="305871" y="8143"/>
                </a:lnTo>
                <a:lnTo>
                  <a:pt x="336732" y="8012"/>
                </a:lnTo>
                <a:lnTo>
                  <a:pt x="351782" y="11294"/>
                </a:lnTo>
                <a:lnTo>
                  <a:pt x="367593" y="2758"/>
                </a:lnTo>
                <a:lnTo>
                  <a:pt x="368426" y="126905"/>
                </a:lnTo>
                <a:lnTo>
                  <a:pt x="0" y="126369"/>
                </a:lnTo>
                <a:close/>
              </a:path>
            </a:pathLst>
          </a:custGeom>
          <a:solidFill>
            <a:srgbClr val="AFF000">
              <a:alpha val="81920"/>
            </a:srgbClr>
          </a:solidFill>
          <a:ln>
            <a:noFill/>
          </a:ln>
        </p:spPr>
      </p:sp>
      <p:sp>
        <p:nvSpPr>
          <p:cNvPr id="75" name="Shape 75"/>
          <p:cNvSpPr/>
          <p:nvPr/>
        </p:nvSpPr>
        <p:spPr>
          <a:xfrm>
            <a:off x="-26775" y="2139700"/>
            <a:ext cx="9210650" cy="3041300"/>
          </a:xfrm>
          <a:custGeom>
            <a:avLst/>
            <a:gdLst/>
            <a:ahLst/>
            <a:cxnLst/>
            <a:rect l="0" t="0" r="0" b="0"/>
            <a:pathLst>
              <a:path w="368426" h="121652" extrusionOk="0">
                <a:moveTo>
                  <a:pt x="309" y="5516"/>
                </a:moveTo>
                <a:lnTo>
                  <a:pt x="16692" y="11214"/>
                </a:lnTo>
                <a:lnTo>
                  <a:pt x="47172" y="11214"/>
                </a:lnTo>
                <a:lnTo>
                  <a:pt x="62412" y="6843"/>
                </a:lnTo>
                <a:lnTo>
                  <a:pt x="77652" y="16156"/>
                </a:lnTo>
                <a:lnTo>
                  <a:pt x="92892" y="16156"/>
                </a:lnTo>
                <a:lnTo>
                  <a:pt x="107370" y="11214"/>
                </a:lnTo>
                <a:lnTo>
                  <a:pt x="122610" y="8173"/>
                </a:lnTo>
                <a:lnTo>
                  <a:pt x="138612" y="8173"/>
                </a:lnTo>
                <a:lnTo>
                  <a:pt x="153852" y="10834"/>
                </a:lnTo>
                <a:lnTo>
                  <a:pt x="168711" y="7603"/>
                </a:lnTo>
                <a:lnTo>
                  <a:pt x="183951" y="12734"/>
                </a:lnTo>
                <a:lnTo>
                  <a:pt x="199572" y="20527"/>
                </a:lnTo>
                <a:lnTo>
                  <a:pt x="214050" y="15205"/>
                </a:lnTo>
                <a:lnTo>
                  <a:pt x="229671" y="15205"/>
                </a:lnTo>
                <a:lnTo>
                  <a:pt x="245292" y="5892"/>
                </a:lnTo>
                <a:lnTo>
                  <a:pt x="260532" y="11214"/>
                </a:lnTo>
                <a:lnTo>
                  <a:pt x="275772" y="11214"/>
                </a:lnTo>
                <a:lnTo>
                  <a:pt x="291012" y="6843"/>
                </a:lnTo>
                <a:lnTo>
                  <a:pt x="321492" y="6843"/>
                </a:lnTo>
                <a:lnTo>
                  <a:pt x="336732" y="15966"/>
                </a:lnTo>
                <a:lnTo>
                  <a:pt x="351210" y="12734"/>
                </a:lnTo>
                <a:lnTo>
                  <a:pt x="367593" y="0"/>
                </a:lnTo>
                <a:lnTo>
                  <a:pt x="368426" y="121652"/>
                </a:lnTo>
                <a:lnTo>
                  <a:pt x="0" y="121652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76" name="Shape 76"/>
          <p:cNvSpPr/>
          <p:nvPr/>
        </p:nvSpPr>
        <p:spPr>
          <a:xfrm rot="8100000">
            <a:off x="1847980" y="18145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7" name="Shape 77"/>
          <p:cNvSpPr/>
          <p:nvPr/>
        </p:nvSpPr>
        <p:spPr>
          <a:xfrm rot="8100000">
            <a:off x="6038980" y="209841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00CEF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8" name="Shape 78"/>
          <p:cNvSpPr/>
          <p:nvPr/>
        </p:nvSpPr>
        <p:spPr>
          <a:xfrm rot="8100000">
            <a:off x="7181980" y="21317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00CEF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79" name="Shape 79"/>
          <p:cNvGrpSpPr/>
          <p:nvPr/>
        </p:nvGrpSpPr>
        <p:grpSpPr>
          <a:xfrm>
            <a:off x="-9525" y="2024075"/>
            <a:ext cx="9167825" cy="595300"/>
            <a:chOff x="-9525" y="4462475"/>
            <a:chExt cx="9167825" cy="595300"/>
          </a:xfrm>
        </p:grpSpPr>
        <p:sp>
          <p:nvSpPr>
            <p:cNvPr id="80" name="Shape 80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0" t="0" r="0" b="0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81" name="Shape 81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0" t="0" r="0" b="0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82" name="Shape 82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0" t="0" r="0" b="0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</p:grpSp>
      <p:grpSp>
        <p:nvGrpSpPr>
          <p:cNvPr id="83" name="Shape 83"/>
          <p:cNvGrpSpPr/>
          <p:nvPr/>
        </p:nvGrpSpPr>
        <p:grpSpPr>
          <a:xfrm>
            <a:off x="-42837" y="2005087"/>
            <a:ext cx="9229574" cy="642787"/>
            <a:chOff x="-42837" y="4443487"/>
            <a:chExt cx="9229574" cy="642787"/>
          </a:xfrm>
        </p:grpSpPr>
        <p:sp>
          <p:nvSpPr>
            <p:cNvPr id="84" name="Shape 84"/>
            <p:cNvSpPr/>
            <p:nvPr/>
          </p:nvSpPr>
          <p:spPr>
            <a:xfrm>
              <a:off x="1114450" y="49006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1495450" y="502927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x="733450" y="49721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x="352450" y="49626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-42837" y="46054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" name="Shape 89"/>
            <p:cNvSpPr/>
            <p:nvPr/>
          </p:nvSpPr>
          <p:spPr>
            <a:xfrm>
              <a:off x="1876450" y="48340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x="2257450" y="48292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2638450" y="454826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" name="Shape 92"/>
            <p:cNvSpPr/>
            <p:nvPr/>
          </p:nvSpPr>
          <p:spPr>
            <a:xfrm>
              <a:off x="3019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" name="Shape 93"/>
            <p:cNvSpPr/>
            <p:nvPr/>
          </p:nvSpPr>
          <p:spPr>
            <a:xfrm>
              <a:off x="3400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>
              <a:off x="3781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4162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x="4543450" y="46673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" name="Shape 97"/>
            <p:cNvSpPr/>
            <p:nvPr/>
          </p:nvSpPr>
          <p:spPr>
            <a:xfrm>
              <a:off x="4924450" y="45435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5305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" name="Shape 99"/>
            <p:cNvSpPr/>
            <p:nvPr/>
          </p:nvSpPr>
          <p:spPr>
            <a:xfrm>
              <a:off x="5686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x="6067450" y="48483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>
              <a:off x="6448450" y="47292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>
              <a:off x="6829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" name="Shape 103"/>
            <p:cNvSpPr/>
            <p:nvPr/>
          </p:nvSpPr>
          <p:spPr>
            <a:xfrm>
              <a:off x="7210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>
              <a:off x="7591450" y="44434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7972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6" name="Shape 106"/>
            <p:cNvSpPr/>
            <p:nvPr/>
          </p:nvSpPr>
          <p:spPr>
            <a:xfrm>
              <a:off x="8353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7" name="Shape 107"/>
            <p:cNvSpPr/>
            <p:nvPr/>
          </p:nvSpPr>
          <p:spPr>
            <a:xfrm>
              <a:off x="8734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>
              <a:off x="9129737" y="48673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09" name="Shape 109"/>
          <p:cNvSpPr/>
          <p:nvPr/>
        </p:nvSpPr>
        <p:spPr>
          <a:xfrm>
            <a:off x="2990700" y="214780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/>
          <p:nvPr/>
        </p:nvSpPr>
        <p:spPr>
          <a:xfrm>
            <a:off x="1085700" y="243355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1" name="Shape 111"/>
          <p:cNvSpPr/>
          <p:nvPr/>
        </p:nvSpPr>
        <p:spPr>
          <a:xfrm>
            <a:off x="4895700" y="2077631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/>
          <p:nvPr/>
        </p:nvSpPr>
        <p:spPr>
          <a:xfrm rot="8100000">
            <a:off x="8699949" y="189076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AFF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ctrTitle"/>
          </p:nvPr>
        </p:nvSpPr>
        <p:spPr>
          <a:xfrm>
            <a:off x="2309350" y="3031150"/>
            <a:ext cx="5214599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r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buClr>
                <a:srgbClr val="FFFFFF"/>
              </a:buClr>
              <a:buSzPct val="100000"/>
              <a:defRPr sz="3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subTitle" idx="1"/>
          </p:nvPr>
        </p:nvSpPr>
        <p:spPr>
          <a:xfrm>
            <a:off x="2309440" y="4059250"/>
            <a:ext cx="5214599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r" rtl="0">
              <a:spcBef>
                <a:spcPts val="0"/>
              </a:spcBef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0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0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0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0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0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0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0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1519975" y="2161800"/>
            <a:ext cx="6104099" cy="8198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SzPct val="100000"/>
              <a:defRPr sz="3000" i="1"/>
            </a:lvl1pPr>
            <a:lvl2pPr lvl="1" algn="ctr" rtl="0">
              <a:spcBef>
                <a:spcPts val="0"/>
              </a:spcBef>
              <a:buSzPct val="100000"/>
              <a:defRPr sz="3000" i="1"/>
            </a:lvl2pPr>
            <a:lvl3pPr lvl="2" algn="ctr" rtl="0">
              <a:spcBef>
                <a:spcPts val="0"/>
              </a:spcBef>
              <a:buSzPct val="100000"/>
              <a:defRPr sz="3000" i="1"/>
            </a:lvl3pPr>
            <a:lvl4pPr lvl="3" algn="ctr" rtl="0">
              <a:spcBef>
                <a:spcPts val="0"/>
              </a:spcBef>
              <a:buSzPct val="100000"/>
              <a:defRPr sz="3000" i="1"/>
            </a:lvl4pPr>
            <a:lvl5pPr lvl="4" algn="ctr" rtl="0">
              <a:spcBef>
                <a:spcPts val="0"/>
              </a:spcBef>
              <a:buSzPct val="100000"/>
              <a:defRPr sz="3000" i="1"/>
            </a:lvl5pPr>
            <a:lvl6pPr lvl="5" algn="ctr" rtl="0">
              <a:spcBef>
                <a:spcPts val="0"/>
              </a:spcBef>
              <a:buSzPct val="100000"/>
              <a:defRPr sz="3000" i="1"/>
            </a:lvl6pPr>
            <a:lvl7pPr lvl="6" algn="ctr" rtl="0">
              <a:spcBef>
                <a:spcPts val="0"/>
              </a:spcBef>
              <a:buSzPct val="100000"/>
              <a:defRPr sz="3000" i="1"/>
            </a:lvl7pPr>
            <a:lvl8pPr lvl="7" algn="ctr" rtl="0">
              <a:spcBef>
                <a:spcPts val="0"/>
              </a:spcBef>
              <a:buSzPct val="100000"/>
              <a:defRPr sz="3000" i="1"/>
            </a:lvl8pPr>
            <a:lvl9pPr lvl="8" algn="ctr">
              <a:spcBef>
                <a:spcPts val="0"/>
              </a:spcBef>
              <a:buSzPct val="100000"/>
              <a:defRPr sz="3000" i="1"/>
            </a:lvl9pPr>
          </a:lstStyle>
          <a:p>
            <a:endParaRPr/>
          </a:p>
        </p:txBody>
      </p:sp>
      <p:sp>
        <p:nvSpPr>
          <p:cNvPr id="117" name="Shape 117"/>
          <p:cNvSpPr txBox="1"/>
          <p:nvPr/>
        </p:nvSpPr>
        <p:spPr>
          <a:xfrm>
            <a:off x="3593400" y="552768"/>
            <a:ext cx="1957200" cy="653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9600">
                <a:solidFill>
                  <a:srgbClr val="00CEF6"/>
                </a:solidFill>
              </a:rPr>
              <a:t>“</a:t>
            </a:r>
          </a:p>
        </p:txBody>
      </p:sp>
      <p:sp>
        <p:nvSpPr>
          <p:cNvPr id="118" name="Shape 118"/>
          <p:cNvSpPr/>
          <p:nvPr/>
        </p:nvSpPr>
        <p:spPr>
          <a:xfrm>
            <a:off x="-28575" y="4446775"/>
            <a:ext cx="9191625" cy="712477"/>
          </a:xfrm>
          <a:custGeom>
            <a:avLst/>
            <a:gdLst/>
            <a:ahLst/>
            <a:cxnLst/>
            <a:rect l="0" t="0" r="0" b="0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rgbClr val="AFF000">
              <a:alpha val="81920"/>
            </a:srgbClr>
          </a:solidFill>
          <a:ln>
            <a:noFill/>
          </a:ln>
        </p:spPr>
      </p:sp>
      <p:sp>
        <p:nvSpPr>
          <p:cNvPr id="119" name="Shape 119"/>
          <p:cNvSpPr/>
          <p:nvPr/>
        </p:nvSpPr>
        <p:spPr>
          <a:xfrm>
            <a:off x="-28575" y="4578111"/>
            <a:ext cx="9191625" cy="584438"/>
          </a:xfrm>
          <a:custGeom>
            <a:avLst/>
            <a:gdLst/>
            <a:ahLst/>
            <a:cxnLst/>
            <a:rect l="0" t="0" r="0" b="0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120" name="Shape 120"/>
          <p:cNvSpPr/>
          <p:nvPr/>
        </p:nvSpPr>
        <p:spPr>
          <a:xfrm rot="8100000">
            <a:off x="1847980" y="42529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1" name="Shape 121"/>
          <p:cNvSpPr/>
          <p:nvPr/>
        </p:nvSpPr>
        <p:spPr>
          <a:xfrm rot="8100000">
            <a:off x="6038980" y="453681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00CEF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2" name="Shape 122"/>
          <p:cNvSpPr/>
          <p:nvPr/>
        </p:nvSpPr>
        <p:spPr>
          <a:xfrm rot="8100000">
            <a:off x="7181980" y="45701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00CEF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23" name="Shape 123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124" name="Shape 124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0" t="0" r="0" b="0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125" name="Shape 125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0" t="0" r="0" b="0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126" name="Shape 126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0" t="0" r="0" b="0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</p:grpSp>
      <p:grpSp>
        <p:nvGrpSpPr>
          <p:cNvPr id="127" name="Shape 127"/>
          <p:cNvGrpSpPr/>
          <p:nvPr/>
        </p:nvGrpSpPr>
        <p:grpSpPr>
          <a:xfrm>
            <a:off x="-42837" y="4443487"/>
            <a:ext cx="9229574" cy="642787"/>
            <a:chOff x="-42837" y="4443487"/>
            <a:chExt cx="9229574" cy="642787"/>
          </a:xfrm>
        </p:grpSpPr>
        <p:sp>
          <p:nvSpPr>
            <p:cNvPr id="128" name="Shape 128"/>
            <p:cNvSpPr/>
            <p:nvPr/>
          </p:nvSpPr>
          <p:spPr>
            <a:xfrm>
              <a:off x="1114450" y="49006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" name="Shape 129"/>
            <p:cNvSpPr/>
            <p:nvPr/>
          </p:nvSpPr>
          <p:spPr>
            <a:xfrm>
              <a:off x="1495450" y="502927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" name="Shape 130"/>
            <p:cNvSpPr/>
            <p:nvPr/>
          </p:nvSpPr>
          <p:spPr>
            <a:xfrm>
              <a:off x="733450" y="49721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" name="Shape 131"/>
            <p:cNvSpPr/>
            <p:nvPr/>
          </p:nvSpPr>
          <p:spPr>
            <a:xfrm>
              <a:off x="352450" y="49626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" name="Shape 132"/>
            <p:cNvSpPr/>
            <p:nvPr/>
          </p:nvSpPr>
          <p:spPr>
            <a:xfrm>
              <a:off x="-42837" y="46054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" name="Shape 133"/>
            <p:cNvSpPr/>
            <p:nvPr/>
          </p:nvSpPr>
          <p:spPr>
            <a:xfrm>
              <a:off x="1876450" y="48340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" name="Shape 134"/>
            <p:cNvSpPr/>
            <p:nvPr/>
          </p:nvSpPr>
          <p:spPr>
            <a:xfrm>
              <a:off x="2257450" y="48292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" name="Shape 135"/>
            <p:cNvSpPr/>
            <p:nvPr/>
          </p:nvSpPr>
          <p:spPr>
            <a:xfrm>
              <a:off x="2638450" y="454826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" name="Shape 136"/>
            <p:cNvSpPr/>
            <p:nvPr/>
          </p:nvSpPr>
          <p:spPr>
            <a:xfrm>
              <a:off x="3019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" name="Shape 137"/>
            <p:cNvSpPr/>
            <p:nvPr/>
          </p:nvSpPr>
          <p:spPr>
            <a:xfrm>
              <a:off x="3400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" name="Shape 138"/>
            <p:cNvSpPr/>
            <p:nvPr/>
          </p:nvSpPr>
          <p:spPr>
            <a:xfrm>
              <a:off x="3781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" name="Shape 139"/>
            <p:cNvSpPr/>
            <p:nvPr/>
          </p:nvSpPr>
          <p:spPr>
            <a:xfrm>
              <a:off x="4162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0" name="Shape 140"/>
            <p:cNvSpPr/>
            <p:nvPr/>
          </p:nvSpPr>
          <p:spPr>
            <a:xfrm>
              <a:off x="4543450" y="46673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1" name="Shape 141"/>
            <p:cNvSpPr/>
            <p:nvPr/>
          </p:nvSpPr>
          <p:spPr>
            <a:xfrm>
              <a:off x="4924450" y="45435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2" name="Shape 142"/>
            <p:cNvSpPr/>
            <p:nvPr/>
          </p:nvSpPr>
          <p:spPr>
            <a:xfrm>
              <a:off x="5305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3" name="Shape 143"/>
            <p:cNvSpPr/>
            <p:nvPr/>
          </p:nvSpPr>
          <p:spPr>
            <a:xfrm>
              <a:off x="5686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4" name="Shape 144"/>
            <p:cNvSpPr/>
            <p:nvPr/>
          </p:nvSpPr>
          <p:spPr>
            <a:xfrm>
              <a:off x="6067450" y="48483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" name="Shape 145"/>
            <p:cNvSpPr/>
            <p:nvPr/>
          </p:nvSpPr>
          <p:spPr>
            <a:xfrm>
              <a:off x="6448450" y="47292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6" name="Shape 146"/>
            <p:cNvSpPr/>
            <p:nvPr/>
          </p:nvSpPr>
          <p:spPr>
            <a:xfrm>
              <a:off x="6829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7" name="Shape 147"/>
            <p:cNvSpPr/>
            <p:nvPr/>
          </p:nvSpPr>
          <p:spPr>
            <a:xfrm>
              <a:off x="7210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" name="Shape 148"/>
            <p:cNvSpPr/>
            <p:nvPr/>
          </p:nvSpPr>
          <p:spPr>
            <a:xfrm>
              <a:off x="7591450" y="44434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" name="Shape 149"/>
            <p:cNvSpPr/>
            <p:nvPr/>
          </p:nvSpPr>
          <p:spPr>
            <a:xfrm>
              <a:off x="7972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0" name="Shape 150"/>
            <p:cNvSpPr/>
            <p:nvPr/>
          </p:nvSpPr>
          <p:spPr>
            <a:xfrm>
              <a:off x="8353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1" name="Shape 151"/>
            <p:cNvSpPr/>
            <p:nvPr/>
          </p:nvSpPr>
          <p:spPr>
            <a:xfrm>
              <a:off x="8734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2" name="Shape 152"/>
            <p:cNvSpPr/>
            <p:nvPr/>
          </p:nvSpPr>
          <p:spPr>
            <a:xfrm>
              <a:off x="9129737" y="48673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53" name="Shape 153"/>
          <p:cNvSpPr/>
          <p:nvPr/>
        </p:nvSpPr>
        <p:spPr>
          <a:xfrm>
            <a:off x="2990700" y="458620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/>
          <p:nvPr/>
        </p:nvSpPr>
        <p:spPr>
          <a:xfrm>
            <a:off x="1085700" y="487195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5" name="Shape 155"/>
          <p:cNvSpPr/>
          <p:nvPr/>
        </p:nvSpPr>
        <p:spPr>
          <a:xfrm>
            <a:off x="4895700" y="4516031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6" name="Shape 156"/>
          <p:cNvSpPr/>
          <p:nvPr/>
        </p:nvSpPr>
        <p:spPr>
          <a:xfrm rot="8100000">
            <a:off x="8699949" y="432916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AFF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1075850" y="1540175"/>
            <a:ext cx="6996600" cy="19220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0" name="Shape 160"/>
          <p:cNvSpPr/>
          <p:nvPr/>
        </p:nvSpPr>
        <p:spPr>
          <a:xfrm>
            <a:off x="-28575" y="4446775"/>
            <a:ext cx="9191625" cy="712477"/>
          </a:xfrm>
          <a:custGeom>
            <a:avLst/>
            <a:gdLst/>
            <a:ahLst/>
            <a:cxnLst/>
            <a:rect l="0" t="0" r="0" b="0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rgbClr val="AFF000">
              <a:alpha val="81920"/>
            </a:srgbClr>
          </a:solidFill>
          <a:ln>
            <a:noFill/>
          </a:ln>
        </p:spPr>
      </p:sp>
      <p:sp>
        <p:nvSpPr>
          <p:cNvPr id="161" name="Shape 161"/>
          <p:cNvSpPr/>
          <p:nvPr/>
        </p:nvSpPr>
        <p:spPr>
          <a:xfrm>
            <a:off x="-28575" y="4578111"/>
            <a:ext cx="9191625" cy="584438"/>
          </a:xfrm>
          <a:custGeom>
            <a:avLst/>
            <a:gdLst/>
            <a:ahLst/>
            <a:cxnLst/>
            <a:rect l="0" t="0" r="0" b="0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162" name="Shape 162"/>
          <p:cNvSpPr/>
          <p:nvPr/>
        </p:nvSpPr>
        <p:spPr>
          <a:xfrm rot="8100000">
            <a:off x="1847980" y="42529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3" name="Shape 163"/>
          <p:cNvSpPr/>
          <p:nvPr/>
        </p:nvSpPr>
        <p:spPr>
          <a:xfrm rot="8100000">
            <a:off x="6038980" y="453681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00CEF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/>
          <p:nvPr/>
        </p:nvSpPr>
        <p:spPr>
          <a:xfrm rot="8100000">
            <a:off x="7181980" y="45701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00CEF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65" name="Shape 165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166" name="Shape 166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0" t="0" r="0" b="0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167" name="Shape 167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0" t="0" r="0" b="0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168" name="Shape 168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0" t="0" r="0" b="0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</p:grpSp>
      <p:grpSp>
        <p:nvGrpSpPr>
          <p:cNvPr id="169" name="Shape 169"/>
          <p:cNvGrpSpPr/>
          <p:nvPr/>
        </p:nvGrpSpPr>
        <p:grpSpPr>
          <a:xfrm>
            <a:off x="-42837" y="4443487"/>
            <a:ext cx="9229574" cy="642787"/>
            <a:chOff x="-42837" y="4443487"/>
            <a:chExt cx="9229574" cy="642787"/>
          </a:xfrm>
        </p:grpSpPr>
        <p:sp>
          <p:nvSpPr>
            <p:cNvPr id="170" name="Shape 170"/>
            <p:cNvSpPr/>
            <p:nvPr/>
          </p:nvSpPr>
          <p:spPr>
            <a:xfrm>
              <a:off x="1114450" y="49006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1" name="Shape 171"/>
            <p:cNvSpPr/>
            <p:nvPr/>
          </p:nvSpPr>
          <p:spPr>
            <a:xfrm>
              <a:off x="1495450" y="502927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2" name="Shape 172"/>
            <p:cNvSpPr/>
            <p:nvPr/>
          </p:nvSpPr>
          <p:spPr>
            <a:xfrm>
              <a:off x="733450" y="49721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3" name="Shape 173"/>
            <p:cNvSpPr/>
            <p:nvPr/>
          </p:nvSpPr>
          <p:spPr>
            <a:xfrm>
              <a:off x="352450" y="49626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4" name="Shape 174"/>
            <p:cNvSpPr/>
            <p:nvPr/>
          </p:nvSpPr>
          <p:spPr>
            <a:xfrm>
              <a:off x="-42837" y="46054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5" name="Shape 175"/>
            <p:cNvSpPr/>
            <p:nvPr/>
          </p:nvSpPr>
          <p:spPr>
            <a:xfrm>
              <a:off x="1876450" y="48340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6" name="Shape 176"/>
            <p:cNvSpPr/>
            <p:nvPr/>
          </p:nvSpPr>
          <p:spPr>
            <a:xfrm>
              <a:off x="2257450" y="48292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7" name="Shape 177"/>
            <p:cNvSpPr/>
            <p:nvPr/>
          </p:nvSpPr>
          <p:spPr>
            <a:xfrm>
              <a:off x="2638450" y="454826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8" name="Shape 178"/>
            <p:cNvSpPr/>
            <p:nvPr/>
          </p:nvSpPr>
          <p:spPr>
            <a:xfrm>
              <a:off x="3019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9" name="Shape 179"/>
            <p:cNvSpPr/>
            <p:nvPr/>
          </p:nvSpPr>
          <p:spPr>
            <a:xfrm>
              <a:off x="3400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0" name="Shape 180"/>
            <p:cNvSpPr/>
            <p:nvPr/>
          </p:nvSpPr>
          <p:spPr>
            <a:xfrm>
              <a:off x="3781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1" name="Shape 181"/>
            <p:cNvSpPr/>
            <p:nvPr/>
          </p:nvSpPr>
          <p:spPr>
            <a:xfrm>
              <a:off x="4162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2" name="Shape 182"/>
            <p:cNvSpPr/>
            <p:nvPr/>
          </p:nvSpPr>
          <p:spPr>
            <a:xfrm>
              <a:off x="4543450" y="46673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3" name="Shape 183"/>
            <p:cNvSpPr/>
            <p:nvPr/>
          </p:nvSpPr>
          <p:spPr>
            <a:xfrm>
              <a:off x="4924450" y="45435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4" name="Shape 184"/>
            <p:cNvSpPr/>
            <p:nvPr/>
          </p:nvSpPr>
          <p:spPr>
            <a:xfrm>
              <a:off x="5305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5" name="Shape 185"/>
            <p:cNvSpPr/>
            <p:nvPr/>
          </p:nvSpPr>
          <p:spPr>
            <a:xfrm>
              <a:off x="5686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6" name="Shape 186"/>
            <p:cNvSpPr/>
            <p:nvPr/>
          </p:nvSpPr>
          <p:spPr>
            <a:xfrm>
              <a:off x="6067450" y="48483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7" name="Shape 187"/>
            <p:cNvSpPr/>
            <p:nvPr/>
          </p:nvSpPr>
          <p:spPr>
            <a:xfrm>
              <a:off x="6448450" y="47292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8" name="Shape 188"/>
            <p:cNvSpPr/>
            <p:nvPr/>
          </p:nvSpPr>
          <p:spPr>
            <a:xfrm>
              <a:off x="6829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9" name="Shape 189"/>
            <p:cNvSpPr/>
            <p:nvPr/>
          </p:nvSpPr>
          <p:spPr>
            <a:xfrm>
              <a:off x="7210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0" name="Shape 190"/>
            <p:cNvSpPr/>
            <p:nvPr/>
          </p:nvSpPr>
          <p:spPr>
            <a:xfrm>
              <a:off x="7591450" y="44434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1" name="Shape 191"/>
            <p:cNvSpPr/>
            <p:nvPr/>
          </p:nvSpPr>
          <p:spPr>
            <a:xfrm>
              <a:off x="7972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2" name="Shape 192"/>
            <p:cNvSpPr/>
            <p:nvPr/>
          </p:nvSpPr>
          <p:spPr>
            <a:xfrm>
              <a:off x="8353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3" name="Shape 193"/>
            <p:cNvSpPr/>
            <p:nvPr/>
          </p:nvSpPr>
          <p:spPr>
            <a:xfrm>
              <a:off x="8734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4" name="Shape 194"/>
            <p:cNvSpPr/>
            <p:nvPr/>
          </p:nvSpPr>
          <p:spPr>
            <a:xfrm>
              <a:off x="9129737" y="48673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95" name="Shape 195"/>
          <p:cNvSpPr/>
          <p:nvPr/>
        </p:nvSpPr>
        <p:spPr>
          <a:xfrm>
            <a:off x="2990700" y="458620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6" name="Shape 196"/>
          <p:cNvSpPr/>
          <p:nvPr/>
        </p:nvSpPr>
        <p:spPr>
          <a:xfrm>
            <a:off x="1085700" y="487195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7" name="Shape 197"/>
          <p:cNvSpPr/>
          <p:nvPr/>
        </p:nvSpPr>
        <p:spPr>
          <a:xfrm>
            <a:off x="4895700" y="4516031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8" name="Shape 198"/>
          <p:cNvSpPr/>
          <p:nvPr/>
        </p:nvSpPr>
        <p:spPr>
          <a:xfrm rot="8100000">
            <a:off x="8699949" y="432916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AFF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1131500" y="1552950"/>
            <a:ext cx="3339899" cy="2665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2" name="Shape 202"/>
          <p:cNvSpPr txBox="1">
            <a:spLocks noGrp="1"/>
          </p:cNvSpPr>
          <p:nvPr>
            <p:ph type="body" idx="2"/>
          </p:nvPr>
        </p:nvSpPr>
        <p:spPr>
          <a:xfrm>
            <a:off x="4672562" y="1552950"/>
            <a:ext cx="3339899" cy="2665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3" name="Shape 203"/>
          <p:cNvSpPr/>
          <p:nvPr/>
        </p:nvSpPr>
        <p:spPr>
          <a:xfrm>
            <a:off x="-28575" y="4446775"/>
            <a:ext cx="9191625" cy="712477"/>
          </a:xfrm>
          <a:custGeom>
            <a:avLst/>
            <a:gdLst/>
            <a:ahLst/>
            <a:cxnLst/>
            <a:rect l="0" t="0" r="0" b="0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rgbClr val="AFF000">
              <a:alpha val="81920"/>
            </a:srgbClr>
          </a:solidFill>
          <a:ln>
            <a:noFill/>
          </a:ln>
        </p:spPr>
      </p:sp>
      <p:sp>
        <p:nvSpPr>
          <p:cNvPr id="204" name="Shape 204"/>
          <p:cNvSpPr/>
          <p:nvPr/>
        </p:nvSpPr>
        <p:spPr>
          <a:xfrm>
            <a:off x="-28575" y="4578111"/>
            <a:ext cx="9191625" cy="584438"/>
          </a:xfrm>
          <a:custGeom>
            <a:avLst/>
            <a:gdLst/>
            <a:ahLst/>
            <a:cxnLst/>
            <a:rect l="0" t="0" r="0" b="0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205" name="Shape 205"/>
          <p:cNvSpPr/>
          <p:nvPr/>
        </p:nvSpPr>
        <p:spPr>
          <a:xfrm rot="8100000">
            <a:off x="1847980" y="42529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6" name="Shape 206"/>
          <p:cNvSpPr/>
          <p:nvPr/>
        </p:nvSpPr>
        <p:spPr>
          <a:xfrm rot="8100000">
            <a:off x="6038980" y="453681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00CEF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7" name="Shape 207"/>
          <p:cNvSpPr/>
          <p:nvPr/>
        </p:nvSpPr>
        <p:spPr>
          <a:xfrm rot="8100000">
            <a:off x="7181980" y="45701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00CEF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08" name="Shape 208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209" name="Shape 209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0" t="0" r="0" b="0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210" name="Shape 210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0" t="0" r="0" b="0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211" name="Shape 211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0" t="0" r="0" b="0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</p:grpSp>
      <p:grpSp>
        <p:nvGrpSpPr>
          <p:cNvPr id="212" name="Shape 212"/>
          <p:cNvGrpSpPr/>
          <p:nvPr/>
        </p:nvGrpSpPr>
        <p:grpSpPr>
          <a:xfrm>
            <a:off x="-42837" y="4443487"/>
            <a:ext cx="9229574" cy="642787"/>
            <a:chOff x="-42837" y="4443487"/>
            <a:chExt cx="9229574" cy="642787"/>
          </a:xfrm>
        </p:grpSpPr>
        <p:sp>
          <p:nvSpPr>
            <p:cNvPr id="213" name="Shape 213"/>
            <p:cNvSpPr/>
            <p:nvPr/>
          </p:nvSpPr>
          <p:spPr>
            <a:xfrm>
              <a:off x="1114450" y="49006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4" name="Shape 214"/>
            <p:cNvSpPr/>
            <p:nvPr/>
          </p:nvSpPr>
          <p:spPr>
            <a:xfrm>
              <a:off x="1495450" y="502927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5" name="Shape 215"/>
            <p:cNvSpPr/>
            <p:nvPr/>
          </p:nvSpPr>
          <p:spPr>
            <a:xfrm>
              <a:off x="733450" y="49721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6" name="Shape 216"/>
            <p:cNvSpPr/>
            <p:nvPr/>
          </p:nvSpPr>
          <p:spPr>
            <a:xfrm>
              <a:off x="352450" y="49626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7" name="Shape 217"/>
            <p:cNvSpPr/>
            <p:nvPr/>
          </p:nvSpPr>
          <p:spPr>
            <a:xfrm>
              <a:off x="-42837" y="46054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8" name="Shape 218"/>
            <p:cNvSpPr/>
            <p:nvPr/>
          </p:nvSpPr>
          <p:spPr>
            <a:xfrm>
              <a:off x="1876450" y="48340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9" name="Shape 219"/>
            <p:cNvSpPr/>
            <p:nvPr/>
          </p:nvSpPr>
          <p:spPr>
            <a:xfrm>
              <a:off x="2257450" y="48292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0" name="Shape 220"/>
            <p:cNvSpPr/>
            <p:nvPr/>
          </p:nvSpPr>
          <p:spPr>
            <a:xfrm>
              <a:off x="2638450" y="454826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1" name="Shape 221"/>
            <p:cNvSpPr/>
            <p:nvPr/>
          </p:nvSpPr>
          <p:spPr>
            <a:xfrm>
              <a:off x="3019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2" name="Shape 222"/>
            <p:cNvSpPr/>
            <p:nvPr/>
          </p:nvSpPr>
          <p:spPr>
            <a:xfrm>
              <a:off x="3400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3" name="Shape 223"/>
            <p:cNvSpPr/>
            <p:nvPr/>
          </p:nvSpPr>
          <p:spPr>
            <a:xfrm>
              <a:off x="3781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4" name="Shape 224"/>
            <p:cNvSpPr/>
            <p:nvPr/>
          </p:nvSpPr>
          <p:spPr>
            <a:xfrm>
              <a:off x="4162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5" name="Shape 225"/>
            <p:cNvSpPr/>
            <p:nvPr/>
          </p:nvSpPr>
          <p:spPr>
            <a:xfrm>
              <a:off x="4543450" y="46673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6" name="Shape 226"/>
            <p:cNvSpPr/>
            <p:nvPr/>
          </p:nvSpPr>
          <p:spPr>
            <a:xfrm>
              <a:off x="4924450" y="45435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7" name="Shape 227"/>
            <p:cNvSpPr/>
            <p:nvPr/>
          </p:nvSpPr>
          <p:spPr>
            <a:xfrm>
              <a:off x="5305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8" name="Shape 228"/>
            <p:cNvSpPr/>
            <p:nvPr/>
          </p:nvSpPr>
          <p:spPr>
            <a:xfrm>
              <a:off x="5686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9" name="Shape 229"/>
            <p:cNvSpPr/>
            <p:nvPr/>
          </p:nvSpPr>
          <p:spPr>
            <a:xfrm>
              <a:off x="6067450" y="48483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0" name="Shape 230"/>
            <p:cNvSpPr/>
            <p:nvPr/>
          </p:nvSpPr>
          <p:spPr>
            <a:xfrm>
              <a:off x="6448450" y="47292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1" name="Shape 231"/>
            <p:cNvSpPr/>
            <p:nvPr/>
          </p:nvSpPr>
          <p:spPr>
            <a:xfrm>
              <a:off x="6829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2" name="Shape 232"/>
            <p:cNvSpPr/>
            <p:nvPr/>
          </p:nvSpPr>
          <p:spPr>
            <a:xfrm>
              <a:off x="7210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3" name="Shape 233"/>
            <p:cNvSpPr/>
            <p:nvPr/>
          </p:nvSpPr>
          <p:spPr>
            <a:xfrm>
              <a:off x="7591450" y="44434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4" name="Shape 234"/>
            <p:cNvSpPr/>
            <p:nvPr/>
          </p:nvSpPr>
          <p:spPr>
            <a:xfrm>
              <a:off x="7972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5" name="Shape 235"/>
            <p:cNvSpPr/>
            <p:nvPr/>
          </p:nvSpPr>
          <p:spPr>
            <a:xfrm>
              <a:off x="8353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6" name="Shape 236"/>
            <p:cNvSpPr/>
            <p:nvPr/>
          </p:nvSpPr>
          <p:spPr>
            <a:xfrm>
              <a:off x="8734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7" name="Shape 237"/>
            <p:cNvSpPr/>
            <p:nvPr/>
          </p:nvSpPr>
          <p:spPr>
            <a:xfrm>
              <a:off x="9129737" y="48673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38" name="Shape 238"/>
          <p:cNvSpPr/>
          <p:nvPr/>
        </p:nvSpPr>
        <p:spPr>
          <a:xfrm>
            <a:off x="2990700" y="458620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9" name="Shape 239"/>
          <p:cNvSpPr/>
          <p:nvPr/>
        </p:nvSpPr>
        <p:spPr>
          <a:xfrm>
            <a:off x="1085700" y="487195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0" name="Shape 240"/>
          <p:cNvSpPr/>
          <p:nvPr/>
        </p:nvSpPr>
        <p:spPr>
          <a:xfrm>
            <a:off x="4895700" y="4516031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1" name="Shape 241"/>
          <p:cNvSpPr/>
          <p:nvPr/>
        </p:nvSpPr>
        <p:spPr>
          <a:xfrm rot="8100000">
            <a:off x="8699949" y="432916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AFF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705900" y="1626600"/>
            <a:ext cx="2471699" cy="3299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600"/>
            </a:lvl1pPr>
            <a:lvl2pPr lvl="1" rtl="0">
              <a:spcBef>
                <a:spcPts val="0"/>
              </a:spcBef>
              <a:buSzPct val="100000"/>
              <a:defRPr sz="1600"/>
            </a:lvl2pPr>
            <a:lvl3pPr lvl="2" rtl="0">
              <a:spcBef>
                <a:spcPts val="0"/>
              </a:spcBef>
              <a:buSzPct val="100000"/>
              <a:defRPr sz="1600"/>
            </a:lvl3pPr>
            <a:lvl4pPr lvl="3" rtl="0">
              <a:spcBef>
                <a:spcPts val="0"/>
              </a:spcBef>
              <a:buSzPct val="100000"/>
              <a:defRPr sz="1600"/>
            </a:lvl4pPr>
            <a:lvl5pPr lvl="4" rtl="0">
              <a:spcBef>
                <a:spcPts val="0"/>
              </a:spcBef>
              <a:buSzPct val="100000"/>
              <a:defRPr sz="1600"/>
            </a:lvl5pPr>
            <a:lvl6pPr lvl="5" rtl="0">
              <a:spcBef>
                <a:spcPts val="0"/>
              </a:spcBef>
              <a:buSzPct val="100000"/>
              <a:defRPr sz="1600"/>
            </a:lvl6pPr>
            <a:lvl7pPr lvl="6" rtl="0">
              <a:spcBef>
                <a:spcPts val="0"/>
              </a:spcBef>
              <a:buSzPct val="100000"/>
              <a:defRPr sz="1600"/>
            </a:lvl7pPr>
            <a:lvl8pPr lvl="7" rtl="0">
              <a:spcBef>
                <a:spcPts val="0"/>
              </a:spcBef>
              <a:buSzPct val="100000"/>
              <a:defRPr sz="1600"/>
            </a:lvl8pPr>
            <a:lvl9pPr lvl="8" rtl="0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5" name="Shape 245"/>
          <p:cNvSpPr txBox="1">
            <a:spLocks noGrp="1"/>
          </p:cNvSpPr>
          <p:nvPr>
            <p:ph type="body" idx="2"/>
          </p:nvPr>
        </p:nvSpPr>
        <p:spPr>
          <a:xfrm>
            <a:off x="3304125" y="1626600"/>
            <a:ext cx="2471699" cy="3299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600"/>
            </a:lvl1pPr>
            <a:lvl2pPr lvl="1" rtl="0">
              <a:spcBef>
                <a:spcPts val="0"/>
              </a:spcBef>
              <a:buSzPct val="100000"/>
              <a:defRPr sz="1600"/>
            </a:lvl2pPr>
            <a:lvl3pPr lvl="2" rtl="0">
              <a:spcBef>
                <a:spcPts val="0"/>
              </a:spcBef>
              <a:buSzPct val="100000"/>
              <a:defRPr sz="1600"/>
            </a:lvl3pPr>
            <a:lvl4pPr lvl="3" rtl="0">
              <a:spcBef>
                <a:spcPts val="0"/>
              </a:spcBef>
              <a:buSzPct val="100000"/>
              <a:defRPr sz="1600"/>
            </a:lvl4pPr>
            <a:lvl5pPr lvl="4" rtl="0">
              <a:spcBef>
                <a:spcPts val="0"/>
              </a:spcBef>
              <a:buSzPct val="100000"/>
              <a:defRPr sz="1600"/>
            </a:lvl5pPr>
            <a:lvl6pPr lvl="5" rtl="0">
              <a:spcBef>
                <a:spcPts val="0"/>
              </a:spcBef>
              <a:buSzPct val="100000"/>
              <a:defRPr sz="1600"/>
            </a:lvl6pPr>
            <a:lvl7pPr lvl="6" rtl="0">
              <a:spcBef>
                <a:spcPts val="0"/>
              </a:spcBef>
              <a:buSzPct val="100000"/>
              <a:defRPr sz="1600"/>
            </a:lvl7pPr>
            <a:lvl8pPr lvl="7" rtl="0">
              <a:spcBef>
                <a:spcPts val="0"/>
              </a:spcBef>
              <a:buSzPct val="100000"/>
              <a:defRPr sz="1600"/>
            </a:lvl8pPr>
            <a:lvl9pPr lvl="8" rtl="0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6" name="Shape 246"/>
          <p:cNvSpPr txBox="1">
            <a:spLocks noGrp="1"/>
          </p:cNvSpPr>
          <p:nvPr>
            <p:ph type="body" idx="3"/>
          </p:nvPr>
        </p:nvSpPr>
        <p:spPr>
          <a:xfrm>
            <a:off x="5902350" y="1626600"/>
            <a:ext cx="2471699" cy="3299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600"/>
            </a:lvl1pPr>
            <a:lvl2pPr lvl="1" rtl="0">
              <a:spcBef>
                <a:spcPts val="0"/>
              </a:spcBef>
              <a:buSzPct val="100000"/>
              <a:defRPr sz="1600"/>
            </a:lvl2pPr>
            <a:lvl3pPr lvl="2" rtl="0">
              <a:spcBef>
                <a:spcPts val="0"/>
              </a:spcBef>
              <a:buSzPct val="100000"/>
              <a:defRPr sz="1600"/>
            </a:lvl3pPr>
            <a:lvl4pPr lvl="3" rtl="0">
              <a:spcBef>
                <a:spcPts val="0"/>
              </a:spcBef>
              <a:buSzPct val="100000"/>
              <a:defRPr sz="1600"/>
            </a:lvl4pPr>
            <a:lvl5pPr lvl="4" rtl="0">
              <a:spcBef>
                <a:spcPts val="0"/>
              </a:spcBef>
              <a:buSzPct val="100000"/>
              <a:defRPr sz="1600"/>
            </a:lvl5pPr>
            <a:lvl6pPr lvl="5" rtl="0">
              <a:spcBef>
                <a:spcPts val="0"/>
              </a:spcBef>
              <a:buSzPct val="100000"/>
              <a:defRPr sz="1600"/>
            </a:lvl6pPr>
            <a:lvl7pPr lvl="6" rtl="0">
              <a:spcBef>
                <a:spcPts val="0"/>
              </a:spcBef>
              <a:buSzPct val="100000"/>
              <a:defRPr sz="1600"/>
            </a:lvl7pPr>
            <a:lvl8pPr lvl="7" rtl="0">
              <a:spcBef>
                <a:spcPts val="0"/>
              </a:spcBef>
              <a:buSzPct val="100000"/>
              <a:defRPr sz="1600"/>
            </a:lvl8pPr>
            <a:lvl9pPr lvl="8" rtl="0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247" name="Shape 247"/>
          <p:cNvSpPr/>
          <p:nvPr/>
        </p:nvSpPr>
        <p:spPr>
          <a:xfrm>
            <a:off x="-28575" y="4446775"/>
            <a:ext cx="9191625" cy="712477"/>
          </a:xfrm>
          <a:custGeom>
            <a:avLst/>
            <a:gdLst/>
            <a:ahLst/>
            <a:cxnLst/>
            <a:rect l="0" t="0" r="0" b="0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rgbClr val="AFF000">
              <a:alpha val="81920"/>
            </a:srgbClr>
          </a:solidFill>
          <a:ln>
            <a:noFill/>
          </a:ln>
        </p:spPr>
      </p:sp>
      <p:sp>
        <p:nvSpPr>
          <p:cNvPr id="248" name="Shape 248"/>
          <p:cNvSpPr/>
          <p:nvPr/>
        </p:nvSpPr>
        <p:spPr>
          <a:xfrm>
            <a:off x="-28575" y="4578111"/>
            <a:ext cx="9191625" cy="584438"/>
          </a:xfrm>
          <a:custGeom>
            <a:avLst/>
            <a:gdLst/>
            <a:ahLst/>
            <a:cxnLst/>
            <a:rect l="0" t="0" r="0" b="0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249" name="Shape 249"/>
          <p:cNvSpPr/>
          <p:nvPr/>
        </p:nvSpPr>
        <p:spPr>
          <a:xfrm rot="8100000">
            <a:off x="1847980" y="42529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0" name="Shape 250"/>
          <p:cNvSpPr/>
          <p:nvPr/>
        </p:nvSpPr>
        <p:spPr>
          <a:xfrm rot="8100000">
            <a:off x="6038980" y="453681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00CEF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1" name="Shape 251"/>
          <p:cNvSpPr/>
          <p:nvPr/>
        </p:nvSpPr>
        <p:spPr>
          <a:xfrm rot="8100000">
            <a:off x="7181980" y="45701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00CEF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52" name="Shape 252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253" name="Shape 253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0" t="0" r="0" b="0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254" name="Shape 254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0" t="0" r="0" b="0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255" name="Shape 255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0" t="0" r="0" b="0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</p:grpSp>
      <p:grpSp>
        <p:nvGrpSpPr>
          <p:cNvPr id="256" name="Shape 256"/>
          <p:cNvGrpSpPr/>
          <p:nvPr/>
        </p:nvGrpSpPr>
        <p:grpSpPr>
          <a:xfrm>
            <a:off x="-42837" y="4443487"/>
            <a:ext cx="9229574" cy="642787"/>
            <a:chOff x="-42837" y="4443487"/>
            <a:chExt cx="9229574" cy="642787"/>
          </a:xfrm>
        </p:grpSpPr>
        <p:sp>
          <p:nvSpPr>
            <p:cNvPr id="257" name="Shape 257"/>
            <p:cNvSpPr/>
            <p:nvPr/>
          </p:nvSpPr>
          <p:spPr>
            <a:xfrm>
              <a:off x="1114450" y="49006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8" name="Shape 258"/>
            <p:cNvSpPr/>
            <p:nvPr/>
          </p:nvSpPr>
          <p:spPr>
            <a:xfrm>
              <a:off x="1495450" y="502927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9" name="Shape 259"/>
            <p:cNvSpPr/>
            <p:nvPr/>
          </p:nvSpPr>
          <p:spPr>
            <a:xfrm>
              <a:off x="733450" y="49721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0" name="Shape 260"/>
            <p:cNvSpPr/>
            <p:nvPr/>
          </p:nvSpPr>
          <p:spPr>
            <a:xfrm>
              <a:off x="352450" y="49626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1" name="Shape 261"/>
            <p:cNvSpPr/>
            <p:nvPr/>
          </p:nvSpPr>
          <p:spPr>
            <a:xfrm>
              <a:off x="-42837" y="46054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2" name="Shape 262"/>
            <p:cNvSpPr/>
            <p:nvPr/>
          </p:nvSpPr>
          <p:spPr>
            <a:xfrm>
              <a:off x="1876450" y="48340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3" name="Shape 263"/>
            <p:cNvSpPr/>
            <p:nvPr/>
          </p:nvSpPr>
          <p:spPr>
            <a:xfrm>
              <a:off x="2257450" y="48292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4" name="Shape 264"/>
            <p:cNvSpPr/>
            <p:nvPr/>
          </p:nvSpPr>
          <p:spPr>
            <a:xfrm>
              <a:off x="2638450" y="454826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5" name="Shape 265"/>
            <p:cNvSpPr/>
            <p:nvPr/>
          </p:nvSpPr>
          <p:spPr>
            <a:xfrm>
              <a:off x="3019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6" name="Shape 266"/>
            <p:cNvSpPr/>
            <p:nvPr/>
          </p:nvSpPr>
          <p:spPr>
            <a:xfrm>
              <a:off x="3400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7" name="Shape 267"/>
            <p:cNvSpPr/>
            <p:nvPr/>
          </p:nvSpPr>
          <p:spPr>
            <a:xfrm>
              <a:off x="3781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8" name="Shape 268"/>
            <p:cNvSpPr/>
            <p:nvPr/>
          </p:nvSpPr>
          <p:spPr>
            <a:xfrm>
              <a:off x="4162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9" name="Shape 269"/>
            <p:cNvSpPr/>
            <p:nvPr/>
          </p:nvSpPr>
          <p:spPr>
            <a:xfrm>
              <a:off x="4543450" y="46673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0" name="Shape 270"/>
            <p:cNvSpPr/>
            <p:nvPr/>
          </p:nvSpPr>
          <p:spPr>
            <a:xfrm>
              <a:off x="4924450" y="45435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1" name="Shape 271"/>
            <p:cNvSpPr/>
            <p:nvPr/>
          </p:nvSpPr>
          <p:spPr>
            <a:xfrm>
              <a:off x="5305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2" name="Shape 272"/>
            <p:cNvSpPr/>
            <p:nvPr/>
          </p:nvSpPr>
          <p:spPr>
            <a:xfrm>
              <a:off x="5686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3" name="Shape 273"/>
            <p:cNvSpPr/>
            <p:nvPr/>
          </p:nvSpPr>
          <p:spPr>
            <a:xfrm>
              <a:off x="6067450" y="48483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4" name="Shape 274"/>
            <p:cNvSpPr/>
            <p:nvPr/>
          </p:nvSpPr>
          <p:spPr>
            <a:xfrm>
              <a:off x="6448450" y="47292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5" name="Shape 275"/>
            <p:cNvSpPr/>
            <p:nvPr/>
          </p:nvSpPr>
          <p:spPr>
            <a:xfrm>
              <a:off x="6829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6" name="Shape 276"/>
            <p:cNvSpPr/>
            <p:nvPr/>
          </p:nvSpPr>
          <p:spPr>
            <a:xfrm>
              <a:off x="7210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7" name="Shape 277"/>
            <p:cNvSpPr/>
            <p:nvPr/>
          </p:nvSpPr>
          <p:spPr>
            <a:xfrm>
              <a:off x="7591450" y="44434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8" name="Shape 278"/>
            <p:cNvSpPr/>
            <p:nvPr/>
          </p:nvSpPr>
          <p:spPr>
            <a:xfrm>
              <a:off x="7972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9" name="Shape 279"/>
            <p:cNvSpPr/>
            <p:nvPr/>
          </p:nvSpPr>
          <p:spPr>
            <a:xfrm>
              <a:off x="8353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0" name="Shape 280"/>
            <p:cNvSpPr/>
            <p:nvPr/>
          </p:nvSpPr>
          <p:spPr>
            <a:xfrm>
              <a:off x="8734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1" name="Shape 281"/>
            <p:cNvSpPr/>
            <p:nvPr/>
          </p:nvSpPr>
          <p:spPr>
            <a:xfrm>
              <a:off x="9129737" y="48673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82" name="Shape 282"/>
          <p:cNvSpPr/>
          <p:nvPr/>
        </p:nvSpPr>
        <p:spPr>
          <a:xfrm>
            <a:off x="2990700" y="458620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3" name="Shape 283"/>
          <p:cNvSpPr/>
          <p:nvPr/>
        </p:nvSpPr>
        <p:spPr>
          <a:xfrm>
            <a:off x="1085700" y="487195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4" name="Shape 284"/>
          <p:cNvSpPr/>
          <p:nvPr/>
        </p:nvSpPr>
        <p:spPr>
          <a:xfrm>
            <a:off x="4895700" y="4516031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/>
          <p:nvPr/>
        </p:nvSpPr>
        <p:spPr>
          <a:xfrm rot="8100000">
            <a:off x="8699949" y="432916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AFF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8" name="Shape 288"/>
          <p:cNvSpPr/>
          <p:nvPr/>
        </p:nvSpPr>
        <p:spPr>
          <a:xfrm>
            <a:off x="-28575" y="4446775"/>
            <a:ext cx="9191625" cy="712477"/>
          </a:xfrm>
          <a:custGeom>
            <a:avLst/>
            <a:gdLst/>
            <a:ahLst/>
            <a:cxnLst/>
            <a:rect l="0" t="0" r="0" b="0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rgbClr val="AFF000">
              <a:alpha val="81920"/>
            </a:srgbClr>
          </a:solidFill>
          <a:ln>
            <a:noFill/>
          </a:ln>
        </p:spPr>
      </p:sp>
      <p:sp>
        <p:nvSpPr>
          <p:cNvPr id="289" name="Shape 289"/>
          <p:cNvSpPr/>
          <p:nvPr/>
        </p:nvSpPr>
        <p:spPr>
          <a:xfrm>
            <a:off x="-28575" y="4578111"/>
            <a:ext cx="9191625" cy="584438"/>
          </a:xfrm>
          <a:custGeom>
            <a:avLst/>
            <a:gdLst/>
            <a:ahLst/>
            <a:cxnLst/>
            <a:rect l="0" t="0" r="0" b="0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290" name="Shape 290"/>
          <p:cNvSpPr/>
          <p:nvPr/>
        </p:nvSpPr>
        <p:spPr>
          <a:xfrm rot="8100000">
            <a:off x="1847980" y="42529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1" name="Shape 291"/>
          <p:cNvSpPr/>
          <p:nvPr/>
        </p:nvSpPr>
        <p:spPr>
          <a:xfrm rot="8100000">
            <a:off x="6038980" y="453681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00CEF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2" name="Shape 292"/>
          <p:cNvSpPr/>
          <p:nvPr/>
        </p:nvSpPr>
        <p:spPr>
          <a:xfrm rot="8100000">
            <a:off x="7181980" y="45701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00CEF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93" name="Shape 293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294" name="Shape 294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0" t="0" r="0" b="0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295" name="Shape 295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0" t="0" r="0" b="0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296" name="Shape 296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0" t="0" r="0" b="0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</p:grpSp>
      <p:grpSp>
        <p:nvGrpSpPr>
          <p:cNvPr id="297" name="Shape 297"/>
          <p:cNvGrpSpPr/>
          <p:nvPr/>
        </p:nvGrpSpPr>
        <p:grpSpPr>
          <a:xfrm>
            <a:off x="-42837" y="4443487"/>
            <a:ext cx="9229574" cy="642787"/>
            <a:chOff x="-42837" y="4443487"/>
            <a:chExt cx="9229574" cy="642787"/>
          </a:xfrm>
        </p:grpSpPr>
        <p:sp>
          <p:nvSpPr>
            <p:cNvPr id="298" name="Shape 298"/>
            <p:cNvSpPr/>
            <p:nvPr/>
          </p:nvSpPr>
          <p:spPr>
            <a:xfrm>
              <a:off x="1114450" y="49006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9" name="Shape 299"/>
            <p:cNvSpPr/>
            <p:nvPr/>
          </p:nvSpPr>
          <p:spPr>
            <a:xfrm>
              <a:off x="1495450" y="502927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0" name="Shape 300"/>
            <p:cNvSpPr/>
            <p:nvPr/>
          </p:nvSpPr>
          <p:spPr>
            <a:xfrm>
              <a:off x="733450" y="49721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1" name="Shape 301"/>
            <p:cNvSpPr/>
            <p:nvPr/>
          </p:nvSpPr>
          <p:spPr>
            <a:xfrm>
              <a:off x="352450" y="49626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2" name="Shape 302"/>
            <p:cNvSpPr/>
            <p:nvPr/>
          </p:nvSpPr>
          <p:spPr>
            <a:xfrm>
              <a:off x="-42837" y="46054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3" name="Shape 303"/>
            <p:cNvSpPr/>
            <p:nvPr/>
          </p:nvSpPr>
          <p:spPr>
            <a:xfrm>
              <a:off x="1876450" y="48340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4" name="Shape 304"/>
            <p:cNvSpPr/>
            <p:nvPr/>
          </p:nvSpPr>
          <p:spPr>
            <a:xfrm>
              <a:off x="2257450" y="48292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5" name="Shape 305"/>
            <p:cNvSpPr/>
            <p:nvPr/>
          </p:nvSpPr>
          <p:spPr>
            <a:xfrm>
              <a:off x="2638450" y="454826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6" name="Shape 306"/>
            <p:cNvSpPr/>
            <p:nvPr/>
          </p:nvSpPr>
          <p:spPr>
            <a:xfrm>
              <a:off x="3019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7" name="Shape 307"/>
            <p:cNvSpPr/>
            <p:nvPr/>
          </p:nvSpPr>
          <p:spPr>
            <a:xfrm>
              <a:off x="3400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8" name="Shape 308"/>
            <p:cNvSpPr/>
            <p:nvPr/>
          </p:nvSpPr>
          <p:spPr>
            <a:xfrm>
              <a:off x="3781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9" name="Shape 309"/>
            <p:cNvSpPr/>
            <p:nvPr/>
          </p:nvSpPr>
          <p:spPr>
            <a:xfrm>
              <a:off x="4162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0" name="Shape 310"/>
            <p:cNvSpPr/>
            <p:nvPr/>
          </p:nvSpPr>
          <p:spPr>
            <a:xfrm>
              <a:off x="4543450" y="46673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1" name="Shape 311"/>
            <p:cNvSpPr/>
            <p:nvPr/>
          </p:nvSpPr>
          <p:spPr>
            <a:xfrm>
              <a:off x="4924450" y="45435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2" name="Shape 312"/>
            <p:cNvSpPr/>
            <p:nvPr/>
          </p:nvSpPr>
          <p:spPr>
            <a:xfrm>
              <a:off x="5305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3" name="Shape 313"/>
            <p:cNvSpPr/>
            <p:nvPr/>
          </p:nvSpPr>
          <p:spPr>
            <a:xfrm>
              <a:off x="5686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4" name="Shape 314"/>
            <p:cNvSpPr/>
            <p:nvPr/>
          </p:nvSpPr>
          <p:spPr>
            <a:xfrm>
              <a:off x="6067450" y="48483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5" name="Shape 315"/>
            <p:cNvSpPr/>
            <p:nvPr/>
          </p:nvSpPr>
          <p:spPr>
            <a:xfrm>
              <a:off x="6448450" y="47292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6" name="Shape 316"/>
            <p:cNvSpPr/>
            <p:nvPr/>
          </p:nvSpPr>
          <p:spPr>
            <a:xfrm>
              <a:off x="6829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7" name="Shape 317"/>
            <p:cNvSpPr/>
            <p:nvPr/>
          </p:nvSpPr>
          <p:spPr>
            <a:xfrm>
              <a:off x="7210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8" name="Shape 318"/>
            <p:cNvSpPr/>
            <p:nvPr/>
          </p:nvSpPr>
          <p:spPr>
            <a:xfrm>
              <a:off x="7591450" y="44434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9" name="Shape 319"/>
            <p:cNvSpPr/>
            <p:nvPr/>
          </p:nvSpPr>
          <p:spPr>
            <a:xfrm>
              <a:off x="7972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0" name="Shape 320"/>
            <p:cNvSpPr/>
            <p:nvPr/>
          </p:nvSpPr>
          <p:spPr>
            <a:xfrm>
              <a:off x="8353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1" name="Shape 321"/>
            <p:cNvSpPr/>
            <p:nvPr/>
          </p:nvSpPr>
          <p:spPr>
            <a:xfrm>
              <a:off x="8734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2" name="Shape 322"/>
            <p:cNvSpPr/>
            <p:nvPr/>
          </p:nvSpPr>
          <p:spPr>
            <a:xfrm>
              <a:off x="9129737" y="48673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23" name="Shape 323"/>
          <p:cNvSpPr/>
          <p:nvPr/>
        </p:nvSpPr>
        <p:spPr>
          <a:xfrm>
            <a:off x="2990700" y="458620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4" name="Shape 324"/>
          <p:cNvSpPr/>
          <p:nvPr/>
        </p:nvSpPr>
        <p:spPr>
          <a:xfrm>
            <a:off x="1085700" y="487195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5" name="Shape 325"/>
          <p:cNvSpPr/>
          <p:nvPr/>
        </p:nvSpPr>
        <p:spPr>
          <a:xfrm>
            <a:off x="4895700" y="4516031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6" name="Shape 326"/>
          <p:cNvSpPr/>
          <p:nvPr/>
        </p:nvSpPr>
        <p:spPr>
          <a:xfrm rot="8100000">
            <a:off x="8699949" y="432916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AFF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 txBox="1">
            <a:spLocks noGrp="1"/>
          </p:cNvSpPr>
          <p:nvPr>
            <p:ph type="body" idx="1"/>
          </p:nvPr>
        </p:nvSpPr>
        <p:spPr>
          <a:xfrm>
            <a:off x="457200" y="3852828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360"/>
              </a:spcBef>
              <a:buClr>
                <a:srgbClr val="00CEF6"/>
              </a:buClr>
              <a:buSzPct val="100000"/>
              <a:buNone/>
              <a:defRPr sz="1400">
                <a:solidFill>
                  <a:srgbClr val="00CEF6"/>
                </a:solidFill>
              </a:defRPr>
            </a:lvl1pPr>
          </a:lstStyle>
          <a:p>
            <a:endParaRPr/>
          </a:p>
        </p:txBody>
      </p:sp>
      <p:sp>
        <p:nvSpPr>
          <p:cNvPr id="329" name="Shape 329"/>
          <p:cNvSpPr/>
          <p:nvPr/>
        </p:nvSpPr>
        <p:spPr>
          <a:xfrm>
            <a:off x="-28575" y="4446775"/>
            <a:ext cx="9191625" cy="712477"/>
          </a:xfrm>
          <a:custGeom>
            <a:avLst/>
            <a:gdLst/>
            <a:ahLst/>
            <a:cxnLst/>
            <a:rect l="0" t="0" r="0" b="0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rgbClr val="AFF000">
              <a:alpha val="81920"/>
            </a:srgbClr>
          </a:solidFill>
          <a:ln>
            <a:noFill/>
          </a:ln>
        </p:spPr>
      </p:sp>
      <p:sp>
        <p:nvSpPr>
          <p:cNvPr id="330" name="Shape 330"/>
          <p:cNvSpPr/>
          <p:nvPr/>
        </p:nvSpPr>
        <p:spPr>
          <a:xfrm>
            <a:off x="-28575" y="4578111"/>
            <a:ext cx="9191625" cy="584438"/>
          </a:xfrm>
          <a:custGeom>
            <a:avLst/>
            <a:gdLst/>
            <a:ahLst/>
            <a:cxnLst/>
            <a:rect l="0" t="0" r="0" b="0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331" name="Shape 331"/>
          <p:cNvSpPr/>
          <p:nvPr/>
        </p:nvSpPr>
        <p:spPr>
          <a:xfrm rot="8100000">
            <a:off x="1847980" y="42529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2" name="Shape 332"/>
          <p:cNvSpPr/>
          <p:nvPr/>
        </p:nvSpPr>
        <p:spPr>
          <a:xfrm rot="8100000">
            <a:off x="6038980" y="453681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00CEF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3" name="Shape 333"/>
          <p:cNvSpPr/>
          <p:nvPr/>
        </p:nvSpPr>
        <p:spPr>
          <a:xfrm rot="8100000">
            <a:off x="7181980" y="45701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00CEF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34" name="Shape 334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335" name="Shape 335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0" t="0" r="0" b="0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336" name="Shape 336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0" t="0" r="0" b="0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337" name="Shape 337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0" t="0" r="0" b="0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</p:grpSp>
      <p:grpSp>
        <p:nvGrpSpPr>
          <p:cNvPr id="338" name="Shape 338"/>
          <p:cNvGrpSpPr/>
          <p:nvPr/>
        </p:nvGrpSpPr>
        <p:grpSpPr>
          <a:xfrm>
            <a:off x="-42837" y="4443487"/>
            <a:ext cx="9229574" cy="642787"/>
            <a:chOff x="-42837" y="4443487"/>
            <a:chExt cx="9229574" cy="642787"/>
          </a:xfrm>
        </p:grpSpPr>
        <p:sp>
          <p:nvSpPr>
            <p:cNvPr id="339" name="Shape 339"/>
            <p:cNvSpPr/>
            <p:nvPr/>
          </p:nvSpPr>
          <p:spPr>
            <a:xfrm>
              <a:off x="1114450" y="49006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0" name="Shape 340"/>
            <p:cNvSpPr/>
            <p:nvPr/>
          </p:nvSpPr>
          <p:spPr>
            <a:xfrm>
              <a:off x="1495450" y="502927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1" name="Shape 341"/>
            <p:cNvSpPr/>
            <p:nvPr/>
          </p:nvSpPr>
          <p:spPr>
            <a:xfrm>
              <a:off x="733450" y="49721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2" name="Shape 342"/>
            <p:cNvSpPr/>
            <p:nvPr/>
          </p:nvSpPr>
          <p:spPr>
            <a:xfrm>
              <a:off x="352450" y="49626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3" name="Shape 343"/>
            <p:cNvSpPr/>
            <p:nvPr/>
          </p:nvSpPr>
          <p:spPr>
            <a:xfrm>
              <a:off x="-42837" y="46054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4" name="Shape 344"/>
            <p:cNvSpPr/>
            <p:nvPr/>
          </p:nvSpPr>
          <p:spPr>
            <a:xfrm>
              <a:off x="1876450" y="48340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5" name="Shape 345"/>
            <p:cNvSpPr/>
            <p:nvPr/>
          </p:nvSpPr>
          <p:spPr>
            <a:xfrm>
              <a:off x="2257450" y="48292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6" name="Shape 346"/>
            <p:cNvSpPr/>
            <p:nvPr/>
          </p:nvSpPr>
          <p:spPr>
            <a:xfrm>
              <a:off x="2638450" y="454826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7" name="Shape 347"/>
            <p:cNvSpPr/>
            <p:nvPr/>
          </p:nvSpPr>
          <p:spPr>
            <a:xfrm>
              <a:off x="3019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8" name="Shape 348"/>
            <p:cNvSpPr/>
            <p:nvPr/>
          </p:nvSpPr>
          <p:spPr>
            <a:xfrm>
              <a:off x="3400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9" name="Shape 349"/>
            <p:cNvSpPr/>
            <p:nvPr/>
          </p:nvSpPr>
          <p:spPr>
            <a:xfrm>
              <a:off x="3781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0" name="Shape 350"/>
            <p:cNvSpPr/>
            <p:nvPr/>
          </p:nvSpPr>
          <p:spPr>
            <a:xfrm>
              <a:off x="4162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1" name="Shape 351"/>
            <p:cNvSpPr/>
            <p:nvPr/>
          </p:nvSpPr>
          <p:spPr>
            <a:xfrm>
              <a:off x="4543450" y="46673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2" name="Shape 352"/>
            <p:cNvSpPr/>
            <p:nvPr/>
          </p:nvSpPr>
          <p:spPr>
            <a:xfrm>
              <a:off x="4924450" y="45435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3" name="Shape 353"/>
            <p:cNvSpPr/>
            <p:nvPr/>
          </p:nvSpPr>
          <p:spPr>
            <a:xfrm>
              <a:off x="5305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4" name="Shape 354"/>
            <p:cNvSpPr/>
            <p:nvPr/>
          </p:nvSpPr>
          <p:spPr>
            <a:xfrm>
              <a:off x="5686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5" name="Shape 355"/>
            <p:cNvSpPr/>
            <p:nvPr/>
          </p:nvSpPr>
          <p:spPr>
            <a:xfrm>
              <a:off x="6067450" y="48483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6" name="Shape 356"/>
            <p:cNvSpPr/>
            <p:nvPr/>
          </p:nvSpPr>
          <p:spPr>
            <a:xfrm>
              <a:off x="6448450" y="47292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7" name="Shape 357"/>
            <p:cNvSpPr/>
            <p:nvPr/>
          </p:nvSpPr>
          <p:spPr>
            <a:xfrm>
              <a:off x="6829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8" name="Shape 358"/>
            <p:cNvSpPr/>
            <p:nvPr/>
          </p:nvSpPr>
          <p:spPr>
            <a:xfrm>
              <a:off x="7210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9" name="Shape 359"/>
            <p:cNvSpPr/>
            <p:nvPr/>
          </p:nvSpPr>
          <p:spPr>
            <a:xfrm>
              <a:off x="7591450" y="44434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0" name="Shape 360"/>
            <p:cNvSpPr/>
            <p:nvPr/>
          </p:nvSpPr>
          <p:spPr>
            <a:xfrm>
              <a:off x="7972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1" name="Shape 361"/>
            <p:cNvSpPr/>
            <p:nvPr/>
          </p:nvSpPr>
          <p:spPr>
            <a:xfrm>
              <a:off x="8353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2" name="Shape 362"/>
            <p:cNvSpPr/>
            <p:nvPr/>
          </p:nvSpPr>
          <p:spPr>
            <a:xfrm>
              <a:off x="8734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3" name="Shape 363"/>
            <p:cNvSpPr/>
            <p:nvPr/>
          </p:nvSpPr>
          <p:spPr>
            <a:xfrm>
              <a:off x="9129737" y="48673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64" name="Shape 364"/>
          <p:cNvSpPr/>
          <p:nvPr/>
        </p:nvSpPr>
        <p:spPr>
          <a:xfrm>
            <a:off x="2990700" y="458620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5" name="Shape 365"/>
          <p:cNvSpPr/>
          <p:nvPr/>
        </p:nvSpPr>
        <p:spPr>
          <a:xfrm>
            <a:off x="1085700" y="487195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6" name="Shape 366"/>
          <p:cNvSpPr/>
          <p:nvPr/>
        </p:nvSpPr>
        <p:spPr>
          <a:xfrm>
            <a:off x="4895700" y="4516031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7" name="Shape 367"/>
          <p:cNvSpPr/>
          <p:nvPr/>
        </p:nvSpPr>
        <p:spPr>
          <a:xfrm rot="8100000">
            <a:off x="8699949" y="432916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AFF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/>
          <p:nvPr/>
        </p:nvSpPr>
        <p:spPr>
          <a:xfrm>
            <a:off x="-28575" y="4446775"/>
            <a:ext cx="9191625" cy="712477"/>
          </a:xfrm>
          <a:custGeom>
            <a:avLst/>
            <a:gdLst/>
            <a:ahLst/>
            <a:cxnLst/>
            <a:rect l="0" t="0" r="0" b="0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rgbClr val="AFF000">
              <a:alpha val="81920"/>
            </a:srgbClr>
          </a:solidFill>
          <a:ln>
            <a:noFill/>
          </a:ln>
        </p:spPr>
      </p:sp>
      <p:sp>
        <p:nvSpPr>
          <p:cNvPr id="370" name="Shape 370"/>
          <p:cNvSpPr/>
          <p:nvPr/>
        </p:nvSpPr>
        <p:spPr>
          <a:xfrm>
            <a:off x="-28575" y="4578111"/>
            <a:ext cx="9191625" cy="584438"/>
          </a:xfrm>
          <a:custGeom>
            <a:avLst/>
            <a:gdLst/>
            <a:ahLst/>
            <a:cxnLst/>
            <a:rect l="0" t="0" r="0" b="0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371" name="Shape 371"/>
          <p:cNvSpPr/>
          <p:nvPr/>
        </p:nvSpPr>
        <p:spPr>
          <a:xfrm rot="8100000">
            <a:off x="1847980" y="42529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2" name="Shape 372"/>
          <p:cNvSpPr/>
          <p:nvPr/>
        </p:nvSpPr>
        <p:spPr>
          <a:xfrm rot="8100000">
            <a:off x="6038980" y="453681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00CEF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3" name="Shape 373"/>
          <p:cNvSpPr/>
          <p:nvPr/>
        </p:nvSpPr>
        <p:spPr>
          <a:xfrm rot="8100000">
            <a:off x="7181980" y="4570168"/>
            <a:ext cx="122612" cy="122612"/>
          </a:xfrm>
          <a:prstGeom prst="teardrop">
            <a:avLst>
              <a:gd name="adj" fmla="val 100000"/>
            </a:avLst>
          </a:prstGeom>
          <a:solidFill>
            <a:srgbClr val="00CEF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74" name="Shape 374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375" name="Shape 375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0" t="0" r="0" b="0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376" name="Shape 376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0" t="0" r="0" b="0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377" name="Shape 377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0" t="0" r="0" b="0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</p:grpSp>
      <p:grpSp>
        <p:nvGrpSpPr>
          <p:cNvPr id="378" name="Shape 378"/>
          <p:cNvGrpSpPr/>
          <p:nvPr/>
        </p:nvGrpSpPr>
        <p:grpSpPr>
          <a:xfrm>
            <a:off x="-42837" y="4443487"/>
            <a:ext cx="9229574" cy="642787"/>
            <a:chOff x="-42837" y="4443487"/>
            <a:chExt cx="9229574" cy="642787"/>
          </a:xfrm>
        </p:grpSpPr>
        <p:sp>
          <p:nvSpPr>
            <p:cNvPr id="379" name="Shape 379"/>
            <p:cNvSpPr/>
            <p:nvPr/>
          </p:nvSpPr>
          <p:spPr>
            <a:xfrm>
              <a:off x="1114450" y="49006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0" name="Shape 380"/>
            <p:cNvSpPr/>
            <p:nvPr/>
          </p:nvSpPr>
          <p:spPr>
            <a:xfrm>
              <a:off x="1495450" y="502927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1" name="Shape 381"/>
            <p:cNvSpPr/>
            <p:nvPr/>
          </p:nvSpPr>
          <p:spPr>
            <a:xfrm>
              <a:off x="733450" y="49721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2" name="Shape 382"/>
            <p:cNvSpPr/>
            <p:nvPr/>
          </p:nvSpPr>
          <p:spPr>
            <a:xfrm>
              <a:off x="352450" y="49626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3" name="Shape 383"/>
            <p:cNvSpPr/>
            <p:nvPr/>
          </p:nvSpPr>
          <p:spPr>
            <a:xfrm>
              <a:off x="-42837" y="46054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4" name="Shape 384"/>
            <p:cNvSpPr/>
            <p:nvPr/>
          </p:nvSpPr>
          <p:spPr>
            <a:xfrm>
              <a:off x="1876450" y="48340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5" name="Shape 385"/>
            <p:cNvSpPr/>
            <p:nvPr/>
          </p:nvSpPr>
          <p:spPr>
            <a:xfrm>
              <a:off x="2257450" y="48292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6" name="Shape 386"/>
            <p:cNvSpPr/>
            <p:nvPr/>
          </p:nvSpPr>
          <p:spPr>
            <a:xfrm>
              <a:off x="2638450" y="454826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7" name="Shape 387"/>
            <p:cNvSpPr/>
            <p:nvPr/>
          </p:nvSpPr>
          <p:spPr>
            <a:xfrm>
              <a:off x="3019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8" name="Shape 388"/>
            <p:cNvSpPr/>
            <p:nvPr/>
          </p:nvSpPr>
          <p:spPr>
            <a:xfrm>
              <a:off x="3400450" y="46149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9" name="Shape 389"/>
            <p:cNvSpPr/>
            <p:nvPr/>
          </p:nvSpPr>
          <p:spPr>
            <a:xfrm>
              <a:off x="3781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0" name="Shape 390"/>
            <p:cNvSpPr/>
            <p:nvPr/>
          </p:nvSpPr>
          <p:spPr>
            <a:xfrm>
              <a:off x="4162450" y="49483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1" name="Shape 391"/>
            <p:cNvSpPr/>
            <p:nvPr/>
          </p:nvSpPr>
          <p:spPr>
            <a:xfrm>
              <a:off x="4543450" y="4667325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2" name="Shape 392"/>
            <p:cNvSpPr/>
            <p:nvPr/>
          </p:nvSpPr>
          <p:spPr>
            <a:xfrm>
              <a:off x="4924450" y="45435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3" name="Shape 393"/>
            <p:cNvSpPr/>
            <p:nvPr/>
          </p:nvSpPr>
          <p:spPr>
            <a:xfrm>
              <a:off x="5305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4" name="Shape 394"/>
            <p:cNvSpPr/>
            <p:nvPr/>
          </p:nvSpPr>
          <p:spPr>
            <a:xfrm>
              <a:off x="5686450" y="47721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5" name="Shape 395"/>
            <p:cNvSpPr/>
            <p:nvPr/>
          </p:nvSpPr>
          <p:spPr>
            <a:xfrm>
              <a:off x="6067450" y="484830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6" name="Shape 396"/>
            <p:cNvSpPr/>
            <p:nvPr/>
          </p:nvSpPr>
          <p:spPr>
            <a:xfrm>
              <a:off x="6448450" y="472923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7" name="Shape 397"/>
            <p:cNvSpPr/>
            <p:nvPr/>
          </p:nvSpPr>
          <p:spPr>
            <a:xfrm>
              <a:off x="6829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8" name="Shape 398"/>
            <p:cNvSpPr/>
            <p:nvPr/>
          </p:nvSpPr>
          <p:spPr>
            <a:xfrm>
              <a:off x="7210450" y="5024512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9" name="Shape 399"/>
            <p:cNvSpPr/>
            <p:nvPr/>
          </p:nvSpPr>
          <p:spPr>
            <a:xfrm>
              <a:off x="7591450" y="44434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0" name="Shape 400"/>
            <p:cNvSpPr/>
            <p:nvPr/>
          </p:nvSpPr>
          <p:spPr>
            <a:xfrm>
              <a:off x="7972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1" name="Shape 401"/>
            <p:cNvSpPr/>
            <p:nvPr/>
          </p:nvSpPr>
          <p:spPr>
            <a:xfrm>
              <a:off x="8353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2" name="Shape 402"/>
            <p:cNvSpPr/>
            <p:nvPr/>
          </p:nvSpPr>
          <p:spPr>
            <a:xfrm>
              <a:off x="8734450" y="4557787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3" name="Shape 403"/>
            <p:cNvSpPr/>
            <p:nvPr/>
          </p:nvSpPr>
          <p:spPr>
            <a:xfrm>
              <a:off x="9129737" y="4867350"/>
              <a:ext cx="56999" cy="56999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04" name="Shape 404"/>
          <p:cNvSpPr/>
          <p:nvPr/>
        </p:nvSpPr>
        <p:spPr>
          <a:xfrm>
            <a:off x="2990700" y="458620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5" name="Shape 405"/>
          <p:cNvSpPr/>
          <p:nvPr/>
        </p:nvSpPr>
        <p:spPr>
          <a:xfrm>
            <a:off x="1085700" y="4871950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6" name="Shape 406"/>
          <p:cNvSpPr/>
          <p:nvPr/>
        </p:nvSpPr>
        <p:spPr>
          <a:xfrm>
            <a:off x="4895700" y="4516031"/>
            <a:ext cx="114599" cy="114599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7" name="Shape 407"/>
          <p:cNvSpPr/>
          <p:nvPr/>
        </p:nvSpPr>
        <p:spPr>
          <a:xfrm rot="8100000">
            <a:off x="8699949" y="4329168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AFF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hape 6"/>
          <p:cNvGrpSpPr/>
          <p:nvPr/>
        </p:nvGrpSpPr>
        <p:grpSpPr>
          <a:xfrm>
            <a:off x="381000" y="7"/>
            <a:ext cx="8382000" cy="5162348"/>
            <a:chOff x="381000" y="-18750"/>
            <a:chExt cx="8382000" cy="5180999"/>
          </a:xfrm>
        </p:grpSpPr>
        <p:cxnSp>
          <p:nvCxnSpPr>
            <p:cNvPr id="7" name="Shape 7"/>
            <p:cNvCxnSpPr/>
            <p:nvPr/>
          </p:nvCxnSpPr>
          <p:spPr>
            <a:xfrm>
              <a:off x="762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1524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2286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3048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3810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4572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5334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6096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6858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7620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7" name="Shape 17"/>
            <p:cNvCxnSpPr/>
            <p:nvPr/>
          </p:nvCxnSpPr>
          <p:spPr>
            <a:xfrm>
              <a:off x="8382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8" name="Shape 18"/>
            <p:cNvCxnSpPr/>
            <p:nvPr/>
          </p:nvCxnSpPr>
          <p:spPr>
            <a:xfrm>
              <a:off x="381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lg" len="lg"/>
              <a:tailEnd type="none" w="lg" len="lg"/>
            </a:ln>
          </p:spPr>
        </p:cxnSp>
        <p:cxnSp>
          <p:nvCxnSpPr>
            <p:cNvPr id="19" name="Shape 19"/>
            <p:cNvCxnSpPr/>
            <p:nvPr/>
          </p:nvCxnSpPr>
          <p:spPr>
            <a:xfrm>
              <a:off x="1143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lg" len="lg"/>
              <a:tailEnd type="none" w="lg" len="lg"/>
            </a:ln>
          </p:spPr>
        </p:cxnSp>
        <p:cxnSp>
          <p:nvCxnSpPr>
            <p:cNvPr id="20" name="Shape 20"/>
            <p:cNvCxnSpPr/>
            <p:nvPr/>
          </p:nvCxnSpPr>
          <p:spPr>
            <a:xfrm>
              <a:off x="1905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lg" len="lg"/>
              <a:tailEnd type="none" w="lg" len="lg"/>
            </a:ln>
          </p:spPr>
        </p:cxnSp>
        <p:cxnSp>
          <p:nvCxnSpPr>
            <p:cNvPr id="21" name="Shape 21"/>
            <p:cNvCxnSpPr/>
            <p:nvPr/>
          </p:nvCxnSpPr>
          <p:spPr>
            <a:xfrm>
              <a:off x="2667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lg" len="lg"/>
              <a:tailEnd type="none" w="lg" len="lg"/>
            </a:ln>
          </p:spPr>
        </p:cxnSp>
        <p:cxnSp>
          <p:nvCxnSpPr>
            <p:cNvPr id="22" name="Shape 22"/>
            <p:cNvCxnSpPr/>
            <p:nvPr/>
          </p:nvCxnSpPr>
          <p:spPr>
            <a:xfrm>
              <a:off x="3429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lg" len="lg"/>
              <a:tailEnd type="none" w="lg" len="lg"/>
            </a:ln>
          </p:spPr>
        </p:cxnSp>
        <p:cxnSp>
          <p:nvCxnSpPr>
            <p:cNvPr id="23" name="Shape 23"/>
            <p:cNvCxnSpPr/>
            <p:nvPr/>
          </p:nvCxnSpPr>
          <p:spPr>
            <a:xfrm>
              <a:off x="4191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lg" len="lg"/>
              <a:tailEnd type="none" w="lg" len="lg"/>
            </a:ln>
          </p:spPr>
        </p:cxnSp>
        <p:cxnSp>
          <p:nvCxnSpPr>
            <p:cNvPr id="24" name="Shape 24"/>
            <p:cNvCxnSpPr/>
            <p:nvPr/>
          </p:nvCxnSpPr>
          <p:spPr>
            <a:xfrm>
              <a:off x="4953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lg" len="lg"/>
              <a:tailEnd type="none" w="lg" len="lg"/>
            </a:ln>
          </p:spPr>
        </p:cxnSp>
        <p:cxnSp>
          <p:nvCxnSpPr>
            <p:cNvPr id="25" name="Shape 25"/>
            <p:cNvCxnSpPr/>
            <p:nvPr/>
          </p:nvCxnSpPr>
          <p:spPr>
            <a:xfrm>
              <a:off x="5715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lg" len="lg"/>
              <a:tailEnd type="none" w="lg" len="lg"/>
            </a:ln>
          </p:spPr>
        </p:cxnSp>
        <p:cxnSp>
          <p:nvCxnSpPr>
            <p:cNvPr id="26" name="Shape 26"/>
            <p:cNvCxnSpPr/>
            <p:nvPr/>
          </p:nvCxnSpPr>
          <p:spPr>
            <a:xfrm>
              <a:off x="6477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lg" len="lg"/>
              <a:tailEnd type="none" w="lg" len="lg"/>
            </a:ln>
          </p:spPr>
        </p:cxnSp>
        <p:cxnSp>
          <p:nvCxnSpPr>
            <p:cNvPr id="27" name="Shape 27"/>
            <p:cNvCxnSpPr/>
            <p:nvPr/>
          </p:nvCxnSpPr>
          <p:spPr>
            <a:xfrm>
              <a:off x="7239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lg" len="lg"/>
              <a:tailEnd type="none" w="lg" len="lg"/>
            </a:ln>
          </p:spPr>
        </p:cxnSp>
        <p:cxnSp>
          <p:nvCxnSpPr>
            <p:cNvPr id="28" name="Shape 28"/>
            <p:cNvCxnSpPr/>
            <p:nvPr/>
          </p:nvCxnSpPr>
          <p:spPr>
            <a:xfrm>
              <a:off x="8001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lg" len="lg"/>
              <a:tailEnd type="none" w="lg" len="lg"/>
            </a:ln>
          </p:spPr>
        </p:cxnSp>
        <p:cxnSp>
          <p:nvCxnSpPr>
            <p:cNvPr id="29" name="Shape 29"/>
            <p:cNvCxnSpPr/>
            <p:nvPr/>
          </p:nvCxnSpPr>
          <p:spPr>
            <a:xfrm>
              <a:off x="8763000" y="-18750"/>
              <a:ext cx="0" cy="5180999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lg" len="lg"/>
              <a:tailEnd type="none" w="lg" len="lg"/>
            </a:ln>
          </p:spPr>
        </p:cxnSp>
      </p:grp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rgbClr val="00CEF6"/>
              </a:buClr>
              <a:buSzPct val="100000"/>
              <a:buFont typeface="Oswald"/>
              <a:buNone/>
              <a:defRPr sz="2000" b="1">
                <a:solidFill>
                  <a:srgbClr val="00CEF6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spcBef>
                <a:spcPts val="0"/>
              </a:spcBef>
              <a:buClr>
                <a:srgbClr val="00CEF6"/>
              </a:buClr>
              <a:buSzPct val="100000"/>
              <a:buFont typeface="Oswald"/>
              <a:buNone/>
              <a:defRPr sz="2000" b="1">
                <a:solidFill>
                  <a:srgbClr val="00CEF6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spcBef>
                <a:spcPts val="0"/>
              </a:spcBef>
              <a:buClr>
                <a:srgbClr val="00CEF6"/>
              </a:buClr>
              <a:buSzPct val="100000"/>
              <a:buFont typeface="Oswald"/>
              <a:buNone/>
              <a:defRPr sz="2000" b="1">
                <a:solidFill>
                  <a:srgbClr val="00CEF6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spcBef>
                <a:spcPts val="0"/>
              </a:spcBef>
              <a:buClr>
                <a:srgbClr val="00CEF6"/>
              </a:buClr>
              <a:buSzPct val="100000"/>
              <a:buFont typeface="Oswald"/>
              <a:buNone/>
              <a:defRPr sz="2000" b="1">
                <a:solidFill>
                  <a:srgbClr val="00CEF6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spcBef>
                <a:spcPts val="0"/>
              </a:spcBef>
              <a:buClr>
                <a:srgbClr val="00CEF6"/>
              </a:buClr>
              <a:buSzPct val="100000"/>
              <a:buFont typeface="Oswald"/>
              <a:buNone/>
              <a:defRPr sz="2000" b="1">
                <a:solidFill>
                  <a:srgbClr val="00CEF6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spcBef>
                <a:spcPts val="0"/>
              </a:spcBef>
              <a:buClr>
                <a:srgbClr val="00CEF6"/>
              </a:buClr>
              <a:buSzPct val="100000"/>
              <a:buFont typeface="Oswald"/>
              <a:buNone/>
              <a:defRPr sz="2000" b="1">
                <a:solidFill>
                  <a:srgbClr val="00CEF6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spcBef>
                <a:spcPts val="0"/>
              </a:spcBef>
              <a:buClr>
                <a:srgbClr val="00CEF6"/>
              </a:buClr>
              <a:buSzPct val="100000"/>
              <a:buFont typeface="Oswald"/>
              <a:buNone/>
              <a:defRPr sz="2000" b="1">
                <a:solidFill>
                  <a:srgbClr val="00CEF6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spcBef>
                <a:spcPts val="0"/>
              </a:spcBef>
              <a:buClr>
                <a:srgbClr val="00CEF6"/>
              </a:buClr>
              <a:buSzPct val="100000"/>
              <a:buFont typeface="Oswald"/>
              <a:buNone/>
              <a:defRPr sz="2000" b="1">
                <a:solidFill>
                  <a:srgbClr val="00CEF6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spcBef>
                <a:spcPts val="0"/>
              </a:spcBef>
              <a:buClr>
                <a:srgbClr val="00CEF6"/>
              </a:buClr>
              <a:buSzPct val="100000"/>
              <a:buFont typeface="Oswald"/>
              <a:buNone/>
              <a:defRPr sz="2000" b="1">
                <a:solidFill>
                  <a:srgbClr val="00CEF6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1075850" y="1540175"/>
            <a:ext cx="6996600" cy="1922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28324A"/>
              </a:buClr>
              <a:buSzPct val="100000"/>
              <a:buFont typeface="Source Sans Pro"/>
              <a:buChar char="◉"/>
              <a:defRPr sz="20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480"/>
              </a:spcBef>
              <a:buClr>
                <a:srgbClr val="28324A"/>
              </a:buClr>
              <a:buSzPct val="100000"/>
              <a:buFont typeface="Source Sans Pro"/>
              <a:buChar char="◉"/>
              <a:defRPr sz="18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>
              <a:spcBef>
                <a:spcPts val="480"/>
              </a:spcBef>
              <a:buClr>
                <a:srgbClr val="28324A"/>
              </a:buClr>
              <a:buSzPct val="100000"/>
              <a:buFont typeface="Source Sans Pro"/>
              <a:defRPr sz="18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>
              <a:spcBef>
                <a:spcPts val="360"/>
              </a:spcBef>
              <a:buClr>
                <a:srgbClr val="28324A"/>
              </a:buClr>
              <a:buSzPct val="100000"/>
              <a:buFont typeface="Source Sans Pro"/>
              <a:defRPr sz="18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>
              <a:spcBef>
                <a:spcPts val="360"/>
              </a:spcBef>
              <a:buClr>
                <a:srgbClr val="28324A"/>
              </a:buClr>
              <a:buSzPct val="100000"/>
              <a:buFont typeface="Source Sans Pro"/>
              <a:defRPr sz="18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>
              <a:spcBef>
                <a:spcPts val="360"/>
              </a:spcBef>
              <a:buClr>
                <a:srgbClr val="28324A"/>
              </a:buClr>
              <a:buSzPct val="100000"/>
              <a:buFont typeface="Source Sans Pro"/>
              <a:defRPr sz="18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>
              <a:spcBef>
                <a:spcPts val="360"/>
              </a:spcBef>
              <a:buClr>
                <a:srgbClr val="28324A"/>
              </a:buClr>
              <a:buSzPct val="100000"/>
              <a:buFont typeface="Source Sans Pro"/>
              <a:defRPr sz="18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>
              <a:spcBef>
                <a:spcPts val="360"/>
              </a:spcBef>
              <a:buClr>
                <a:srgbClr val="28324A"/>
              </a:buClr>
              <a:buSzPct val="100000"/>
              <a:buFont typeface="Source Sans Pro"/>
              <a:defRPr sz="18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>
              <a:spcBef>
                <a:spcPts val="360"/>
              </a:spcBef>
              <a:buClr>
                <a:srgbClr val="28324A"/>
              </a:buClr>
              <a:buSzPct val="100000"/>
              <a:buFont typeface="Source Sans Pro"/>
              <a:defRPr sz="18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model.com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#slide=id.g35ed75ccf_0141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hyperlink" Target="#slide=id.g35ed75ccf_0134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hyperlink" Target="http://www.slidescarnival.com/help-use-presentation-template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sheets/about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unsplash.com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fonts#UsePlace:use/Collection:Source+Sans+Pro:400,700|Oswald:400,700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Shape 453"/>
          <p:cNvSpPr txBox="1">
            <a:spLocks noGrp="1"/>
          </p:cNvSpPr>
          <p:nvPr>
            <p:ph type="ctrTitle"/>
          </p:nvPr>
        </p:nvSpPr>
        <p:spPr>
          <a:xfrm>
            <a:off x="2847975" y="3213794"/>
            <a:ext cx="5610300" cy="1159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b="0" dirty="0" smtClean="0">
                <a:latin typeface="UTM Impact" panose="02040603050506020204" pitchFamily="18" charset="0"/>
              </a:rPr>
              <a:t>SLIDE POWERPOINT ĐẸP</a:t>
            </a:r>
            <a:endParaRPr lang="en" b="0" dirty="0">
              <a:latin typeface="UTM Impact" panose="020406030505060202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82566" y="4528358"/>
            <a:ext cx="2741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http</a:t>
            </a:r>
            <a:r>
              <a:rPr lang="en-US" smtClean="0">
                <a:solidFill>
                  <a:schemeClr val="bg1"/>
                </a:solidFill>
              </a:rPr>
              <a:t>://www.phamlocblog.com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Shape 522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 </a:t>
            </a:r>
            <a:r>
              <a:rPr lang="en">
                <a:solidFill>
                  <a:srgbClr val="3C78D8"/>
                </a:solidFill>
              </a:rPr>
              <a:t>PICTURE</a:t>
            </a:r>
            <a:r>
              <a:rPr lang="en"/>
              <a:t> IS WORTH A THOUSAND WORDS</a:t>
            </a:r>
          </a:p>
        </p:txBody>
      </p:sp>
      <p:sp>
        <p:nvSpPr>
          <p:cNvPr id="523" name="Shape 523"/>
          <p:cNvSpPr txBox="1">
            <a:spLocks noGrp="1"/>
          </p:cNvSpPr>
          <p:nvPr>
            <p:ph type="body" idx="1"/>
          </p:nvPr>
        </p:nvSpPr>
        <p:spPr>
          <a:xfrm>
            <a:off x="442975" y="1641300"/>
            <a:ext cx="2580299" cy="24704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sz="1800"/>
              <a:t>A complex idea can be conveyed with just a single still image.</a:t>
            </a:r>
          </a:p>
        </p:txBody>
      </p:sp>
      <p:pic>
        <p:nvPicPr>
          <p:cNvPr id="524" name="Shape 5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9150" y="1493700"/>
            <a:ext cx="2765699" cy="2765699"/>
          </a:xfrm>
          <a:prstGeom prst="ellipse">
            <a:avLst/>
          </a:prstGeom>
          <a:noFill/>
          <a:ln>
            <a:noFill/>
          </a:ln>
        </p:spPr>
      </p:pic>
      <p:sp>
        <p:nvSpPr>
          <p:cNvPr id="525" name="Shape 525"/>
          <p:cNvSpPr txBox="1">
            <a:spLocks noGrp="1"/>
          </p:cNvSpPr>
          <p:nvPr>
            <p:ph type="body" idx="2"/>
          </p:nvPr>
        </p:nvSpPr>
        <p:spPr>
          <a:xfrm>
            <a:off x="6120725" y="1641300"/>
            <a:ext cx="2580299" cy="24704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Namely making it possible to absorb large amounts of data quickly.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Shape 530"/>
          <p:cNvSpPr txBox="1">
            <a:spLocks noGrp="1"/>
          </p:cNvSpPr>
          <p:nvPr>
            <p:ph type="title" idx="4294967295"/>
          </p:nvPr>
        </p:nvSpPr>
        <p:spPr>
          <a:xfrm>
            <a:off x="0" y="1881750"/>
            <a:ext cx="9144000" cy="138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28324A"/>
                </a:solidFill>
              </a:rPr>
              <a:t>WANT BIG IMPACT?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600" b="0">
                <a:solidFill>
                  <a:srgbClr val="28324A"/>
                </a:solidFill>
              </a:rPr>
              <a:t>USE BIG IMAGE.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Shape 535"/>
          <p:cNvSpPr txBox="1">
            <a:spLocks noGrp="1"/>
          </p:cNvSpPr>
          <p:nvPr>
            <p:ph type="title"/>
          </p:nvPr>
        </p:nvSpPr>
        <p:spPr>
          <a:xfrm>
            <a:off x="1047750" y="0"/>
            <a:ext cx="6996600" cy="9431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USE </a:t>
            </a:r>
            <a:r>
              <a:rPr lang="en">
                <a:solidFill>
                  <a:srgbClr val="3C78D8"/>
                </a:solidFill>
              </a:rPr>
              <a:t>CHARTS</a:t>
            </a:r>
            <a:r>
              <a:rPr lang="en"/>
              <a:t> TO EXPLAIN YOUR IDEAS</a:t>
            </a:r>
          </a:p>
        </p:txBody>
      </p:sp>
      <p:grpSp>
        <p:nvGrpSpPr>
          <p:cNvPr id="536" name="Shape 536"/>
          <p:cNvGrpSpPr/>
          <p:nvPr/>
        </p:nvGrpSpPr>
        <p:grpSpPr>
          <a:xfrm>
            <a:off x="3099624" y="949849"/>
            <a:ext cx="2944751" cy="3170450"/>
            <a:chOff x="2768474" y="949849"/>
            <a:chExt cx="2944751" cy="3170450"/>
          </a:xfrm>
        </p:grpSpPr>
        <p:sp>
          <p:nvSpPr>
            <p:cNvPr id="537" name="Shape 537"/>
            <p:cNvSpPr/>
            <p:nvPr/>
          </p:nvSpPr>
          <p:spPr>
            <a:xfrm rot="5400000">
              <a:off x="2768474" y="949849"/>
              <a:ext cx="1706699" cy="1706699"/>
            </a:xfrm>
            <a:prstGeom prst="teardrop">
              <a:avLst>
                <a:gd name="adj" fmla="val 100000"/>
              </a:avLst>
            </a:prstGeom>
            <a:solidFill>
              <a:srgbClr val="00CEF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8" name="Shape 538"/>
            <p:cNvSpPr/>
            <p:nvPr/>
          </p:nvSpPr>
          <p:spPr>
            <a:xfrm rot="5400000" flipH="1">
              <a:off x="3109874" y="2754999"/>
              <a:ext cx="1365299" cy="1365299"/>
            </a:xfrm>
            <a:prstGeom prst="teardrop">
              <a:avLst>
                <a:gd name="adj" fmla="val 100000"/>
              </a:avLst>
            </a:pr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9" name="Shape 539"/>
            <p:cNvSpPr/>
            <p:nvPr/>
          </p:nvSpPr>
          <p:spPr>
            <a:xfrm rot="10800000">
              <a:off x="4573417" y="1713349"/>
              <a:ext cx="943199" cy="943199"/>
            </a:xfrm>
            <a:prstGeom prst="teardrop">
              <a:avLst>
                <a:gd name="adj" fmla="val 100000"/>
              </a:avLst>
            </a:prstGeom>
            <a:solidFill>
              <a:srgbClr val="AFF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0" name="Shape 540"/>
            <p:cNvSpPr/>
            <p:nvPr/>
          </p:nvSpPr>
          <p:spPr>
            <a:xfrm flipH="1">
              <a:off x="4573525" y="2754999"/>
              <a:ext cx="1139700" cy="1139700"/>
            </a:xfrm>
            <a:prstGeom prst="teardrop">
              <a:avLst>
                <a:gd name="adj" fmla="val 100000"/>
              </a:avLst>
            </a:pr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41" name="Shape 541"/>
          <p:cNvSpPr/>
          <p:nvPr/>
        </p:nvSpPr>
        <p:spPr>
          <a:xfrm>
            <a:off x="3485050" y="1567266"/>
            <a:ext cx="929493" cy="548373"/>
          </a:xfrm>
          <a:custGeom>
            <a:avLst/>
            <a:gdLst/>
            <a:ahLst/>
            <a:cxnLst/>
            <a:rect l="0" t="0" r="0" b="0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42" name="Shape 542"/>
          <p:cNvGrpSpPr/>
          <p:nvPr/>
        </p:nvGrpSpPr>
        <p:grpSpPr>
          <a:xfrm>
            <a:off x="3844549" y="3126201"/>
            <a:ext cx="599842" cy="589957"/>
            <a:chOff x="1244325" y="4999400"/>
            <a:chExt cx="444525" cy="437200"/>
          </a:xfrm>
        </p:grpSpPr>
        <p:sp>
          <p:nvSpPr>
            <p:cNvPr id="543" name="Shape 543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0" t="0" r="0" b="0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4" name="Shape 544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0" t="0" r="0" b="0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5" name="Shape 545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6" name="Shape 546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0" t="0" r="0" b="0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7" name="Shape 547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0" t="0" r="0" b="0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48" name="Shape 548"/>
          <p:cNvGrpSpPr/>
          <p:nvPr/>
        </p:nvGrpSpPr>
        <p:grpSpPr>
          <a:xfrm>
            <a:off x="5266888" y="3113863"/>
            <a:ext cx="409139" cy="420401"/>
            <a:chOff x="2605300" y="5003050"/>
            <a:chExt cx="418900" cy="430475"/>
          </a:xfrm>
        </p:grpSpPr>
        <p:sp>
          <p:nvSpPr>
            <p:cNvPr id="549" name="Shape 549"/>
            <p:cNvSpPr/>
            <p:nvPr/>
          </p:nvSpPr>
          <p:spPr>
            <a:xfrm>
              <a:off x="2820225" y="5222250"/>
              <a:ext cx="202750" cy="211275"/>
            </a:xfrm>
            <a:custGeom>
              <a:avLst/>
              <a:gdLst/>
              <a:ahLst/>
              <a:cxnLst/>
              <a:rect l="0" t="0" r="0" b="0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0" name="Shape 550"/>
            <p:cNvSpPr/>
            <p:nvPr/>
          </p:nvSpPr>
          <p:spPr>
            <a:xfrm>
              <a:off x="2606525" y="5003050"/>
              <a:ext cx="203975" cy="208225"/>
            </a:xfrm>
            <a:custGeom>
              <a:avLst/>
              <a:gdLst/>
              <a:ahLst/>
              <a:cxnLst/>
              <a:rect l="0" t="0" r="0" b="0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1" name="Shape 551"/>
            <p:cNvSpPr/>
            <p:nvPr/>
          </p:nvSpPr>
          <p:spPr>
            <a:xfrm>
              <a:off x="2605300" y="5008550"/>
              <a:ext cx="418900" cy="418875"/>
            </a:xfrm>
            <a:custGeom>
              <a:avLst/>
              <a:gdLst/>
              <a:ahLst/>
              <a:cxnLst/>
              <a:rect l="0" t="0" r="0" b="0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52" name="Shape 552"/>
          <p:cNvSpPr/>
          <p:nvPr/>
        </p:nvSpPr>
        <p:spPr>
          <a:xfrm>
            <a:off x="5213649" y="2080225"/>
            <a:ext cx="300114" cy="273022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Shape 557"/>
          <p:cNvSpPr/>
          <p:nvPr/>
        </p:nvSpPr>
        <p:spPr>
          <a:xfrm>
            <a:off x="3021959" y="1214199"/>
            <a:ext cx="2903100" cy="2903100"/>
          </a:xfrm>
          <a:prstGeom prst="ellipse">
            <a:avLst/>
          </a:prstGeom>
          <a:noFill/>
          <a:ln w="9525" cap="flat" cmpd="sng">
            <a:solidFill>
              <a:srgbClr val="7F7F7F"/>
            </a:solidFill>
            <a:prstDash val="lgDash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Shape 558"/>
          <p:cNvSpPr txBox="1">
            <a:spLocks noGrp="1"/>
          </p:cNvSpPr>
          <p:nvPr>
            <p:ph type="title"/>
          </p:nvPr>
        </p:nvSpPr>
        <p:spPr>
          <a:xfrm>
            <a:off x="1073700" y="0"/>
            <a:ext cx="6996600" cy="9431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OR USE </a:t>
            </a:r>
            <a:r>
              <a:rPr lang="en">
                <a:solidFill>
                  <a:srgbClr val="3C78D8"/>
                </a:solidFill>
              </a:rPr>
              <a:t>DIAGRAMS</a:t>
            </a:r>
            <a:r>
              <a:rPr lang="en"/>
              <a:t> TO EXPLAIN COMPLEX IDEAS</a:t>
            </a:r>
          </a:p>
        </p:txBody>
      </p:sp>
      <p:sp>
        <p:nvSpPr>
          <p:cNvPr id="559" name="Shape 559"/>
          <p:cNvSpPr/>
          <p:nvPr/>
        </p:nvSpPr>
        <p:spPr>
          <a:xfrm rot="2700000">
            <a:off x="2658025" y="1637233"/>
            <a:ext cx="2481944" cy="907500"/>
          </a:xfrm>
          <a:prstGeom prst="roundRect">
            <a:avLst>
              <a:gd name="adj" fmla="val 50000"/>
            </a:avLst>
          </a:prstGeom>
          <a:solidFill>
            <a:srgbClr val="AFF0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560" name="Shape 560"/>
          <p:cNvSpPr/>
          <p:nvPr/>
        </p:nvSpPr>
        <p:spPr>
          <a:xfrm rot="2700000">
            <a:off x="3807808" y="2787015"/>
            <a:ext cx="2481944" cy="907500"/>
          </a:xfrm>
          <a:prstGeom prst="roundRect">
            <a:avLst>
              <a:gd name="adj" fmla="val 50000"/>
            </a:avLst>
          </a:prstGeom>
          <a:solidFill>
            <a:srgbClr val="28324A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561" name="Shape 561"/>
          <p:cNvSpPr/>
          <p:nvPr/>
        </p:nvSpPr>
        <p:spPr>
          <a:xfrm rot="-2700000">
            <a:off x="2657771" y="2786946"/>
            <a:ext cx="2481944" cy="907500"/>
          </a:xfrm>
          <a:prstGeom prst="roundRect">
            <a:avLst>
              <a:gd name="adj" fmla="val 50000"/>
            </a:avLst>
          </a:prstGeom>
          <a:solidFill>
            <a:srgbClr val="3C78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562" name="Shape 562"/>
          <p:cNvSpPr/>
          <p:nvPr/>
        </p:nvSpPr>
        <p:spPr>
          <a:xfrm rot="-2700000">
            <a:off x="3807554" y="1637165"/>
            <a:ext cx="2481944" cy="907500"/>
          </a:xfrm>
          <a:prstGeom prst="roundRect">
            <a:avLst>
              <a:gd name="adj" fmla="val 50000"/>
            </a:avLst>
          </a:prstGeom>
          <a:solidFill>
            <a:srgbClr val="00CEF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563" name="Shape 563"/>
          <p:cNvSpPr/>
          <p:nvPr/>
        </p:nvSpPr>
        <p:spPr>
          <a:xfrm>
            <a:off x="3633789" y="1814998"/>
            <a:ext cx="1694400" cy="1694400"/>
          </a:xfrm>
          <a:prstGeom prst="ellipse">
            <a:avLst/>
          </a:prstGeom>
          <a:noFill/>
          <a:ln w="76200" cap="flat" cmpd="sng">
            <a:solidFill>
              <a:srgbClr val="7F7F7F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4" name="Shape 564"/>
          <p:cNvSpPr/>
          <p:nvPr/>
        </p:nvSpPr>
        <p:spPr>
          <a:xfrm>
            <a:off x="3632411" y="1824887"/>
            <a:ext cx="840299" cy="8414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0"/>
                </a:moveTo>
                <a:cubicBezTo>
                  <a:pt x="53743" y="0"/>
                  <a:pt x="0" y="53743"/>
                  <a:pt x="0" y="120000"/>
                </a:cubicBezTo>
                <a:cubicBezTo>
                  <a:pt x="120000" y="120000"/>
                  <a:pt x="120000" y="120000"/>
                  <a:pt x="120000" y="120000"/>
                </a:cubicBezTo>
                <a:lnTo>
                  <a:pt x="120000" y="0"/>
                </a:lnTo>
                <a:close/>
              </a:path>
            </a:pathLst>
          </a:custGeom>
          <a:solidFill>
            <a:srgbClr val="8EC4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Shape 565"/>
          <p:cNvSpPr/>
          <p:nvPr/>
        </p:nvSpPr>
        <p:spPr>
          <a:xfrm>
            <a:off x="3632411" y="2666171"/>
            <a:ext cx="840299" cy="8402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cubicBezTo>
                  <a:pt x="0" y="66256"/>
                  <a:pt x="53743" y="120000"/>
                  <a:pt x="120000" y="120000"/>
                </a:cubicBezTo>
                <a:cubicBezTo>
                  <a:pt x="120000" y="0"/>
                  <a:pt x="120000" y="0"/>
                  <a:pt x="12000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3468BC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Shape 566"/>
          <p:cNvSpPr/>
          <p:nvPr/>
        </p:nvSpPr>
        <p:spPr>
          <a:xfrm>
            <a:off x="4472916" y="1824887"/>
            <a:ext cx="841499" cy="8414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cubicBezTo>
                  <a:pt x="0" y="120000"/>
                  <a:pt x="0" y="120000"/>
                  <a:pt x="0" y="120000"/>
                </a:cubicBezTo>
                <a:cubicBezTo>
                  <a:pt x="120000" y="120000"/>
                  <a:pt x="120000" y="120000"/>
                  <a:pt x="120000" y="120000"/>
                </a:cubicBezTo>
                <a:cubicBezTo>
                  <a:pt x="120000" y="53743"/>
                  <a:pt x="66256" y="0"/>
                  <a:pt x="0" y="0"/>
                </a:cubicBezTo>
                <a:close/>
              </a:path>
            </a:pathLst>
          </a:custGeom>
          <a:solidFill>
            <a:srgbClr val="00A7C8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Shape 567"/>
          <p:cNvSpPr/>
          <p:nvPr/>
        </p:nvSpPr>
        <p:spPr>
          <a:xfrm>
            <a:off x="4472916" y="2666171"/>
            <a:ext cx="841499" cy="8402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20000"/>
                </a:moveTo>
                <a:cubicBezTo>
                  <a:pt x="66256" y="120000"/>
                  <a:pt x="120000" y="66256"/>
                  <a:pt x="120000" y="0"/>
                </a:cubicBezTo>
                <a:cubicBezTo>
                  <a:pt x="0" y="0"/>
                  <a:pt x="0" y="0"/>
                  <a:pt x="0" y="0"/>
                </a:cubicBezTo>
                <a:lnTo>
                  <a:pt x="0" y="120000"/>
                </a:lnTo>
                <a:close/>
              </a:path>
            </a:pathLst>
          </a:custGeom>
          <a:solidFill>
            <a:srgbClr val="1F273B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Shape 568"/>
          <p:cNvSpPr/>
          <p:nvPr/>
        </p:nvSpPr>
        <p:spPr>
          <a:xfrm>
            <a:off x="3852560" y="2045785"/>
            <a:ext cx="1240799" cy="1240799"/>
          </a:xfrm>
          <a:prstGeom prst="ellipse">
            <a:avLst/>
          </a:prstGeom>
          <a:gradFill>
            <a:gsLst>
              <a:gs pos="0">
                <a:srgbClr val="FFFFFF"/>
              </a:gs>
              <a:gs pos="81000">
                <a:srgbClr val="EEEEEE"/>
              </a:gs>
              <a:gs pos="100000">
                <a:srgbClr val="D8D8D8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lIns="91425" tIns="1005825" rIns="91425" bIns="45700" anchor="ctr" anchorCtr="1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" sz="1000" b="0" i="0" u="none" strike="noStrike" cap="none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Sample text</a:t>
            </a:r>
          </a:p>
        </p:txBody>
      </p:sp>
      <p:sp>
        <p:nvSpPr>
          <p:cNvPr id="569" name="Shape 569"/>
          <p:cNvSpPr txBox="1"/>
          <p:nvPr/>
        </p:nvSpPr>
        <p:spPr>
          <a:xfrm rot="-2700000">
            <a:off x="2867938" y="3520645"/>
            <a:ext cx="1142967" cy="324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800" b="0" i="0" u="none" strike="noStrike" cap="non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desired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800" b="0" i="0" u="none" strike="noStrike" cap="non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text here.</a:t>
            </a:r>
          </a:p>
        </p:txBody>
      </p:sp>
      <p:sp>
        <p:nvSpPr>
          <p:cNvPr id="570" name="Shape 570"/>
          <p:cNvSpPr/>
          <p:nvPr/>
        </p:nvSpPr>
        <p:spPr>
          <a:xfrm>
            <a:off x="3751656" y="1311700"/>
            <a:ext cx="123899" cy="123899"/>
          </a:xfrm>
          <a:prstGeom prst="ellipse">
            <a:avLst/>
          </a:prstGeom>
          <a:solidFill>
            <a:srgbClr val="AFF000"/>
          </a:solidFill>
          <a:ln w="254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Shape 571"/>
          <p:cNvSpPr/>
          <p:nvPr/>
        </p:nvSpPr>
        <p:spPr>
          <a:xfrm>
            <a:off x="5066753" y="1311700"/>
            <a:ext cx="123899" cy="123899"/>
          </a:xfrm>
          <a:prstGeom prst="ellipse">
            <a:avLst/>
          </a:prstGeom>
          <a:solidFill>
            <a:srgbClr val="00CEF6"/>
          </a:solidFill>
          <a:ln w="254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Shape 572"/>
          <p:cNvSpPr/>
          <p:nvPr/>
        </p:nvSpPr>
        <p:spPr>
          <a:xfrm>
            <a:off x="5708038" y="1943930"/>
            <a:ext cx="123899" cy="123899"/>
          </a:xfrm>
          <a:prstGeom prst="ellipse">
            <a:avLst/>
          </a:prstGeom>
          <a:solidFill>
            <a:srgbClr val="00CEF6"/>
          </a:solidFill>
          <a:ln w="254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Shape 573"/>
          <p:cNvSpPr/>
          <p:nvPr/>
        </p:nvSpPr>
        <p:spPr>
          <a:xfrm>
            <a:off x="5708038" y="3251592"/>
            <a:ext cx="123899" cy="123899"/>
          </a:xfrm>
          <a:prstGeom prst="ellipse">
            <a:avLst/>
          </a:prstGeom>
          <a:solidFill>
            <a:srgbClr val="28324A"/>
          </a:solidFill>
          <a:ln w="254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sz="2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Shape 574"/>
          <p:cNvSpPr/>
          <p:nvPr/>
        </p:nvSpPr>
        <p:spPr>
          <a:xfrm>
            <a:off x="3751656" y="3890257"/>
            <a:ext cx="123899" cy="123899"/>
          </a:xfrm>
          <a:prstGeom prst="ellipse">
            <a:avLst/>
          </a:prstGeom>
          <a:solidFill>
            <a:srgbClr val="3C78D8"/>
          </a:solidFill>
          <a:ln w="254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Shape 575"/>
          <p:cNvSpPr/>
          <p:nvPr/>
        </p:nvSpPr>
        <p:spPr>
          <a:xfrm>
            <a:off x="5066753" y="3890257"/>
            <a:ext cx="123899" cy="123899"/>
          </a:xfrm>
          <a:prstGeom prst="ellipse">
            <a:avLst/>
          </a:prstGeom>
          <a:solidFill>
            <a:srgbClr val="28324A"/>
          </a:solidFill>
          <a:ln w="254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Shape 576"/>
          <p:cNvSpPr/>
          <p:nvPr/>
        </p:nvSpPr>
        <p:spPr>
          <a:xfrm>
            <a:off x="3108647" y="1943930"/>
            <a:ext cx="123899" cy="123899"/>
          </a:xfrm>
          <a:prstGeom prst="ellipse">
            <a:avLst/>
          </a:prstGeom>
          <a:solidFill>
            <a:srgbClr val="AFF000"/>
          </a:solidFill>
          <a:ln w="254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7" name="Shape 577"/>
          <p:cNvSpPr/>
          <p:nvPr/>
        </p:nvSpPr>
        <p:spPr>
          <a:xfrm>
            <a:off x="3108647" y="3251592"/>
            <a:ext cx="123899" cy="123899"/>
          </a:xfrm>
          <a:prstGeom prst="ellipse">
            <a:avLst/>
          </a:prstGeom>
          <a:solidFill>
            <a:srgbClr val="3C78D8"/>
          </a:solidFill>
          <a:ln w="254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8" name="Shape 578"/>
          <p:cNvSpPr/>
          <p:nvPr/>
        </p:nvSpPr>
        <p:spPr>
          <a:xfrm rot="5400000">
            <a:off x="5645948" y="2403249"/>
            <a:ext cx="525299" cy="525299"/>
          </a:xfrm>
          <a:prstGeom prst="ellipse">
            <a:avLst/>
          </a:prstGeom>
          <a:solidFill>
            <a:srgbClr val="D8D8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9" name="Shape 579"/>
          <p:cNvSpPr/>
          <p:nvPr/>
        </p:nvSpPr>
        <p:spPr>
          <a:xfrm rot="5400000">
            <a:off x="2776348" y="2403249"/>
            <a:ext cx="525299" cy="525299"/>
          </a:xfrm>
          <a:prstGeom prst="ellipse">
            <a:avLst/>
          </a:prstGeom>
          <a:solidFill>
            <a:srgbClr val="D8D8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Shape 580"/>
          <p:cNvSpPr/>
          <p:nvPr/>
        </p:nvSpPr>
        <p:spPr>
          <a:xfrm>
            <a:off x="4211008" y="968448"/>
            <a:ext cx="525299" cy="525299"/>
          </a:xfrm>
          <a:prstGeom prst="ellipse">
            <a:avLst/>
          </a:prstGeom>
          <a:solidFill>
            <a:srgbClr val="D8D8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Shape 581"/>
          <p:cNvSpPr/>
          <p:nvPr/>
        </p:nvSpPr>
        <p:spPr>
          <a:xfrm>
            <a:off x="4211008" y="3838046"/>
            <a:ext cx="525299" cy="525299"/>
          </a:xfrm>
          <a:prstGeom prst="ellipse">
            <a:avLst/>
          </a:prstGeom>
          <a:solidFill>
            <a:srgbClr val="D8D8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Shape 582"/>
          <p:cNvSpPr txBox="1"/>
          <p:nvPr/>
        </p:nvSpPr>
        <p:spPr>
          <a:xfrm rot="-2700000">
            <a:off x="4935249" y="1481511"/>
            <a:ext cx="1151028" cy="324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" sz="800" b="0" i="0" u="none" strike="noStrike" cap="non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desired</a:t>
            </a:r>
          </a:p>
          <a:p>
            <a:pPr marL="0" marR="0" lvl="0" indent="0" algn="l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" sz="800" b="0" i="0" u="none" strike="noStrike" cap="non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text here.</a:t>
            </a:r>
          </a:p>
        </p:txBody>
      </p:sp>
      <p:sp>
        <p:nvSpPr>
          <p:cNvPr id="583" name="Shape 583"/>
          <p:cNvSpPr txBox="1"/>
          <p:nvPr/>
        </p:nvSpPr>
        <p:spPr>
          <a:xfrm rot="2700000">
            <a:off x="2857862" y="1504385"/>
            <a:ext cx="1170968" cy="324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800" b="0" i="0" u="none" strike="noStrike" cap="non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desired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800" b="0" i="0" u="none" strike="noStrike" cap="non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text here.</a:t>
            </a:r>
          </a:p>
        </p:txBody>
      </p:sp>
      <p:sp>
        <p:nvSpPr>
          <p:cNvPr id="584" name="Shape 584"/>
          <p:cNvSpPr txBox="1"/>
          <p:nvPr/>
        </p:nvSpPr>
        <p:spPr>
          <a:xfrm rot="2700000">
            <a:off x="4890331" y="3529022"/>
            <a:ext cx="1166726" cy="324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800" b="0" i="0" u="none" strike="noStrike" cap="non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desired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800" b="0" i="0" u="none" strike="noStrike" cap="non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text here.</a:t>
            </a:r>
          </a:p>
        </p:txBody>
      </p:sp>
      <p:sp>
        <p:nvSpPr>
          <p:cNvPr id="585" name="Shape 585"/>
          <p:cNvSpPr txBox="1"/>
          <p:nvPr/>
        </p:nvSpPr>
        <p:spPr>
          <a:xfrm>
            <a:off x="3161100" y="477043"/>
            <a:ext cx="2821799" cy="458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600"/>
              </a:spcBef>
              <a:buNone/>
            </a:pPr>
            <a:r>
              <a:rPr lang="en" sz="900" b="1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Diagram featured by </a:t>
            </a:r>
            <a:r>
              <a:rPr lang="en" sz="900" b="1" u="sng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/>
              </a:rPr>
              <a:t>http://slidemodel.com</a:t>
            </a:r>
          </a:p>
        </p:txBody>
      </p:sp>
      <p:grpSp>
        <p:nvGrpSpPr>
          <p:cNvPr id="586" name="Shape 586"/>
          <p:cNvGrpSpPr/>
          <p:nvPr/>
        </p:nvGrpSpPr>
        <p:grpSpPr>
          <a:xfrm>
            <a:off x="6242653" y="1106489"/>
            <a:ext cx="1932505" cy="647162"/>
            <a:chOff x="8578271" y="1488369"/>
            <a:chExt cx="2810099" cy="941054"/>
          </a:xfrm>
        </p:grpSpPr>
        <p:sp>
          <p:nvSpPr>
            <p:cNvPr id="587" name="Shape 587"/>
            <p:cNvSpPr txBox="1"/>
            <p:nvPr/>
          </p:nvSpPr>
          <p:spPr>
            <a:xfrm>
              <a:off x="8578271" y="1844723"/>
              <a:ext cx="2800800" cy="5847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" sz="1100" b="0" i="0" u="none" strike="noStrike" cap="none">
                  <a:solidFill>
                    <a:srgbClr val="3F3F3F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This is a sample text.</a:t>
              </a:r>
            </a:p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" sz="1100" b="0" i="0" u="none" strike="noStrike" cap="none">
                  <a:solidFill>
                    <a:srgbClr val="3F3F3F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Insert your desired text here.</a:t>
              </a:r>
            </a:p>
          </p:txBody>
        </p:sp>
        <p:sp>
          <p:nvSpPr>
            <p:cNvPr id="588" name="Shape 588"/>
            <p:cNvSpPr txBox="1"/>
            <p:nvPr/>
          </p:nvSpPr>
          <p:spPr>
            <a:xfrm>
              <a:off x="8578271" y="1488369"/>
              <a:ext cx="2810099" cy="4001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" sz="1800" b="0" i="0" u="none" strike="noStrike" cap="none">
                  <a:solidFill>
                    <a:srgbClr val="00CEF6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Sample text</a:t>
              </a:r>
            </a:p>
          </p:txBody>
        </p:sp>
      </p:grpSp>
      <p:grpSp>
        <p:nvGrpSpPr>
          <p:cNvPr id="589" name="Shape 589"/>
          <p:cNvGrpSpPr/>
          <p:nvPr/>
        </p:nvGrpSpPr>
        <p:grpSpPr>
          <a:xfrm>
            <a:off x="6243031" y="3261424"/>
            <a:ext cx="1932498" cy="647072"/>
            <a:chOff x="6426462" y="3475458"/>
            <a:chExt cx="2133000" cy="714208"/>
          </a:xfrm>
        </p:grpSpPr>
        <p:sp>
          <p:nvSpPr>
            <p:cNvPr id="590" name="Shape 590"/>
            <p:cNvSpPr txBox="1"/>
            <p:nvPr/>
          </p:nvSpPr>
          <p:spPr>
            <a:xfrm>
              <a:off x="6426462" y="3745966"/>
              <a:ext cx="2126100" cy="4437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" sz="1100" b="0" i="0" u="none" strike="noStrike" cap="none">
                  <a:solidFill>
                    <a:srgbClr val="3F3F3F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This is a sample text.</a:t>
              </a:r>
            </a:p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" sz="1100" b="0" i="0" u="none" strike="noStrike" cap="none">
                  <a:solidFill>
                    <a:srgbClr val="3F3F3F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Insert your desired text here.</a:t>
              </a:r>
            </a:p>
          </p:txBody>
        </p:sp>
        <p:sp>
          <p:nvSpPr>
            <p:cNvPr id="591" name="Shape 591"/>
            <p:cNvSpPr txBox="1"/>
            <p:nvPr/>
          </p:nvSpPr>
          <p:spPr>
            <a:xfrm>
              <a:off x="6426462" y="3475458"/>
              <a:ext cx="2133000" cy="3039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" sz="1800" b="0" i="0" u="none" strike="noStrike" cap="none">
                  <a:solidFill>
                    <a:srgbClr val="28324A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Sample text</a:t>
              </a:r>
            </a:p>
          </p:txBody>
        </p:sp>
      </p:grpSp>
      <p:grpSp>
        <p:nvGrpSpPr>
          <p:cNvPr id="592" name="Shape 592"/>
          <p:cNvGrpSpPr/>
          <p:nvPr/>
        </p:nvGrpSpPr>
        <p:grpSpPr>
          <a:xfrm>
            <a:off x="770510" y="1106489"/>
            <a:ext cx="1932505" cy="647162"/>
            <a:chOff x="8578271" y="1488369"/>
            <a:chExt cx="2810099" cy="941054"/>
          </a:xfrm>
        </p:grpSpPr>
        <p:sp>
          <p:nvSpPr>
            <p:cNvPr id="593" name="Shape 593"/>
            <p:cNvSpPr txBox="1"/>
            <p:nvPr/>
          </p:nvSpPr>
          <p:spPr>
            <a:xfrm>
              <a:off x="8578271" y="1844723"/>
              <a:ext cx="2800800" cy="5847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r>
                <a:rPr lang="en" sz="1100" b="0" i="0" u="none" strike="noStrike" cap="none">
                  <a:solidFill>
                    <a:srgbClr val="3F3F3F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This is a sample text.</a:t>
              </a:r>
            </a:p>
            <a:p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r>
                <a:rPr lang="en" sz="1100" b="0" i="0" u="none" strike="noStrike" cap="none">
                  <a:solidFill>
                    <a:srgbClr val="3F3F3F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Insert your desired text here.</a:t>
              </a:r>
            </a:p>
          </p:txBody>
        </p:sp>
        <p:sp>
          <p:nvSpPr>
            <p:cNvPr id="594" name="Shape 594"/>
            <p:cNvSpPr txBox="1"/>
            <p:nvPr/>
          </p:nvSpPr>
          <p:spPr>
            <a:xfrm>
              <a:off x="8578271" y="1488369"/>
              <a:ext cx="2810099" cy="4001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r>
                <a:rPr lang="en" sz="1800" b="0" i="0" u="none" strike="noStrike" cap="none">
                  <a:solidFill>
                    <a:srgbClr val="8EC40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Sample text</a:t>
              </a:r>
            </a:p>
          </p:txBody>
        </p:sp>
      </p:grpSp>
      <p:grpSp>
        <p:nvGrpSpPr>
          <p:cNvPr id="595" name="Shape 595"/>
          <p:cNvGrpSpPr/>
          <p:nvPr/>
        </p:nvGrpSpPr>
        <p:grpSpPr>
          <a:xfrm>
            <a:off x="770598" y="3261424"/>
            <a:ext cx="1932498" cy="647072"/>
            <a:chOff x="386248" y="3475458"/>
            <a:chExt cx="2133000" cy="714208"/>
          </a:xfrm>
        </p:grpSpPr>
        <p:sp>
          <p:nvSpPr>
            <p:cNvPr id="596" name="Shape 596"/>
            <p:cNvSpPr txBox="1"/>
            <p:nvPr/>
          </p:nvSpPr>
          <p:spPr>
            <a:xfrm>
              <a:off x="386248" y="3745966"/>
              <a:ext cx="2126100" cy="4437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r>
                <a:rPr lang="en" sz="1100" b="0" i="0" u="none" strike="noStrike" cap="none">
                  <a:solidFill>
                    <a:srgbClr val="3F3F3F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This is a sample text.</a:t>
              </a:r>
            </a:p>
            <a:p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r>
                <a:rPr lang="en" sz="1100" b="0" i="0" u="none" strike="noStrike" cap="none">
                  <a:solidFill>
                    <a:srgbClr val="3F3F3F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Insert your desired text here.</a:t>
              </a:r>
            </a:p>
          </p:txBody>
        </p:sp>
        <p:sp>
          <p:nvSpPr>
            <p:cNvPr id="597" name="Shape 597"/>
            <p:cNvSpPr txBox="1"/>
            <p:nvPr/>
          </p:nvSpPr>
          <p:spPr>
            <a:xfrm>
              <a:off x="386248" y="3475458"/>
              <a:ext cx="2133000" cy="3039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r>
                <a:rPr lang="en" sz="1800" b="0" i="0" u="none" strike="noStrike" cap="none">
                  <a:solidFill>
                    <a:srgbClr val="3468BC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Sample text</a:t>
              </a:r>
            </a:p>
          </p:txBody>
        </p:sp>
      </p:grpSp>
      <p:grpSp>
        <p:nvGrpSpPr>
          <p:cNvPr id="598" name="Shape 598"/>
          <p:cNvGrpSpPr/>
          <p:nvPr/>
        </p:nvGrpSpPr>
        <p:grpSpPr>
          <a:xfrm>
            <a:off x="2909641" y="2503144"/>
            <a:ext cx="258711" cy="313123"/>
            <a:chOff x="584925" y="922575"/>
            <a:chExt cx="415200" cy="502525"/>
          </a:xfrm>
        </p:grpSpPr>
        <p:sp>
          <p:nvSpPr>
            <p:cNvPr id="599" name="Shape 599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0" t="0" r="0" b="0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0" name="Shape 600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1" name="Shape 601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0" t="0" r="0" b="0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02" name="Shape 602"/>
          <p:cNvGrpSpPr/>
          <p:nvPr/>
        </p:nvGrpSpPr>
        <p:grpSpPr>
          <a:xfrm>
            <a:off x="5777554" y="2570200"/>
            <a:ext cx="280800" cy="188721"/>
            <a:chOff x="1241275" y="3718400"/>
            <a:chExt cx="450650" cy="302875"/>
          </a:xfrm>
        </p:grpSpPr>
        <p:sp>
          <p:nvSpPr>
            <p:cNvPr id="603" name="Shape 603"/>
            <p:cNvSpPr/>
            <p:nvPr/>
          </p:nvSpPr>
          <p:spPr>
            <a:xfrm>
              <a:off x="1241275" y="3718400"/>
              <a:ext cx="450650" cy="302875"/>
            </a:xfrm>
            <a:custGeom>
              <a:avLst/>
              <a:gdLst/>
              <a:ahLst/>
              <a:cxnLst/>
              <a:rect l="0" t="0" r="0" b="0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4" name="Shape 604"/>
            <p:cNvSpPr/>
            <p:nvPr/>
          </p:nvSpPr>
          <p:spPr>
            <a:xfrm>
              <a:off x="1293175" y="3895475"/>
              <a:ext cx="174050" cy="12225"/>
            </a:xfrm>
            <a:custGeom>
              <a:avLst/>
              <a:gdLst/>
              <a:ahLst/>
              <a:cxnLst/>
              <a:rect l="0" t="0" r="0" b="0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5" name="Shape 605"/>
            <p:cNvSpPr/>
            <p:nvPr/>
          </p:nvSpPr>
          <p:spPr>
            <a:xfrm>
              <a:off x="1293175" y="3935775"/>
              <a:ext cx="122750" cy="12225"/>
            </a:xfrm>
            <a:custGeom>
              <a:avLst/>
              <a:gdLst/>
              <a:ahLst/>
              <a:cxnLst/>
              <a:rect l="0" t="0" r="0" b="0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6" name="Shape 606"/>
            <p:cNvSpPr/>
            <p:nvPr/>
          </p:nvSpPr>
          <p:spPr>
            <a:xfrm>
              <a:off x="1570375" y="3901575"/>
              <a:ext cx="62300" cy="40325"/>
            </a:xfrm>
            <a:custGeom>
              <a:avLst/>
              <a:gdLst/>
              <a:ahLst/>
              <a:cxnLst/>
              <a:rect l="0" t="0" r="0" b="0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07" name="Shape 607"/>
          <p:cNvGrpSpPr/>
          <p:nvPr/>
        </p:nvGrpSpPr>
        <p:grpSpPr>
          <a:xfrm>
            <a:off x="4334567" y="3993553"/>
            <a:ext cx="273167" cy="218007"/>
            <a:chOff x="1921475" y="3695200"/>
            <a:chExt cx="438400" cy="349875"/>
          </a:xfrm>
        </p:grpSpPr>
        <p:sp>
          <p:nvSpPr>
            <p:cNvPr id="608" name="Shape 608"/>
            <p:cNvSpPr/>
            <p:nvPr/>
          </p:nvSpPr>
          <p:spPr>
            <a:xfrm>
              <a:off x="2246900" y="3992550"/>
              <a:ext cx="52525" cy="52525"/>
            </a:xfrm>
            <a:custGeom>
              <a:avLst/>
              <a:gdLst/>
              <a:ahLst/>
              <a:cxnLst/>
              <a:rect l="0" t="0" r="0" b="0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9" name="Shape 609"/>
            <p:cNvSpPr/>
            <p:nvPr/>
          </p:nvSpPr>
          <p:spPr>
            <a:xfrm>
              <a:off x="2033800" y="3992550"/>
              <a:ext cx="52550" cy="52525"/>
            </a:xfrm>
            <a:custGeom>
              <a:avLst/>
              <a:gdLst/>
              <a:ahLst/>
              <a:cxnLst/>
              <a:rect l="0" t="0" r="0" b="0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0" name="Shape 610"/>
            <p:cNvSpPr/>
            <p:nvPr/>
          </p:nvSpPr>
          <p:spPr>
            <a:xfrm>
              <a:off x="1921475" y="3695200"/>
              <a:ext cx="438400" cy="297975"/>
            </a:xfrm>
            <a:custGeom>
              <a:avLst/>
              <a:gdLst/>
              <a:ahLst/>
              <a:cxnLst/>
              <a:rect l="0" t="0" r="0" b="0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11" name="Shape 611"/>
          <p:cNvGrpSpPr/>
          <p:nvPr/>
        </p:nvGrpSpPr>
        <p:grpSpPr>
          <a:xfrm>
            <a:off x="4333653" y="1123861"/>
            <a:ext cx="282295" cy="206978"/>
            <a:chOff x="4610450" y="3703750"/>
            <a:chExt cx="453050" cy="332175"/>
          </a:xfrm>
        </p:grpSpPr>
        <p:sp>
          <p:nvSpPr>
            <p:cNvPr id="612" name="Shape 612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3" name="Shape 613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0" t="0" r="0" b="0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14" name="Shape 614"/>
          <p:cNvGrpSpPr/>
          <p:nvPr/>
        </p:nvGrpSpPr>
        <p:grpSpPr>
          <a:xfrm>
            <a:off x="4290252" y="2353333"/>
            <a:ext cx="367377" cy="598936"/>
            <a:chOff x="6730350" y="2315900"/>
            <a:chExt cx="257700" cy="420100"/>
          </a:xfrm>
        </p:grpSpPr>
        <p:sp>
          <p:nvSpPr>
            <p:cNvPr id="615" name="Shape 615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6" name="Shape 616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7" name="Shape 617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8" name="Shape 618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9" name="Shape 619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Shape 624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AND </a:t>
            </a:r>
            <a:r>
              <a:rPr lang="en">
                <a:solidFill>
                  <a:srgbClr val="3C78D8"/>
                </a:solidFill>
              </a:rPr>
              <a:t>TABLES</a:t>
            </a:r>
            <a:r>
              <a:rPr lang="en"/>
              <a:t> TO COMPARE DATA</a:t>
            </a:r>
          </a:p>
        </p:txBody>
      </p:sp>
      <p:graphicFrame>
        <p:nvGraphicFramePr>
          <p:cNvPr id="625" name="Shape 625"/>
          <p:cNvGraphicFramePr/>
          <p:nvPr/>
        </p:nvGraphicFramePr>
        <p:xfrm>
          <a:off x="1522400" y="1564481"/>
          <a:ext cx="6099200" cy="2331000"/>
        </p:xfrm>
        <a:graphic>
          <a:graphicData uri="http://schemas.openxmlformats.org/drawingml/2006/table">
            <a:tbl>
              <a:tblPr>
                <a:noFill/>
                <a:tableStyleId>{9064341A-4EE2-4885-B17D-4086B769AF5B}</a:tableStyleId>
              </a:tblPr>
              <a:tblGrid>
                <a:gridCol w="152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275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endParaRPr b="1">
                        <a:solidFill>
                          <a:srgbClr val="FFFFFF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A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B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EF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100" b="1">
                          <a:solidFill>
                            <a:srgbClr val="FFFFFF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C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750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3C78D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Yellow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20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7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750">
                <a:tc>
                  <a:txBody>
                    <a:bodyPr/>
                    <a:lstStyle/>
                    <a:p>
                      <a:pPr lvl="0" algn="r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3C78D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Blue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30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15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10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750">
                <a:tc>
                  <a:txBody>
                    <a:bodyPr/>
                    <a:lstStyle/>
                    <a:p>
                      <a:pPr lvl="0" algn="r" rtl="0">
                        <a:spcBef>
                          <a:spcPts val="0"/>
                        </a:spcBef>
                        <a:buNone/>
                      </a:pPr>
                      <a:r>
                        <a:rPr lang="en" sz="1100">
                          <a:solidFill>
                            <a:srgbClr val="3C78D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Orange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5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24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28324A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16</a:t>
                      </a: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3C78D8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3C7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Shape 630"/>
          <p:cNvSpPr/>
          <p:nvPr/>
        </p:nvSpPr>
        <p:spPr>
          <a:xfrm>
            <a:off x="807243" y="790175"/>
            <a:ext cx="7529512" cy="3586893"/>
          </a:xfrm>
          <a:custGeom>
            <a:avLst/>
            <a:gdLst/>
            <a:ahLst/>
            <a:cxnLst/>
            <a:rect l="0" t="0" r="0" b="0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00CEF6"/>
          </a:solidFill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31" name="Shape 631"/>
          <p:cNvSpPr txBox="1">
            <a:spLocks noGrp="1"/>
          </p:cNvSpPr>
          <p:nvPr>
            <p:ph type="title"/>
          </p:nvPr>
        </p:nvSpPr>
        <p:spPr>
          <a:xfrm>
            <a:off x="1047750" y="24525"/>
            <a:ext cx="6996600" cy="715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MAPS</a:t>
            </a:r>
          </a:p>
        </p:txBody>
      </p:sp>
      <p:sp>
        <p:nvSpPr>
          <p:cNvPr id="632" name="Shape 632"/>
          <p:cNvSpPr/>
          <p:nvPr/>
        </p:nvSpPr>
        <p:spPr>
          <a:xfrm>
            <a:off x="2073621" y="1625042"/>
            <a:ext cx="619799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AFF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>
                <a:latin typeface="Source Sans Pro"/>
                <a:ea typeface="Source Sans Pro"/>
                <a:cs typeface="Source Sans Pro"/>
                <a:sym typeface="Source Sans Pro"/>
              </a:rPr>
              <a:t>our office</a:t>
            </a:r>
          </a:p>
        </p:txBody>
      </p:sp>
      <p:sp>
        <p:nvSpPr>
          <p:cNvPr id="633" name="Shape 633"/>
          <p:cNvSpPr/>
          <p:nvPr/>
        </p:nvSpPr>
        <p:spPr>
          <a:xfrm rot="8100000">
            <a:off x="1417704" y="1853734"/>
            <a:ext cx="126430" cy="126430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34" name="Shape 634"/>
          <p:cNvSpPr/>
          <p:nvPr/>
        </p:nvSpPr>
        <p:spPr>
          <a:xfrm rot="8100000">
            <a:off x="2860329" y="3383134"/>
            <a:ext cx="126430" cy="126430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35" name="Shape 635"/>
          <p:cNvSpPr/>
          <p:nvPr/>
        </p:nvSpPr>
        <p:spPr>
          <a:xfrm rot="8100000">
            <a:off x="3915304" y="1663084"/>
            <a:ext cx="126430" cy="126430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36" name="Shape 636"/>
          <p:cNvSpPr/>
          <p:nvPr/>
        </p:nvSpPr>
        <p:spPr>
          <a:xfrm rot="8100000">
            <a:off x="4553704" y="3561934"/>
            <a:ext cx="126430" cy="126430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37" name="Shape 637"/>
          <p:cNvSpPr/>
          <p:nvPr/>
        </p:nvSpPr>
        <p:spPr>
          <a:xfrm rot="8100000">
            <a:off x="6493879" y="2127759"/>
            <a:ext cx="126430" cy="126430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38" name="Shape 638"/>
          <p:cNvSpPr/>
          <p:nvPr/>
        </p:nvSpPr>
        <p:spPr>
          <a:xfrm rot="8100000">
            <a:off x="7282704" y="3740734"/>
            <a:ext cx="126430" cy="126430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Shape 643"/>
          <p:cNvSpPr txBox="1">
            <a:spLocks noGrp="1"/>
          </p:cNvSpPr>
          <p:nvPr>
            <p:ph type="ctrTitle" idx="4294967295"/>
          </p:nvPr>
        </p:nvSpPr>
        <p:spPr>
          <a:xfrm>
            <a:off x="685800" y="2726342"/>
            <a:ext cx="77724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0">
                <a:solidFill>
                  <a:srgbClr val="FFFFFF"/>
                </a:solidFill>
              </a:rPr>
              <a:t>89,526,124</a:t>
            </a:r>
          </a:p>
        </p:txBody>
      </p:sp>
      <p:sp>
        <p:nvSpPr>
          <p:cNvPr id="644" name="Shape 644"/>
          <p:cNvSpPr txBox="1">
            <a:spLocks noGrp="1"/>
          </p:cNvSpPr>
          <p:nvPr>
            <p:ph type="subTitle" idx="4294967295"/>
          </p:nvPr>
        </p:nvSpPr>
        <p:spPr>
          <a:xfrm>
            <a:off x="685800" y="3655110"/>
            <a:ext cx="7772400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>
                <a:solidFill>
                  <a:srgbClr val="3C78D8"/>
                </a:solidFill>
              </a:rPr>
              <a:t>Whoa! That’s a big number, aren’t you proud?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Shape 649"/>
          <p:cNvSpPr txBox="1">
            <a:spLocks noGrp="1"/>
          </p:cNvSpPr>
          <p:nvPr>
            <p:ph type="ctrTitle" idx="4294967295"/>
          </p:nvPr>
        </p:nvSpPr>
        <p:spPr>
          <a:xfrm>
            <a:off x="685800" y="325842"/>
            <a:ext cx="77724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/>
              <a:t>89,526,124</a:t>
            </a:r>
            <a:r>
              <a:rPr lang="en" sz="4800">
                <a:solidFill>
                  <a:srgbClr val="3C78D8"/>
                </a:solidFill>
              </a:rPr>
              <a:t>$</a:t>
            </a:r>
          </a:p>
        </p:txBody>
      </p:sp>
      <p:sp>
        <p:nvSpPr>
          <p:cNvPr id="650" name="Shape 650"/>
          <p:cNvSpPr txBox="1">
            <a:spLocks noGrp="1"/>
          </p:cNvSpPr>
          <p:nvPr>
            <p:ph type="subTitle" idx="4294967295"/>
          </p:nvPr>
        </p:nvSpPr>
        <p:spPr>
          <a:xfrm>
            <a:off x="685800" y="936751"/>
            <a:ext cx="77724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600"/>
              <a:t>That’s a lot of money</a:t>
            </a:r>
          </a:p>
        </p:txBody>
      </p:sp>
      <p:sp>
        <p:nvSpPr>
          <p:cNvPr id="651" name="Shape 651"/>
          <p:cNvSpPr txBox="1">
            <a:spLocks noGrp="1"/>
          </p:cNvSpPr>
          <p:nvPr>
            <p:ph type="ctrTitle" idx="4294967295"/>
          </p:nvPr>
        </p:nvSpPr>
        <p:spPr>
          <a:xfrm>
            <a:off x="685800" y="2954742"/>
            <a:ext cx="77724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/>
              <a:t>100</a:t>
            </a:r>
            <a:r>
              <a:rPr lang="en" sz="4800">
                <a:solidFill>
                  <a:srgbClr val="3C78D8"/>
                </a:solidFill>
              </a:rPr>
              <a:t>%</a:t>
            </a:r>
          </a:p>
        </p:txBody>
      </p:sp>
      <p:sp>
        <p:nvSpPr>
          <p:cNvPr id="652" name="Shape 652"/>
          <p:cNvSpPr txBox="1">
            <a:spLocks noGrp="1"/>
          </p:cNvSpPr>
          <p:nvPr>
            <p:ph type="subTitle" idx="4294967295"/>
          </p:nvPr>
        </p:nvSpPr>
        <p:spPr>
          <a:xfrm>
            <a:off x="685800" y="3565651"/>
            <a:ext cx="77724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600"/>
              <a:t>Total success!</a:t>
            </a:r>
          </a:p>
        </p:txBody>
      </p:sp>
      <p:sp>
        <p:nvSpPr>
          <p:cNvPr id="653" name="Shape 653"/>
          <p:cNvSpPr txBox="1">
            <a:spLocks noGrp="1"/>
          </p:cNvSpPr>
          <p:nvPr>
            <p:ph type="ctrTitle" idx="4294967295"/>
          </p:nvPr>
        </p:nvSpPr>
        <p:spPr>
          <a:xfrm>
            <a:off x="685800" y="1640292"/>
            <a:ext cx="7772400" cy="89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/>
              <a:t>185,244 </a:t>
            </a:r>
            <a:r>
              <a:rPr lang="en" sz="4800">
                <a:solidFill>
                  <a:srgbClr val="3C78D8"/>
                </a:solidFill>
              </a:rPr>
              <a:t>users</a:t>
            </a:r>
          </a:p>
        </p:txBody>
      </p:sp>
      <p:sp>
        <p:nvSpPr>
          <p:cNvPr id="654" name="Shape 654"/>
          <p:cNvSpPr txBox="1">
            <a:spLocks noGrp="1"/>
          </p:cNvSpPr>
          <p:nvPr>
            <p:ph type="subTitle" idx="4294967295"/>
          </p:nvPr>
        </p:nvSpPr>
        <p:spPr>
          <a:xfrm>
            <a:off x="685800" y="2251201"/>
            <a:ext cx="7772400" cy="46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600"/>
              <a:t>And a lot of users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Shape 659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OUR </a:t>
            </a:r>
            <a:r>
              <a:rPr lang="en">
                <a:solidFill>
                  <a:srgbClr val="3C78D8"/>
                </a:solidFill>
              </a:rPr>
              <a:t>PROCESS</a:t>
            </a:r>
            <a:r>
              <a:rPr lang="en"/>
              <a:t> IS EASY</a:t>
            </a:r>
          </a:p>
        </p:txBody>
      </p:sp>
      <p:sp>
        <p:nvSpPr>
          <p:cNvPr id="660" name="Shape 660"/>
          <p:cNvSpPr/>
          <p:nvPr/>
        </p:nvSpPr>
        <p:spPr>
          <a:xfrm>
            <a:off x="578575" y="2061637"/>
            <a:ext cx="2807999" cy="1325100"/>
          </a:xfrm>
          <a:prstGeom prst="homePlate">
            <a:avLst>
              <a:gd name="adj" fmla="val 30129"/>
            </a:avLst>
          </a:prstGeom>
          <a:solidFill>
            <a:srgbClr val="AFF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first</a:t>
            </a:r>
          </a:p>
        </p:txBody>
      </p:sp>
      <p:sp>
        <p:nvSpPr>
          <p:cNvPr id="661" name="Shape 661"/>
          <p:cNvSpPr/>
          <p:nvPr/>
        </p:nvSpPr>
        <p:spPr>
          <a:xfrm>
            <a:off x="3242325" y="2061637"/>
            <a:ext cx="2861999" cy="1325100"/>
          </a:xfrm>
          <a:prstGeom prst="chevron">
            <a:avLst>
              <a:gd name="adj" fmla="val 29853"/>
            </a:avLst>
          </a:prstGeom>
          <a:solidFill>
            <a:srgbClr val="00CEF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second</a:t>
            </a:r>
          </a:p>
        </p:txBody>
      </p:sp>
      <p:sp>
        <p:nvSpPr>
          <p:cNvPr id="662" name="Shape 662"/>
          <p:cNvSpPr/>
          <p:nvPr/>
        </p:nvSpPr>
        <p:spPr>
          <a:xfrm>
            <a:off x="5960075" y="2061637"/>
            <a:ext cx="2861999" cy="1325100"/>
          </a:xfrm>
          <a:prstGeom prst="chevron">
            <a:avLst>
              <a:gd name="adj" fmla="val 29853"/>
            </a:avLst>
          </a:pr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last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Shape 667"/>
          <p:cNvSpPr txBox="1">
            <a:spLocks noGrp="1"/>
          </p:cNvSpPr>
          <p:nvPr>
            <p:ph type="title"/>
          </p:nvPr>
        </p:nvSpPr>
        <p:spPr>
          <a:xfrm>
            <a:off x="1047750" y="100725"/>
            <a:ext cx="6996600" cy="715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</a:t>
            </a:r>
            <a:r>
              <a:rPr lang="en">
                <a:solidFill>
                  <a:srgbClr val="3C78D8"/>
                </a:solidFill>
              </a:rPr>
              <a:t>REVIEW</a:t>
            </a:r>
            <a:r>
              <a:rPr lang="en"/>
              <a:t> SOME CONCEPTS</a:t>
            </a:r>
          </a:p>
        </p:txBody>
      </p:sp>
      <p:sp>
        <p:nvSpPr>
          <p:cNvPr id="668" name="Shape 668"/>
          <p:cNvSpPr txBox="1">
            <a:spLocks noGrp="1"/>
          </p:cNvSpPr>
          <p:nvPr>
            <p:ph type="body" idx="1"/>
          </p:nvPr>
        </p:nvSpPr>
        <p:spPr>
          <a:xfrm>
            <a:off x="1083975" y="1009650"/>
            <a:ext cx="22278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 b="1"/>
              <a:t>Yellow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100"/>
              <a:t>Is the color of gold, butter and ripe lemons. In the spectrum of visible light, yellow is found between green and orange.</a:t>
            </a:r>
          </a:p>
        </p:txBody>
      </p:sp>
      <p:sp>
        <p:nvSpPr>
          <p:cNvPr id="669" name="Shape 669"/>
          <p:cNvSpPr txBox="1">
            <a:spLocks noGrp="1"/>
          </p:cNvSpPr>
          <p:nvPr>
            <p:ph type="body" idx="2"/>
          </p:nvPr>
        </p:nvSpPr>
        <p:spPr>
          <a:xfrm>
            <a:off x="3845086" y="1009650"/>
            <a:ext cx="22278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 b="1"/>
              <a:t>Blue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100"/>
              <a:t>Is the colour of the clear sky and the deep sea. It is located between violet and green on the optical spectrum.</a:t>
            </a:r>
          </a:p>
        </p:txBody>
      </p:sp>
      <p:sp>
        <p:nvSpPr>
          <p:cNvPr id="670" name="Shape 670"/>
          <p:cNvSpPr txBox="1">
            <a:spLocks noGrp="1"/>
          </p:cNvSpPr>
          <p:nvPr>
            <p:ph type="body" idx="3"/>
          </p:nvPr>
        </p:nvSpPr>
        <p:spPr>
          <a:xfrm>
            <a:off x="6606198" y="1009650"/>
            <a:ext cx="22278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100"/>
              <a:t>Is the color of blood, and because of this it has historically been associated with sacrifice, danger and courage. </a:t>
            </a:r>
          </a:p>
          <a:p>
            <a:pPr lvl="0" rtl="0">
              <a:spcBef>
                <a:spcPts val="0"/>
              </a:spcBef>
              <a:buNone/>
            </a:pPr>
            <a:endParaRPr sz="1100"/>
          </a:p>
        </p:txBody>
      </p:sp>
      <p:sp>
        <p:nvSpPr>
          <p:cNvPr id="671" name="Shape 671"/>
          <p:cNvSpPr txBox="1">
            <a:spLocks noGrp="1"/>
          </p:cNvSpPr>
          <p:nvPr>
            <p:ph type="body" idx="4"/>
          </p:nvPr>
        </p:nvSpPr>
        <p:spPr>
          <a:xfrm>
            <a:off x="1083975" y="2895600"/>
            <a:ext cx="22278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 b="1"/>
              <a:t>Yellow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100"/>
              <a:t>Is the color of gold, butter and ripe lemons. In the spectrum of visible light, yellow is found between green and orange.</a:t>
            </a:r>
          </a:p>
        </p:txBody>
      </p:sp>
      <p:sp>
        <p:nvSpPr>
          <p:cNvPr id="672" name="Shape 672"/>
          <p:cNvSpPr txBox="1">
            <a:spLocks noGrp="1"/>
          </p:cNvSpPr>
          <p:nvPr>
            <p:ph type="body" idx="5"/>
          </p:nvPr>
        </p:nvSpPr>
        <p:spPr>
          <a:xfrm>
            <a:off x="3845086" y="2895600"/>
            <a:ext cx="22278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 b="1"/>
              <a:t>Blue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100"/>
              <a:t>Is the colour of the clear sky and the deep sea. It is located between violet and green on the optical spectrum.</a:t>
            </a:r>
          </a:p>
        </p:txBody>
      </p:sp>
      <p:sp>
        <p:nvSpPr>
          <p:cNvPr id="673" name="Shape 673"/>
          <p:cNvSpPr txBox="1">
            <a:spLocks noGrp="1"/>
          </p:cNvSpPr>
          <p:nvPr>
            <p:ph type="body" idx="6"/>
          </p:nvPr>
        </p:nvSpPr>
        <p:spPr>
          <a:xfrm>
            <a:off x="6606198" y="2895600"/>
            <a:ext cx="2227800" cy="130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100"/>
              <a:t>Is the color of blood, and because of this it has historically been associated with sacrifice, danger and courage. </a:t>
            </a:r>
          </a:p>
          <a:p>
            <a:pPr lvl="0" rtl="0">
              <a:spcBef>
                <a:spcPts val="0"/>
              </a:spcBef>
              <a:buNone/>
            </a:pPr>
            <a:endParaRPr sz="1100"/>
          </a:p>
        </p:txBody>
      </p:sp>
      <p:grpSp>
        <p:nvGrpSpPr>
          <p:cNvPr id="674" name="Shape 674"/>
          <p:cNvGrpSpPr/>
          <p:nvPr/>
        </p:nvGrpSpPr>
        <p:grpSpPr>
          <a:xfrm>
            <a:off x="623677" y="1195789"/>
            <a:ext cx="464313" cy="494724"/>
            <a:chOff x="5970800" y="1619250"/>
            <a:chExt cx="428650" cy="456725"/>
          </a:xfrm>
        </p:grpSpPr>
        <p:sp>
          <p:nvSpPr>
            <p:cNvPr id="675" name="Shape 675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AFF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6" name="Shape 676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AFF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7" name="Shape 677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AFF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8" name="Shape 678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AFF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9" name="Shape 679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AFF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80" name="Shape 680"/>
          <p:cNvSpPr/>
          <p:nvPr/>
        </p:nvSpPr>
        <p:spPr>
          <a:xfrm>
            <a:off x="637248" y="3095965"/>
            <a:ext cx="414053" cy="436529"/>
          </a:xfrm>
          <a:custGeom>
            <a:avLst/>
            <a:gdLst/>
            <a:ahLst/>
            <a:cxnLst/>
            <a:rect l="0" t="0" r="0" b="0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rgbClr val="AFF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681" name="Shape 681"/>
          <p:cNvGrpSpPr/>
          <p:nvPr/>
        </p:nvGrpSpPr>
        <p:grpSpPr>
          <a:xfrm>
            <a:off x="3430563" y="1195789"/>
            <a:ext cx="413294" cy="382058"/>
            <a:chOff x="5975075" y="2327500"/>
            <a:chExt cx="420100" cy="388350"/>
          </a:xfrm>
        </p:grpSpPr>
        <p:sp>
          <p:nvSpPr>
            <p:cNvPr id="682" name="Shape 682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00CEF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3" name="Shape 683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00CEF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84" name="Shape 684"/>
          <p:cNvSpPr/>
          <p:nvPr/>
        </p:nvSpPr>
        <p:spPr>
          <a:xfrm>
            <a:off x="6170551" y="3095965"/>
            <a:ext cx="464307" cy="464282"/>
          </a:xfrm>
          <a:custGeom>
            <a:avLst/>
            <a:gdLst/>
            <a:ahLst/>
            <a:cxnLst/>
            <a:rect l="0" t="0" r="0" b="0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3C78D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685" name="Shape 685"/>
          <p:cNvGrpSpPr/>
          <p:nvPr/>
        </p:nvGrpSpPr>
        <p:grpSpPr>
          <a:xfrm>
            <a:off x="3344446" y="3095965"/>
            <a:ext cx="502966" cy="425914"/>
            <a:chOff x="5275975" y="4344850"/>
            <a:chExt cx="470150" cy="398125"/>
          </a:xfrm>
        </p:grpSpPr>
        <p:sp>
          <p:nvSpPr>
            <p:cNvPr id="686" name="Shape 686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00CEF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7" name="Shape 687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00CEF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8" name="Shape 688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0" t="0" r="0" b="0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rgbClr val="00CEF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89" name="Shape 689"/>
          <p:cNvGrpSpPr/>
          <p:nvPr/>
        </p:nvGrpSpPr>
        <p:grpSpPr>
          <a:xfrm>
            <a:off x="6327054" y="1195789"/>
            <a:ext cx="279140" cy="455052"/>
            <a:chOff x="6730350" y="2315900"/>
            <a:chExt cx="257700" cy="420100"/>
          </a:xfrm>
        </p:grpSpPr>
        <p:sp>
          <p:nvSpPr>
            <p:cNvPr id="690" name="Shape 690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1" name="Shape 691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2" name="Shape 692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3" name="Shape 693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4" name="Shape 694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Shape 458"/>
          <p:cNvSpPr txBox="1">
            <a:spLocks noGrp="1"/>
          </p:cNvSpPr>
          <p:nvPr>
            <p:ph type="title"/>
          </p:nvPr>
        </p:nvSpPr>
        <p:spPr>
          <a:xfrm>
            <a:off x="1047750" y="100725"/>
            <a:ext cx="6996600" cy="715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INSTRUCTIONS FOR USE</a:t>
            </a:r>
          </a:p>
        </p:txBody>
      </p:sp>
      <p:sp>
        <p:nvSpPr>
          <p:cNvPr id="459" name="Shape 459"/>
          <p:cNvSpPr txBox="1"/>
          <p:nvPr/>
        </p:nvSpPr>
        <p:spPr>
          <a:xfrm>
            <a:off x="810925" y="742950"/>
            <a:ext cx="7522200" cy="82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Open this document in Google Slides (if you are at slidescarnival.com use the button below this presentation)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 b="1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You have to be signed in to your Google account</a:t>
            </a:r>
          </a:p>
        </p:txBody>
      </p:sp>
      <p:sp>
        <p:nvSpPr>
          <p:cNvPr id="460" name="Shape 460"/>
          <p:cNvSpPr txBox="1"/>
          <p:nvPr/>
        </p:nvSpPr>
        <p:spPr>
          <a:xfrm>
            <a:off x="810925" y="1578150"/>
            <a:ext cx="3452099" cy="2207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 b="1">
                <a:solidFill>
                  <a:srgbClr val="00CEF6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EDIT IN GOOGLE SLIDES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Go to the </a:t>
            </a:r>
            <a:r>
              <a:rPr lang="en" sz="1200" b="1" i="1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File</a:t>
            </a:r>
            <a:r>
              <a:rPr lang="en" sz="12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menu and select </a:t>
            </a:r>
            <a:r>
              <a:rPr lang="en" sz="1200" b="1" i="1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Make a copy</a:t>
            </a:r>
            <a:r>
              <a:rPr lang="en" sz="12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You will get a copy of this document on your Google Drive and will be able to edit, add or delete slides.</a:t>
            </a:r>
          </a:p>
        </p:txBody>
      </p:sp>
      <p:sp>
        <p:nvSpPr>
          <p:cNvPr id="461" name="Shape 461"/>
          <p:cNvSpPr txBox="1"/>
          <p:nvPr/>
        </p:nvSpPr>
        <p:spPr>
          <a:xfrm>
            <a:off x="4730105" y="1578150"/>
            <a:ext cx="3602999" cy="2207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 b="1">
                <a:solidFill>
                  <a:srgbClr val="00CEF6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EDIT IN POWERPOINT®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Go to the </a:t>
            </a:r>
            <a:r>
              <a:rPr lang="en" sz="1200" b="1" i="1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File</a:t>
            </a:r>
            <a:r>
              <a:rPr lang="en" sz="12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menu and select </a:t>
            </a:r>
            <a:r>
              <a:rPr lang="en" sz="1200" b="1" i="1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Download as Microsoft PowerPoint</a:t>
            </a:r>
            <a:r>
              <a:rPr lang="en" sz="12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 You will get a .pptx file that you can edit in PowerPoint. 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Remember to download and install the fonts used in this presentation (you’ll find the links to the font files needed in the </a:t>
            </a:r>
            <a:r>
              <a:rPr lang="en" sz="1200" u="sng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/>
              </a:rPr>
              <a:t>Presentation design slide</a:t>
            </a:r>
            <a:r>
              <a:rPr lang="en" sz="12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</p:txBody>
      </p:sp>
      <p:sp>
        <p:nvSpPr>
          <p:cNvPr id="462" name="Shape 462"/>
          <p:cNvSpPr txBox="1"/>
          <p:nvPr/>
        </p:nvSpPr>
        <p:spPr>
          <a:xfrm>
            <a:off x="810925" y="3296325"/>
            <a:ext cx="7522200" cy="82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200" b="1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More info on how to use this template at </a:t>
            </a:r>
            <a:r>
              <a:rPr lang="en" sz="1200" b="1" u="sng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4"/>
              </a:rPr>
              <a:t>www.slidescarnival.com/help-use-presentation-template</a:t>
            </a: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2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This template is free to use under </a:t>
            </a:r>
            <a:r>
              <a:rPr lang="en" sz="1200" u="sng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5"/>
              </a:rPr>
              <a:t>Creative Commons Attribution license</a:t>
            </a:r>
            <a:r>
              <a:rPr lang="en" sz="12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 If you use the graphic assets (photos, icons and typographies) provided with this presentation you must keep the </a:t>
            </a:r>
            <a:r>
              <a:rPr lang="en" sz="1200" u="sng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6"/>
              </a:rPr>
              <a:t>Credits slide</a:t>
            </a:r>
            <a:r>
              <a:rPr lang="en" sz="1200">
                <a:solidFill>
                  <a:srgbClr val="28324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</a:t>
            </a: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endParaRPr sz="1200">
              <a:solidFill>
                <a:srgbClr val="28324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rtl="0">
              <a:spcBef>
                <a:spcPts val="1000"/>
              </a:spcBef>
              <a:spcAft>
                <a:spcPts val="1000"/>
              </a:spcAft>
              <a:buNone/>
            </a:pPr>
            <a:endParaRPr sz="1200">
              <a:solidFill>
                <a:srgbClr val="28324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Shape 699"/>
          <p:cNvSpPr txBox="1">
            <a:spLocks noGrp="1"/>
          </p:cNvSpPr>
          <p:nvPr>
            <p:ph type="body" idx="1"/>
          </p:nvPr>
        </p:nvSpPr>
        <p:spPr>
          <a:xfrm>
            <a:off x="457200" y="3852828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>
                <a:solidFill>
                  <a:srgbClr val="00CEF6"/>
                </a:solidFill>
              </a:rPr>
              <a:t>You can copy&amp;paste graphs from </a:t>
            </a:r>
            <a:r>
              <a:rPr lang="en" b="1" u="sng">
                <a:solidFill>
                  <a:srgbClr val="00CEF6"/>
                </a:solidFill>
                <a:hlinkClick r:id="rId3"/>
              </a:rPr>
              <a:t>Google Sheets</a:t>
            </a:r>
          </a:p>
        </p:txBody>
      </p:sp>
      <p:pic>
        <p:nvPicPr>
          <p:cNvPr id="700" name="Shape 7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70275" y="221275"/>
            <a:ext cx="4603449" cy="381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Shape 705"/>
          <p:cNvSpPr/>
          <p:nvPr/>
        </p:nvSpPr>
        <p:spPr>
          <a:xfrm>
            <a:off x="5375409" y="489800"/>
            <a:ext cx="2075120" cy="4163909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28324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06" name="Shape 706"/>
          <p:cNvSpPr txBox="1">
            <a:spLocks noGrp="1"/>
          </p:cNvSpPr>
          <p:nvPr>
            <p:ph type="body" idx="4294967295"/>
          </p:nvPr>
        </p:nvSpPr>
        <p:spPr>
          <a:xfrm>
            <a:off x="457200" y="2152275"/>
            <a:ext cx="3575399" cy="250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ANDROID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Show and explain your web, app or software projects using these gadget templates.</a:t>
            </a:r>
          </a:p>
        </p:txBody>
      </p:sp>
      <p:sp>
        <p:nvSpPr>
          <p:cNvPr id="707" name="Shape 707"/>
          <p:cNvSpPr/>
          <p:nvPr/>
        </p:nvSpPr>
        <p:spPr>
          <a:xfrm>
            <a:off x="5468725" y="839000"/>
            <a:ext cx="1888499" cy="33561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28324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Place your screenshot here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Shape 712"/>
          <p:cNvSpPr/>
          <p:nvPr/>
        </p:nvSpPr>
        <p:spPr>
          <a:xfrm>
            <a:off x="5534020" y="623036"/>
            <a:ext cx="1863608" cy="3921827"/>
          </a:xfrm>
          <a:custGeom>
            <a:avLst/>
            <a:gdLst/>
            <a:ahLst/>
            <a:cxnLst/>
            <a:rect l="0" t="0" r="0" b="0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28324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13" name="Shape 713"/>
          <p:cNvSpPr/>
          <p:nvPr/>
        </p:nvSpPr>
        <p:spPr>
          <a:xfrm>
            <a:off x="5665750" y="1188850"/>
            <a:ext cx="1589700" cy="28119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28324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Place your screenshot here</a:t>
            </a:r>
          </a:p>
        </p:txBody>
      </p:sp>
      <p:sp>
        <p:nvSpPr>
          <p:cNvPr id="714" name="Shape 714"/>
          <p:cNvSpPr txBox="1">
            <a:spLocks noGrp="1"/>
          </p:cNvSpPr>
          <p:nvPr>
            <p:ph type="body" idx="4294967295"/>
          </p:nvPr>
        </p:nvSpPr>
        <p:spPr>
          <a:xfrm>
            <a:off x="457200" y="2152275"/>
            <a:ext cx="3575399" cy="250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iPHONE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Shape 719"/>
          <p:cNvSpPr/>
          <p:nvPr/>
        </p:nvSpPr>
        <p:spPr>
          <a:xfrm>
            <a:off x="4787701" y="535612"/>
            <a:ext cx="2879503" cy="4072344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28324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20" name="Shape 720"/>
          <p:cNvSpPr/>
          <p:nvPr/>
        </p:nvSpPr>
        <p:spPr>
          <a:xfrm>
            <a:off x="4986400" y="910325"/>
            <a:ext cx="2493299" cy="3333599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28324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Place your screenshot here</a:t>
            </a:r>
          </a:p>
        </p:txBody>
      </p:sp>
      <p:sp>
        <p:nvSpPr>
          <p:cNvPr id="721" name="Shape 721"/>
          <p:cNvSpPr txBox="1">
            <a:spLocks noGrp="1"/>
          </p:cNvSpPr>
          <p:nvPr>
            <p:ph type="body" idx="4294967295"/>
          </p:nvPr>
        </p:nvSpPr>
        <p:spPr>
          <a:xfrm>
            <a:off x="457200" y="2152275"/>
            <a:ext cx="3575399" cy="250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TABLET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Shape 726"/>
          <p:cNvSpPr/>
          <p:nvPr/>
        </p:nvSpPr>
        <p:spPr>
          <a:xfrm>
            <a:off x="4073423" y="1047225"/>
            <a:ext cx="4632559" cy="3606500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28324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27" name="Shape 727"/>
          <p:cNvSpPr/>
          <p:nvPr/>
        </p:nvSpPr>
        <p:spPr>
          <a:xfrm>
            <a:off x="4267276" y="1238743"/>
            <a:ext cx="4244699" cy="27105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28324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99999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Place your screenshot here</a:t>
            </a:r>
          </a:p>
        </p:txBody>
      </p:sp>
      <p:sp>
        <p:nvSpPr>
          <p:cNvPr id="728" name="Shape 728"/>
          <p:cNvSpPr txBox="1">
            <a:spLocks noGrp="1"/>
          </p:cNvSpPr>
          <p:nvPr>
            <p:ph type="body" idx="4294967295"/>
          </p:nvPr>
        </p:nvSpPr>
        <p:spPr>
          <a:xfrm>
            <a:off x="457200" y="2152275"/>
            <a:ext cx="3575399" cy="250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DESKTOP PROJECT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Show and explain your web, app or software projects using these gadget templates.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Shape 733"/>
          <p:cNvSpPr txBox="1">
            <a:spLocks noGrp="1"/>
          </p:cNvSpPr>
          <p:nvPr>
            <p:ph type="ctrTitle" idx="4294967295"/>
          </p:nvPr>
        </p:nvSpPr>
        <p:spPr>
          <a:xfrm>
            <a:off x="1275149" y="1278550"/>
            <a:ext cx="65937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0"/>
              <a:t>THANKS!</a:t>
            </a:r>
          </a:p>
        </p:txBody>
      </p:sp>
      <p:sp>
        <p:nvSpPr>
          <p:cNvPr id="734" name="Shape 734"/>
          <p:cNvSpPr txBox="1">
            <a:spLocks noGrp="1"/>
          </p:cNvSpPr>
          <p:nvPr>
            <p:ph type="subTitle" idx="4294967295"/>
          </p:nvPr>
        </p:nvSpPr>
        <p:spPr>
          <a:xfrm>
            <a:off x="1275150" y="2325749"/>
            <a:ext cx="6593700" cy="1680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b="1"/>
              <a:t>Any questions?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You can find me at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@username / user@mail.me</a:t>
            </a:r>
          </a:p>
          <a:p>
            <a:pPr lvl="0" algn="ctr" rtl="0">
              <a:spcBef>
                <a:spcPts val="0"/>
              </a:spcBef>
              <a:buNone/>
            </a:pPr>
            <a:endParaRPr sz="3600" b="1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Shape 739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CREDITS</a:t>
            </a:r>
          </a:p>
        </p:txBody>
      </p:sp>
      <p:sp>
        <p:nvSpPr>
          <p:cNvPr id="740" name="Shape 740"/>
          <p:cNvSpPr txBox="1">
            <a:spLocks noGrp="1"/>
          </p:cNvSpPr>
          <p:nvPr>
            <p:ph type="body" idx="1"/>
          </p:nvPr>
        </p:nvSpPr>
        <p:spPr>
          <a:xfrm>
            <a:off x="1075850" y="1540175"/>
            <a:ext cx="6996600" cy="1922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28324A"/>
                </a:solidFill>
              </a:rPr>
              <a:t>Special thanks to all the people who made and released these awesome resources for free: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28324A"/>
              </a:buClr>
              <a:buSzPct val="100000"/>
            </a:pPr>
            <a:r>
              <a:rPr lang="en" sz="2400">
                <a:solidFill>
                  <a:srgbClr val="28324A"/>
                </a:solidFill>
              </a:rPr>
              <a:t>Presentation template by </a:t>
            </a:r>
            <a:r>
              <a:rPr lang="en" sz="2400" u="sng">
                <a:solidFill>
                  <a:srgbClr val="28324A"/>
                </a:solidFill>
                <a:hlinkClick r:id="rId3"/>
              </a:rPr>
              <a:t>SlidesCarnival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28324A"/>
              </a:buClr>
              <a:buSzPct val="100000"/>
            </a:pPr>
            <a:r>
              <a:rPr lang="en" sz="2400">
                <a:solidFill>
                  <a:srgbClr val="28324A"/>
                </a:solidFill>
              </a:rPr>
              <a:t>Photographs by </a:t>
            </a:r>
            <a:r>
              <a:rPr lang="en" sz="2400" u="sng">
                <a:solidFill>
                  <a:srgbClr val="28324A"/>
                </a:solidFill>
                <a:hlinkClick r:id="rId4"/>
              </a:rPr>
              <a:t>Unsplash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Shape 745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PRESENTATION DESIGN</a:t>
            </a:r>
          </a:p>
        </p:txBody>
      </p:sp>
      <p:sp>
        <p:nvSpPr>
          <p:cNvPr id="746" name="Shape 746"/>
          <p:cNvSpPr txBox="1">
            <a:spLocks noGrp="1"/>
          </p:cNvSpPr>
          <p:nvPr>
            <p:ph type="body" idx="1"/>
          </p:nvPr>
        </p:nvSpPr>
        <p:spPr>
          <a:xfrm>
            <a:off x="1110850" y="1200150"/>
            <a:ext cx="6922199" cy="2664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/>
              <a:t>This presentation uses the following typographies and colors: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400"/>
              <a:t>Titles: </a:t>
            </a:r>
            <a:r>
              <a:rPr lang="en" sz="1400" b="1"/>
              <a:t>Oswald</a:t>
            </a:r>
          </a:p>
          <a:p>
            <a:pPr marL="457200" lvl="0" indent="-317500" rtl="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" sz="1400"/>
              <a:t>Body copy: </a:t>
            </a:r>
            <a:r>
              <a:rPr lang="en" sz="1400" b="1"/>
              <a:t>Source Sans Pro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/>
              <a:t>You can download the fonts on this page: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200" u="sng">
                <a:solidFill>
                  <a:schemeClr val="hlink"/>
                </a:solidFill>
                <a:hlinkClick r:id="rId3"/>
              </a:rPr>
              <a:t>https://www.google.com/fonts#UsePlace:use/Collection:Source+Sans+Pro:400,700|Oswald:400,700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/>
              <a:t>Click on the “arrow button” that appears on the top right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400"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/>
              <a:t>Sky blue </a:t>
            </a:r>
            <a:r>
              <a:rPr lang="en" sz="1400" b="1">
                <a:solidFill>
                  <a:srgbClr val="00CEF6"/>
                </a:solidFill>
              </a:rPr>
              <a:t>#00cef6</a:t>
            </a:r>
            <a:r>
              <a:rPr lang="en" sz="1400" b="1">
                <a:solidFill>
                  <a:srgbClr val="3D85C6"/>
                </a:solidFill>
              </a:rPr>
              <a:t> </a:t>
            </a:r>
            <a:r>
              <a:rPr lang="en" sz="1400"/>
              <a:t>/ Bright green </a:t>
            </a:r>
            <a:r>
              <a:rPr lang="en" sz="1400" b="1">
                <a:solidFill>
                  <a:srgbClr val="AFF000"/>
                </a:solidFill>
              </a:rPr>
              <a:t>#aff000</a:t>
            </a:r>
            <a:r>
              <a:rPr lang="en" sz="1400" b="1">
                <a:solidFill>
                  <a:srgbClr val="3D85C6"/>
                </a:solidFill>
              </a:rPr>
              <a:t> </a:t>
            </a:r>
            <a:r>
              <a:rPr lang="en" sz="1400"/>
              <a:t>/ Blue  </a:t>
            </a:r>
            <a:r>
              <a:rPr lang="en" sz="1400" b="1">
                <a:solidFill>
                  <a:srgbClr val="3C78D8"/>
                </a:solidFill>
              </a:rPr>
              <a:t>#3c78d8</a:t>
            </a:r>
            <a:r>
              <a:rPr lang="en" sz="1400" b="1">
                <a:solidFill>
                  <a:srgbClr val="3D85C6"/>
                </a:solidFill>
              </a:rPr>
              <a:t> </a:t>
            </a:r>
            <a:r>
              <a:rPr lang="en" sz="1400"/>
              <a:t>/ Dark blue  </a:t>
            </a:r>
            <a:r>
              <a:rPr lang="en" sz="1400" b="1">
                <a:solidFill>
                  <a:srgbClr val="28324A"/>
                </a:solidFill>
              </a:rPr>
              <a:t>#28324a</a:t>
            </a:r>
          </a:p>
        </p:txBody>
      </p:sp>
      <p:sp>
        <p:nvSpPr>
          <p:cNvPr id="747" name="Shape 747"/>
          <p:cNvSpPr txBox="1"/>
          <p:nvPr/>
        </p:nvSpPr>
        <p:spPr>
          <a:xfrm>
            <a:off x="1047750" y="3790650"/>
            <a:ext cx="6922199" cy="53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00CEF6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>
              <a:solidFill>
                <a:srgbClr val="00CEF6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rtl="0">
              <a:spcBef>
                <a:spcPts val="0"/>
              </a:spcBef>
              <a:buNone/>
            </a:pPr>
            <a:endParaRPr sz="1200">
              <a:solidFill>
                <a:srgbClr val="00CEF6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748" name="Shape 7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6650" y="2850728"/>
            <a:ext cx="635793" cy="2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3" name="Shape 753"/>
          <p:cNvGrpSpPr/>
          <p:nvPr/>
        </p:nvGrpSpPr>
        <p:grpSpPr>
          <a:xfrm>
            <a:off x="358968" y="342337"/>
            <a:ext cx="347107" cy="438983"/>
            <a:chOff x="584925" y="238125"/>
            <a:chExt cx="415200" cy="525100"/>
          </a:xfrm>
        </p:grpSpPr>
        <p:sp>
          <p:nvSpPr>
            <p:cNvPr id="754" name="Shape 754"/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5" name="Shape 755"/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6" name="Shape 756"/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7" name="Shape 757"/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8" name="Shape 758"/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9" name="Shape 759"/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60" name="Shape 760"/>
          <p:cNvGrpSpPr/>
          <p:nvPr/>
        </p:nvGrpSpPr>
        <p:grpSpPr>
          <a:xfrm>
            <a:off x="910226" y="406124"/>
            <a:ext cx="371622" cy="309361"/>
            <a:chOff x="1244325" y="314425"/>
            <a:chExt cx="444525" cy="370050"/>
          </a:xfrm>
        </p:grpSpPr>
        <p:sp>
          <p:nvSpPr>
            <p:cNvPr id="761" name="Shape 761"/>
            <p:cNvSpPr/>
            <p:nvPr/>
          </p:nvSpPr>
          <p:spPr>
            <a:xfrm>
              <a:off x="1388425" y="463425"/>
              <a:ext cx="143525" cy="143500"/>
            </a:xfrm>
            <a:custGeom>
              <a:avLst/>
              <a:gdLst/>
              <a:ahLst/>
              <a:cxnLst/>
              <a:rect l="0" t="0" r="0" b="0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2" name="Shape 762"/>
            <p:cNvSpPr/>
            <p:nvPr/>
          </p:nvSpPr>
          <p:spPr>
            <a:xfrm>
              <a:off x="1244325" y="314425"/>
              <a:ext cx="444525" cy="370050"/>
            </a:xfrm>
            <a:custGeom>
              <a:avLst/>
              <a:gdLst/>
              <a:ahLst/>
              <a:cxnLst/>
              <a:rect l="0" t="0" r="0" b="0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63" name="Shape 763"/>
          <p:cNvGrpSpPr/>
          <p:nvPr/>
        </p:nvGrpSpPr>
        <p:grpSpPr>
          <a:xfrm>
            <a:off x="1481925" y="404599"/>
            <a:ext cx="355300" cy="312413"/>
            <a:chOff x="1928175" y="312600"/>
            <a:chExt cx="425000" cy="373700"/>
          </a:xfrm>
        </p:grpSpPr>
        <p:sp>
          <p:nvSpPr>
            <p:cNvPr id="764" name="Shape 764"/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5" name="Shape 765"/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66" name="Shape 766"/>
          <p:cNvSpPr/>
          <p:nvPr/>
        </p:nvSpPr>
        <p:spPr>
          <a:xfrm>
            <a:off x="2077701" y="393385"/>
            <a:ext cx="290969" cy="334859"/>
          </a:xfrm>
          <a:custGeom>
            <a:avLst/>
            <a:gdLst/>
            <a:ahLst/>
            <a:cxnLst/>
            <a:rect l="0" t="0" r="0" b="0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7" name="Shape 767"/>
          <p:cNvSpPr/>
          <p:nvPr/>
        </p:nvSpPr>
        <p:spPr>
          <a:xfrm>
            <a:off x="2661147" y="394409"/>
            <a:ext cx="251176" cy="332811"/>
          </a:xfrm>
          <a:custGeom>
            <a:avLst/>
            <a:gdLst/>
            <a:ahLst/>
            <a:cxnLst/>
            <a:rect l="0" t="0" r="0" b="0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768" name="Shape 768"/>
          <p:cNvGrpSpPr/>
          <p:nvPr/>
        </p:nvGrpSpPr>
        <p:grpSpPr>
          <a:xfrm>
            <a:off x="3145962" y="388276"/>
            <a:ext cx="408386" cy="345079"/>
            <a:chOff x="3918650" y="293075"/>
            <a:chExt cx="488500" cy="412775"/>
          </a:xfrm>
        </p:grpSpPr>
        <p:sp>
          <p:nvSpPr>
            <p:cNvPr id="769" name="Shape 769"/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0" t="0" r="0" b="0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0" name="Shape 770"/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0" t="0" r="0" b="0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1" name="Shape 771"/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0" t="0" r="0" b="0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72" name="Shape 772"/>
          <p:cNvGrpSpPr/>
          <p:nvPr/>
        </p:nvGrpSpPr>
        <p:grpSpPr>
          <a:xfrm>
            <a:off x="3745729" y="362234"/>
            <a:ext cx="335904" cy="397141"/>
            <a:chOff x="4636075" y="261925"/>
            <a:chExt cx="401800" cy="475050"/>
          </a:xfrm>
        </p:grpSpPr>
        <p:sp>
          <p:nvSpPr>
            <p:cNvPr id="773" name="Shape 773"/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0" t="0" r="0" b="0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4" name="Shape 774"/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0" t="0" r="0" b="0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5" name="Shape 775"/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0" t="0" r="0" b="0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6" name="Shape 776"/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0" t="0" r="0" b="0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77" name="Shape 777"/>
          <p:cNvSpPr/>
          <p:nvPr/>
        </p:nvSpPr>
        <p:spPr>
          <a:xfrm>
            <a:off x="4284930" y="392862"/>
            <a:ext cx="384894" cy="335904"/>
          </a:xfrm>
          <a:custGeom>
            <a:avLst/>
            <a:gdLst/>
            <a:ahLst/>
            <a:cxnLst/>
            <a:rect l="0" t="0" r="0" b="0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778" name="Shape 778"/>
          <p:cNvGrpSpPr/>
          <p:nvPr/>
        </p:nvGrpSpPr>
        <p:grpSpPr>
          <a:xfrm>
            <a:off x="4872281" y="395423"/>
            <a:ext cx="336908" cy="330261"/>
            <a:chOff x="5983625" y="301625"/>
            <a:chExt cx="403000" cy="395050"/>
          </a:xfrm>
        </p:grpSpPr>
        <p:sp>
          <p:nvSpPr>
            <p:cNvPr id="779" name="Shape 779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0" t="0" r="0" b="0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0" name="Shape 780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0" t="0" r="0" b="0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1" name="Shape 781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2" name="Shape 782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3" name="Shape 783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4" name="Shape 784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5" name="Shape 785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6" name="Shape 786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7" name="Shape 787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8" name="Shape 788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9" name="Shape 789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0" name="Shape 790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0" t="0" r="0" b="0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1" name="Shape 791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0" t="0" r="0" b="0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2" name="Shape 792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3" name="Shape 793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4" name="Shape 794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5" name="Shape 795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6" name="Shape 796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7" name="Shape 797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8" name="Shape 798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99" name="Shape 799"/>
          <p:cNvGrpSpPr/>
          <p:nvPr/>
        </p:nvGrpSpPr>
        <p:grpSpPr>
          <a:xfrm>
            <a:off x="5438358" y="392853"/>
            <a:ext cx="331808" cy="331306"/>
            <a:chOff x="6660750" y="298550"/>
            <a:chExt cx="396900" cy="396300"/>
          </a:xfrm>
        </p:grpSpPr>
        <p:sp>
          <p:nvSpPr>
            <p:cNvPr id="800" name="Shape 800"/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0" t="0" r="0" b="0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1" name="Shape 801"/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0" t="0" r="0" b="0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02" name="Shape 802"/>
          <p:cNvGrpSpPr/>
          <p:nvPr/>
        </p:nvGrpSpPr>
        <p:grpSpPr>
          <a:xfrm>
            <a:off x="358968" y="914538"/>
            <a:ext cx="347107" cy="420110"/>
            <a:chOff x="584925" y="922575"/>
            <a:chExt cx="415200" cy="502525"/>
          </a:xfrm>
        </p:grpSpPr>
        <p:sp>
          <p:nvSpPr>
            <p:cNvPr id="803" name="Shape 803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0" t="0" r="0" b="0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4" name="Shape 804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5" name="Shape 805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0" t="0" r="0" b="0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06" name="Shape 806"/>
          <p:cNvGrpSpPr/>
          <p:nvPr/>
        </p:nvGrpSpPr>
        <p:grpSpPr>
          <a:xfrm>
            <a:off x="912275" y="904840"/>
            <a:ext cx="367547" cy="437980"/>
            <a:chOff x="1246775" y="910975"/>
            <a:chExt cx="439650" cy="523900"/>
          </a:xfrm>
        </p:grpSpPr>
        <p:sp>
          <p:nvSpPr>
            <p:cNvPr id="807" name="Shape 807"/>
            <p:cNvSpPr/>
            <p:nvPr/>
          </p:nvSpPr>
          <p:spPr>
            <a:xfrm>
              <a:off x="1246775" y="970800"/>
              <a:ext cx="378575" cy="464075"/>
            </a:xfrm>
            <a:custGeom>
              <a:avLst/>
              <a:gdLst/>
              <a:ahLst/>
              <a:cxnLst/>
              <a:rect l="0" t="0" r="0" b="0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8" name="Shape 808"/>
            <p:cNvSpPr/>
            <p:nvPr/>
          </p:nvSpPr>
          <p:spPr>
            <a:xfrm>
              <a:off x="1307825" y="910975"/>
              <a:ext cx="378600" cy="464050"/>
            </a:xfrm>
            <a:custGeom>
              <a:avLst/>
              <a:gdLst/>
              <a:ahLst/>
              <a:cxnLst/>
              <a:rect l="0" t="0" r="0" b="0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9" name="Shape 809"/>
            <p:cNvSpPr/>
            <p:nvPr/>
          </p:nvSpPr>
          <p:spPr>
            <a:xfrm>
              <a:off x="1602125" y="910975"/>
              <a:ext cx="84300" cy="84275"/>
            </a:xfrm>
            <a:custGeom>
              <a:avLst/>
              <a:gdLst/>
              <a:ahLst/>
              <a:cxnLst/>
              <a:rect l="0" t="0" r="0" b="0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10" name="Shape 810"/>
          <p:cNvGrpSpPr/>
          <p:nvPr/>
        </p:nvGrpSpPr>
        <p:grpSpPr>
          <a:xfrm>
            <a:off x="1480399" y="975273"/>
            <a:ext cx="358351" cy="298117"/>
            <a:chOff x="1926350" y="995225"/>
            <a:chExt cx="428650" cy="356600"/>
          </a:xfrm>
        </p:grpSpPr>
        <p:sp>
          <p:nvSpPr>
            <p:cNvPr id="811" name="Shape 811"/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2" name="Shape 812"/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3" name="Shape 813"/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4" name="Shape 814"/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15" name="Shape 815"/>
          <p:cNvSpPr/>
          <p:nvPr/>
        </p:nvSpPr>
        <p:spPr>
          <a:xfrm>
            <a:off x="2048085" y="950287"/>
            <a:ext cx="350200" cy="348152"/>
          </a:xfrm>
          <a:custGeom>
            <a:avLst/>
            <a:gdLst/>
            <a:ahLst/>
            <a:cxnLst/>
            <a:rect l="0" t="0" r="0" b="0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16" name="Shape 816"/>
          <p:cNvSpPr/>
          <p:nvPr/>
        </p:nvSpPr>
        <p:spPr>
          <a:xfrm>
            <a:off x="2612156" y="967656"/>
            <a:ext cx="349155" cy="313437"/>
          </a:xfrm>
          <a:custGeom>
            <a:avLst/>
            <a:gdLst/>
            <a:ahLst/>
            <a:cxnLst/>
            <a:rect l="0" t="0" r="0" b="0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17" name="Shape 817"/>
          <p:cNvSpPr/>
          <p:nvPr/>
        </p:nvSpPr>
        <p:spPr>
          <a:xfrm>
            <a:off x="3180804" y="970206"/>
            <a:ext cx="338956" cy="308316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18" name="Shape 818"/>
          <p:cNvSpPr/>
          <p:nvPr/>
        </p:nvSpPr>
        <p:spPr>
          <a:xfrm>
            <a:off x="3755576" y="973257"/>
            <a:ext cx="316509" cy="302214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819" name="Shape 819"/>
          <p:cNvGrpSpPr/>
          <p:nvPr/>
        </p:nvGrpSpPr>
        <p:grpSpPr>
          <a:xfrm>
            <a:off x="4302631" y="952826"/>
            <a:ext cx="349155" cy="349657"/>
            <a:chOff x="5302225" y="968375"/>
            <a:chExt cx="417650" cy="418250"/>
          </a:xfrm>
        </p:grpSpPr>
        <p:sp>
          <p:nvSpPr>
            <p:cNvPr id="820" name="Shape 820"/>
            <p:cNvSpPr/>
            <p:nvPr/>
          </p:nvSpPr>
          <p:spPr>
            <a:xfrm>
              <a:off x="5333350" y="991575"/>
              <a:ext cx="152075" cy="155100"/>
            </a:xfrm>
            <a:custGeom>
              <a:avLst/>
              <a:gdLst/>
              <a:ahLst/>
              <a:cxnLst/>
              <a:rect l="0" t="0" r="0" b="0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1" name="Shape 821"/>
            <p:cNvSpPr/>
            <p:nvPr/>
          </p:nvSpPr>
          <p:spPr>
            <a:xfrm>
              <a:off x="5302225" y="968375"/>
              <a:ext cx="417650" cy="418250"/>
            </a:xfrm>
            <a:custGeom>
              <a:avLst/>
              <a:gdLst/>
              <a:ahLst/>
              <a:cxnLst/>
              <a:rect l="0" t="0" r="0" b="0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22" name="Shape 822"/>
          <p:cNvGrpSpPr/>
          <p:nvPr/>
        </p:nvGrpSpPr>
        <p:grpSpPr>
          <a:xfrm>
            <a:off x="4824295" y="913514"/>
            <a:ext cx="432880" cy="421636"/>
            <a:chOff x="5926225" y="921350"/>
            <a:chExt cx="517800" cy="504350"/>
          </a:xfrm>
        </p:grpSpPr>
        <p:sp>
          <p:nvSpPr>
            <p:cNvPr id="823" name="Shape 823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4" name="Shape 824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25" name="Shape 825"/>
          <p:cNvGrpSpPr/>
          <p:nvPr/>
        </p:nvGrpSpPr>
        <p:grpSpPr>
          <a:xfrm>
            <a:off x="5402117" y="921685"/>
            <a:ext cx="404289" cy="405313"/>
            <a:chOff x="6617400" y="931125"/>
            <a:chExt cx="483600" cy="484825"/>
          </a:xfrm>
        </p:grpSpPr>
        <p:sp>
          <p:nvSpPr>
            <p:cNvPr id="826" name="Shape 826"/>
            <p:cNvSpPr/>
            <p:nvPr/>
          </p:nvSpPr>
          <p:spPr>
            <a:xfrm>
              <a:off x="6843925" y="1183900"/>
              <a:ext cx="121525" cy="232050"/>
            </a:xfrm>
            <a:custGeom>
              <a:avLst/>
              <a:gdLst/>
              <a:ahLst/>
              <a:cxnLst/>
              <a:rect l="0" t="0" r="0" b="0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27" name="Shape 827"/>
            <p:cNvSpPr/>
            <p:nvPr/>
          </p:nvSpPr>
          <p:spPr>
            <a:xfrm>
              <a:off x="6617400" y="931125"/>
              <a:ext cx="483600" cy="259500"/>
            </a:xfrm>
            <a:custGeom>
              <a:avLst/>
              <a:gdLst/>
              <a:ahLst/>
              <a:cxnLst/>
              <a:rect l="0" t="0" r="0" b="0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28" name="Shape 828"/>
          <p:cNvGrpSpPr/>
          <p:nvPr/>
        </p:nvGrpSpPr>
        <p:grpSpPr>
          <a:xfrm>
            <a:off x="337525" y="1551047"/>
            <a:ext cx="389994" cy="273622"/>
            <a:chOff x="559275" y="1683950"/>
            <a:chExt cx="466500" cy="327300"/>
          </a:xfrm>
        </p:grpSpPr>
        <p:sp>
          <p:nvSpPr>
            <p:cNvPr id="829" name="Shape 829"/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0" t="0" r="0" b="0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0" name="Shape 830"/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0" t="0" r="0" b="0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31" name="Shape 831"/>
          <p:cNvGrpSpPr/>
          <p:nvPr/>
        </p:nvGrpSpPr>
        <p:grpSpPr>
          <a:xfrm>
            <a:off x="901051" y="1496958"/>
            <a:ext cx="389994" cy="381822"/>
            <a:chOff x="1233350" y="1619250"/>
            <a:chExt cx="466500" cy="456725"/>
          </a:xfrm>
        </p:grpSpPr>
        <p:sp>
          <p:nvSpPr>
            <p:cNvPr id="832" name="Shape 832"/>
            <p:cNvSpPr/>
            <p:nvPr/>
          </p:nvSpPr>
          <p:spPr>
            <a:xfrm>
              <a:off x="1233350" y="1619250"/>
              <a:ext cx="466500" cy="456725"/>
            </a:xfrm>
            <a:custGeom>
              <a:avLst/>
              <a:gdLst/>
              <a:ahLst/>
              <a:cxnLst/>
              <a:rect l="0" t="0" r="0" b="0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3" name="Shape 833"/>
            <p:cNvSpPr/>
            <p:nvPr/>
          </p:nvSpPr>
          <p:spPr>
            <a:xfrm>
              <a:off x="1382325" y="1792025"/>
              <a:ext cx="168550" cy="12250"/>
            </a:xfrm>
            <a:custGeom>
              <a:avLst/>
              <a:gdLst/>
              <a:ahLst/>
              <a:cxnLst/>
              <a:rect l="0" t="0" r="0" b="0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4" name="Shape 834"/>
            <p:cNvSpPr/>
            <p:nvPr/>
          </p:nvSpPr>
          <p:spPr>
            <a:xfrm>
              <a:off x="1382325" y="1825000"/>
              <a:ext cx="168550" cy="12250"/>
            </a:xfrm>
            <a:custGeom>
              <a:avLst/>
              <a:gdLst/>
              <a:ahLst/>
              <a:cxnLst/>
              <a:rect l="0" t="0" r="0" b="0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5" name="Shape 835"/>
            <p:cNvSpPr/>
            <p:nvPr/>
          </p:nvSpPr>
          <p:spPr>
            <a:xfrm>
              <a:off x="1382325" y="1858575"/>
              <a:ext cx="70850" cy="12250"/>
            </a:xfrm>
            <a:custGeom>
              <a:avLst/>
              <a:gdLst/>
              <a:ahLst/>
              <a:cxnLst/>
              <a:rect l="0" t="0" r="0" b="0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36" name="Shape 836"/>
          <p:cNvGrpSpPr/>
          <p:nvPr/>
        </p:nvGrpSpPr>
        <p:grpSpPr>
          <a:xfrm>
            <a:off x="1476825" y="1505109"/>
            <a:ext cx="365499" cy="365499"/>
            <a:chOff x="1922075" y="1629000"/>
            <a:chExt cx="437200" cy="437200"/>
          </a:xfrm>
        </p:grpSpPr>
        <p:sp>
          <p:nvSpPr>
            <p:cNvPr id="837" name="Shape 837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8" name="Shape 838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39" name="Shape 839"/>
          <p:cNvGrpSpPr/>
          <p:nvPr/>
        </p:nvGrpSpPr>
        <p:grpSpPr>
          <a:xfrm>
            <a:off x="2038826" y="1503583"/>
            <a:ext cx="368550" cy="368550"/>
            <a:chOff x="2594325" y="1627175"/>
            <a:chExt cx="440850" cy="440850"/>
          </a:xfrm>
        </p:grpSpPr>
        <p:sp>
          <p:nvSpPr>
            <p:cNvPr id="840" name="Shape 840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1" name="Shape 841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2" name="Shape 842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43" name="Shape 843"/>
          <p:cNvSpPr/>
          <p:nvPr/>
        </p:nvSpPr>
        <p:spPr>
          <a:xfrm>
            <a:off x="2618781" y="1519980"/>
            <a:ext cx="335904" cy="335883"/>
          </a:xfrm>
          <a:custGeom>
            <a:avLst/>
            <a:gdLst/>
            <a:ahLst/>
            <a:cxnLst/>
            <a:rect l="0" t="0" r="0" b="0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844" name="Shape 844"/>
          <p:cNvGrpSpPr/>
          <p:nvPr/>
        </p:nvGrpSpPr>
        <p:grpSpPr>
          <a:xfrm>
            <a:off x="3200595" y="1476016"/>
            <a:ext cx="299120" cy="423684"/>
            <a:chOff x="3984000" y="1594200"/>
            <a:chExt cx="357800" cy="506800"/>
          </a:xfrm>
        </p:grpSpPr>
        <p:sp>
          <p:nvSpPr>
            <p:cNvPr id="845" name="Shape 845"/>
            <p:cNvSpPr/>
            <p:nvPr/>
          </p:nvSpPr>
          <p:spPr>
            <a:xfrm>
              <a:off x="3984000" y="1597875"/>
              <a:ext cx="44575" cy="503125"/>
            </a:xfrm>
            <a:custGeom>
              <a:avLst/>
              <a:gdLst/>
              <a:ahLst/>
              <a:cxnLst/>
              <a:rect l="0" t="0" r="0" b="0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6" name="Shape 846"/>
            <p:cNvSpPr/>
            <p:nvPr/>
          </p:nvSpPr>
          <p:spPr>
            <a:xfrm>
              <a:off x="4041375" y="1594200"/>
              <a:ext cx="300425" cy="229600"/>
            </a:xfrm>
            <a:custGeom>
              <a:avLst/>
              <a:gdLst/>
              <a:ahLst/>
              <a:cxnLst/>
              <a:rect l="0" t="0" r="0" b="0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47" name="Shape 847"/>
          <p:cNvGrpSpPr/>
          <p:nvPr/>
        </p:nvGrpSpPr>
        <p:grpSpPr>
          <a:xfrm>
            <a:off x="3716637" y="1566868"/>
            <a:ext cx="394090" cy="241980"/>
            <a:chOff x="4601275" y="1702875"/>
            <a:chExt cx="471400" cy="289450"/>
          </a:xfrm>
        </p:grpSpPr>
        <p:sp>
          <p:nvSpPr>
            <p:cNvPr id="848" name="Shape 848"/>
            <p:cNvSpPr/>
            <p:nvPr/>
          </p:nvSpPr>
          <p:spPr>
            <a:xfrm>
              <a:off x="4816200" y="170287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9" name="Shape 849"/>
            <p:cNvSpPr/>
            <p:nvPr/>
          </p:nvSpPr>
          <p:spPr>
            <a:xfrm>
              <a:off x="5031125" y="175722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0" name="Shape 850"/>
            <p:cNvSpPr/>
            <p:nvPr/>
          </p:nvSpPr>
          <p:spPr>
            <a:xfrm>
              <a:off x="4634875" y="1756000"/>
              <a:ext cx="404225" cy="178325"/>
            </a:xfrm>
            <a:custGeom>
              <a:avLst/>
              <a:gdLst/>
              <a:ahLst/>
              <a:cxnLst/>
              <a:rect l="0" t="0" r="0" b="0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1" name="Shape 851"/>
            <p:cNvSpPr/>
            <p:nvPr/>
          </p:nvSpPr>
          <p:spPr>
            <a:xfrm>
              <a:off x="4601275" y="175722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2" name="Shape 852"/>
            <p:cNvSpPr/>
            <p:nvPr/>
          </p:nvSpPr>
          <p:spPr>
            <a:xfrm>
              <a:off x="4673325" y="1947725"/>
              <a:ext cx="327300" cy="44600"/>
            </a:xfrm>
            <a:custGeom>
              <a:avLst/>
              <a:gdLst/>
              <a:ahLst/>
              <a:cxnLst/>
              <a:rect l="0" t="0" r="0" b="0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53" name="Shape 853"/>
          <p:cNvGrpSpPr/>
          <p:nvPr/>
        </p:nvGrpSpPr>
        <p:grpSpPr>
          <a:xfrm>
            <a:off x="4299057" y="1507659"/>
            <a:ext cx="356303" cy="360399"/>
            <a:chOff x="5297950" y="1632050"/>
            <a:chExt cx="426200" cy="431100"/>
          </a:xfrm>
        </p:grpSpPr>
        <p:sp>
          <p:nvSpPr>
            <p:cNvPr id="854" name="Shape 854"/>
            <p:cNvSpPr/>
            <p:nvPr/>
          </p:nvSpPr>
          <p:spPr>
            <a:xfrm>
              <a:off x="5404800" y="1936125"/>
              <a:ext cx="212500" cy="127025"/>
            </a:xfrm>
            <a:custGeom>
              <a:avLst/>
              <a:gdLst/>
              <a:ahLst/>
              <a:cxnLst/>
              <a:rect l="0" t="0" r="0" b="0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5" name="Shape 855"/>
            <p:cNvSpPr/>
            <p:nvPr/>
          </p:nvSpPr>
          <p:spPr>
            <a:xfrm>
              <a:off x="5297950" y="1632050"/>
              <a:ext cx="426200" cy="294950"/>
            </a:xfrm>
            <a:custGeom>
              <a:avLst/>
              <a:gdLst/>
              <a:ahLst/>
              <a:cxnLst/>
              <a:rect l="0" t="0" r="0" b="0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56" name="Shape 856"/>
          <p:cNvGrpSpPr/>
          <p:nvPr/>
        </p:nvGrpSpPr>
        <p:grpSpPr>
          <a:xfrm>
            <a:off x="4861560" y="1496958"/>
            <a:ext cx="358351" cy="381822"/>
            <a:chOff x="5970800" y="1619250"/>
            <a:chExt cx="428650" cy="456725"/>
          </a:xfrm>
        </p:grpSpPr>
        <p:sp>
          <p:nvSpPr>
            <p:cNvPr id="857" name="Shape 857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8" name="Shape 858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9" name="Shape 859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0" name="Shape 860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1" name="Shape 861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62" name="Shape 862"/>
          <p:cNvGrpSpPr/>
          <p:nvPr/>
        </p:nvGrpSpPr>
        <p:grpSpPr>
          <a:xfrm>
            <a:off x="5408763" y="1492360"/>
            <a:ext cx="401718" cy="366502"/>
            <a:chOff x="6625350" y="1613750"/>
            <a:chExt cx="480525" cy="438400"/>
          </a:xfrm>
        </p:grpSpPr>
        <p:sp>
          <p:nvSpPr>
            <p:cNvPr id="863" name="Shape 863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0" t="0" r="0" b="0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4" name="Shape 864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0" t="0" r="0" b="0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5" name="Shape 865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0" t="0" r="0" b="0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6" name="Shape 866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0" t="0" r="0" b="0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7" name="Shape 867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0" t="0" r="0" b="0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68" name="Shape 868"/>
          <p:cNvGrpSpPr/>
          <p:nvPr/>
        </p:nvGrpSpPr>
        <p:grpSpPr>
          <a:xfrm>
            <a:off x="380913" y="2088553"/>
            <a:ext cx="303217" cy="325684"/>
            <a:chOff x="611175" y="2326900"/>
            <a:chExt cx="362700" cy="389575"/>
          </a:xfrm>
        </p:grpSpPr>
        <p:sp>
          <p:nvSpPr>
            <p:cNvPr id="869" name="Shape 869"/>
            <p:cNvSpPr/>
            <p:nvPr/>
          </p:nvSpPr>
          <p:spPr>
            <a:xfrm>
              <a:off x="611175" y="2326900"/>
              <a:ext cx="362700" cy="389575"/>
            </a:xfrm>
            <a:custGeom>
              <a:avLst/>
              <a:gdLst/>
              <a:ahLst/>
              <a:cxnLst/>
              <a:rect l="0" t="0" r="0" b="0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0" name="Shape 870"/>
            <p:cNvSpPr/>
            <p:nvPr/>
          </p:nvSpPr>
          <p:spPr>
            <a:xfrm>
              <a:off x="794950" y="2500900"/>
              <a:ext cx="24450" cy="23850"/>
            </a:xfrm>
            <a:custGeom>
              <a:avLst/>
              <a:gdLst/>
              <a:ahLst/>
              <a:cxnLst/>
              <a:rect l="0" t="0" r="0" b="0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1" name="Shape 871"/>
            <p:cNvSpPr/>
            <p:nvPr/>
          </p:nvSpPr>
          <p:spPr>
            <a:xfrm>
              <a:off x="754650" y="2381250"/>
              <a:ext cx="75750" cy="14050"/>
            </a:xfrm>
            <a:custGeom>
              <a:avLst/>
              <a:gdLst/>
              <a:ahLst/>
              <a:cxnLst/>
              <a:rect l="0" t="0" r="0" b="0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2" name="Shape 872"/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0" t="0" r="0" b="0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73" name="Shape 873"/>
          <p:cNvSpPr/>
          <p:nvPr/>
        </p:nvSpPr>
        <p:spPr>
          <a:xfrm>
            <a:off x="936309" y="2091680"/>
            <a:ext cx="319561" cy="319561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74" name="Shape 874"/>
          <p:cNvSpPr/>
          <p:nvPr/>
        </p:nvSpPr>
        <p:spPr>
          <a:xfrm>
            <a:off x="1499857" y="2091680"/>
            <a:ext cx="319561" cy="319561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75" name="Shape 875"/>
          <p:cNvSpPr/>
          <p:nvPr/>
        </p:nvSpPr>
        <p:spPr>
          <a:xfrm>
            <a:off x="2063405" y="2091680"/>
            <a:ext cx="319561" cy="319561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876" name="Shape 876"/>
          <p:cNvGrpSpPr/>
          <p:nvPr/>
        </p:nvGrpSpPr>
        <p:grpSpPr>
          <a:xfrm>
            <a:off x="2701377" y="2036491"/>
            <a:ext cx="170502" cy="425733"/>
            <a:chOff x="3386850" y="2264625"/>
            <a:chExt cx="203950" cy="509250"/>
          </a:xfrm>
        </p:grpSpPr>
        <p:sp>
          <p:nvSpPr>
            <p:cNvPr id="877" name="Shape 877"/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0" t="0" r="0" b="0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8" name="Shape 878"/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0" t="0" r="0" b="0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79" name="Shape 879"/>
          <p:cNvGrpSpPr/>
          <p:nvPr/>
        </p:nvGrpSpPr>
        <p:grpSpPr>
          <a:xfrm>
            <a:off x="3843750" y="2090602"/>
            <a:ext cx="139862" cy="317512"/>
            <a:chOff x="4753325" y="2329350"/>
            <a:chExt cx="167300" cy="379800"/>
          </a:xfrm>
        </p:grpSpPr>
        <p:sp>
          <p:nvSpPr>
            <p:cNvPr id="880" name="Shape 880"/>
            <p:cNvSpPr/>
            <p:nvPr/>
          </p:nvSpPr>
          <p:spPr>
            <a:xfrm>
              <a:off x="4753325" y="2424600"/>
              <a:ext cx="167300" cy="284550"/>
            </a:xfrm>
            <a:custGeom>
              <a:avLst/>
              <a:gdLst/>
              <a:ahLst/>
              <a:cxnLst/>
              <a:rect l="0" t="0" r="0" b="0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1" name="Shape 881"/>
            <p:cNvSpPr/>
            <p:nvPr/>
          </p:nvSpPr>
          <p:spPr>
            <a:xfrm>
              <a:off x="4798500" y="2329350"/>
              <a:ext cx="76950" cy="84275"/>
            </a:xfrm>
            <a:custGeom>
              <a:avLst/>
              <a:gdLst/>
              <a:ahLst/>
              <a:cxnLst/>
              <a:rect l="0" t="0" r="0" b="0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82" name="Shape 882"/>
          <p:cNvGrpSpPr/>
          <p:nvPr/>
        </p:nvGrpSpPr>
        <p:grpSpPr>
          <a:xfrm>
            <a:off x="3277653" y="2038519"/>
            <a:ext cx="145004" cy="421657"/>
            <a:chOff x="4076175" y="2267050"/>
            <a:chExt cx="173450" cy="504375"/>
          </a:xfrm>
        </p:grpSpPr>
        <p:sp>
          <p:nvSpPr>
            <p:cNvPr id="883" name="Shape 883"/>
            <p:cNvSpPr/>
            <p:nvPr/>
          </p:nvSpPr>
          <p:spPr>
            <a:xfrm>
              <a:off x="4122600" y="2267050"/>
              <a:ext cx="80600" cy="91625"/>
            </a:xfrm>
            <a:custGeom>
              <a:avLst/>
              <a:gdLst/>
              <a:ahLst/>
              <a:cxnLst/>
              <a:rect l="0" t="0" r="0" b="0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4" name="Shape 884"/>
            <p:cNvSpPr/>
            <p:nvPr/>
          </p:nvSpPr>
          <p:spPr>
            <a:xfrm>
              <a:off x="4076175" y="2370250"/>
              <a:ext cx="173450" cy="401175"/>
            </a:xfrm>
            <a:custGeom>
              <a:avLst/>
              <a:gdLst/>
              <a:ahLst/>
              <a:cxnLst/>
              <a:rect l="0" t="0" r="0" b="0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85" name="Shape 885"/>
          <p:cNvSpPr/>
          <p:nvPr/>
        </p:nvSpPr>
        <p:spPr>
          <a:xfrm>
            <a:off x="4317598" y="2083007"/>
            <a:ext cx="319561" cy="336908"/>
          </a:xfrm>
          <a:custGeom>
            <a:avLst/>
            <a:gdLst/>
            <a:ahLst/>
            <a:cxnLst/>
            <a:rect l="0" t="0" r="0" b="0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886" name="Shape 886"/>
          <p:cNvGrpSpPr/>
          <p:nvPr/>
        </p:nvGrpSpPr>
        <p:grpSpPr>
          <a:xfrm>
            <a:off x="4865133" y="2089055"/>
            <a:ext cx="351203" cy="324660"/>
            <a:chOff x="5975075" y="2327500"/>
            <a:chExt cx="420100" cy="388350"/>
          </a:xfrm>
        </p:grpSpPr>
        <p:sp>
          <p:nvSpPr>
            <p:cNvPr id="887" name="Shape 887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8" name="Shape 888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89" name="Shape 889"/>
          <p:cNvGrpSpPr/>
          <p:nvPr/>
        </p:nvGrpSpPr>
        <p:grpSpPr>
          <a:xfrm>
            <a:off x="5496543" y="2079357"/>
            <a:ext cx="215437" cy="351203"/>
            <a:chOff x="6730350" y="2315900"/>
            <a:chExt cx="257700" cy="420100"/>
          </a:xfrm>
        </p:grpSpPr>
        <p:sp>
          <p:nvSpPr>
            <p:cNvPr id="890" name="Shape 890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1" name="Shape 891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2" name="Shape 892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3" name="Shape 893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4" name="Shape 894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95" name="Shape 895"/>
          <p:cNvGrpSpPr/>
          <p:nvPr/>
        </p:nvGrpSpPr>
        <p:grpSpPr>
          <a:xfrm>
            <a:off x="477889" y="2615840"/>
            <a:ext cx="109265" cy="398165"/>
            <a:chOff x="727175" y="2957625"/>
            <a:chExt cx="130700" cy="476275"/>
          </a:xfrm>
        </p:grpSpPr>
        <p:sp>
          <p:nvSpPr>
            <p:cNvPr id="896" name="Shape 896"/>
            <p:cNvSpPr/>
            <p:nvPr/>
          </p:nvSpPr>
          <p:spPr>
            <a:xfrm>
              <a:off x="727175" y="2957625"/>
              <a:ext cx="130700" cy="476275"/>
            </a:xfrm>
            <a:custGeom>
              <a:avLst/>
              <a:gdLst/>
              <a:ahLst/>
              <a:cxnLst/>
              <a:rect l="0" t="0" r="0" b="0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7" name="Shape 897"/>
            <p:cNvSpPr/>
            <p:nvPr/>
          </p:nvSpPr>
          <p:spPr>
            <a:xfrm>
              <a:off x="751600" y="3090125"/>
              <a:ext cx="81850" cy="319350"/>
            </a:xfrm>
            <a:custGeom>
              <a:avLst/>
              <a:gdLst/>
              <a:ahLst/>
              <a:cxnLst/>
              <a:rect l="0" t="0" r="0" b="0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98" name="Shape 898"/>
          <p:cNvSpPr/>
          <p:nvPr/>
        </p:nvSpPr>
        <p:spPr>
          <a:xfrm>
            <a:off x="1492207" y="2600114"/>
            <a:ext cx="334859" cy="429808"/>
          </a:xfrm>
          <a:custGeom>
            <a:avLst/>
            <a:gdLst/>
            <a:ahLst/>
            <a:cxnLst/>
            <a:rect l="0" t="0" r="0" b="0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99" name="Shape 899"/>
          <p:cNvSpPr/>
          <p:nvPr/>
        </p:nvSpPr>
        <p:spPr>
          <a:xfrm>
            <a:off x="972049" y="2600114"/>
            <a:ext cx="248083" cy="429808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900" name="Shape 900"/>
          <p:cNvGrpSpPr/>
          <p:nvPr/>
        </p:nvGrpSpPr>
        <p:grpSpPr>
          <a:xfrm>
            <a:off x="2029630" y="2628589"/>
            <a:ext cx="386942" cy="372647"/>
            <a:chOff x="2583325" y="2972875"/>
            <a:chExt cx="462850" cy="445750"/>
          </a:xfrm>
        </p:grpSpPr>
        <p:sp>
          <p:nvSpPr>
            <p:cNvPr id="901" name="Shape 901"/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0" t="0" r="0" b="0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2" name="Shape 902"/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0" t="0" r="0" b="0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03" name="Shape 903"/>
          <p:cNvGrpSpPr/>
          <p:nvPr/>
        </p:nvGrpSpPr>
        <p:grpSpPr>
          <a:xfrm>
            <a:off x="2579886" y="2684245"/>
            <a:ext cx="413485" cy="261354"/>
            <a:chOff x="3241525" y="3039450"/>
            <a:chExt cx="494600" cy="312625"/>
          </a:xfrm>
        </p:grpSpPr>
        <p:sp>
          <p:nvSpPr>
            <p:cNvPr id="904" name="Shape 904"/>
            <p:cNvSpPr/>
            <p:nvPr/>
          </p:nvSpPr>
          <p:spPr>
            <a:xfrm>
              <a:off x="3241525" y="3039450"/>
              <a:ext cx="494600" cy="312625"/>
            </a:xfrm>
            <a:custGeom>
              <a:avLst/>
              <a:gdLst/>
              <a:ahLst/>
              <a:cxnLst/>
              <a:rect l="0" t="0" r="0" b="0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5" name="Shape 905"/>
            <p:cNvSpPr/>
            <p:nvPr/>
          </p:nvSpPr>
          <p:spPr>
            <a:xfrm>
              <a:off x="3384400" y="3091350"/>
              <a:ext cx="208850" cy="208825"/>
            </a:xfrm>
            <a:custGeom>
              <a:avLst/>
              <a:gdLst/>
              <a:ahLst/>
              <a:cxnLst/>
              <a:rect l="0" t="0" r="0" b="0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906" name="Shape 906"/>
          <p:cNvSpPr/>
          <p:nvPr/>
        </p:nvSpPr>
        <p:spPr>
          <a:xfrm>
            <a:off x="3736180" y="2637380"/>
            <a:ext cx="355300" cy="355279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907" name="Shape 907"/>
          <p:cNvGrpSpPr/>
          <p:nvPr/>
        </p:nvGrpSpPr>
        <p:grpSpPr>
          <a:xfrm>
            <a:off x="4263318" y="2656678"/>
            <a:ext cx="427781" cy="316488"/>
            <a:chOff x="5255200" y="3006475"/>
            <a:chExt cx="511700" cy="378575"/>
          </a:xfrm>
        </p:grpSpPr>
        <p:sp>
          <p:nvSpPr>
            <p:cNvPr id="908" name="Shape 908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0" t="0" r="0" b="0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9" name="Shape 909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0" t="0" r="0" b="0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10" name="Shape 910"/>
          <p:cNvGrpSpPr/>
          <p:nvPr/>
        </p:nvGrpSpPr>
        <p:grpSpPr>
          <a:xfrm>
            <a:off x="3177103" y="2638307"/>
            <a:ext cx="346104" cy="353230"/>
            <a:chOff x="3955900" y="2984500"/>
            <a:chExt cx="414000" cy="422525"/>
          </a:xfrm>
        </p:grpSpPr>
        <p:sp>
          <p:nvSpPr>
            <p:cNvPr id="911" name="Shape 911"/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0" t="0" r="0" b="0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2" name="Shape 912"/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0" t="0" r="0" b="0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3" name="Shape 913"/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0" t="0" r="0" b="0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914" name="Shape 914"/>
          <p:cNvSpPr/>
          <p:nvPr/>
        </p:nvSpPr>
        <p:spPr>
          <a:xfrm>
            <a:off x="341116" y="3226448"/>
            <a:ext cx="386921" cy="304241"/>
          </a:xfrm>
          <a:custGeom>
            <a:avLst/>
            <a:gdLst/>
            <a:ahLst/>
            <a:cxnLst/>
            <a:rect l="0" t="0" r="0" b="0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15" name="Shape 915"/>
          <p:cNvSpPr/>
          <p:nvPr/>
        </p:nvSpPr>
        <p:spPr>
          <a:xfrm>
            <a:off x="4906165" y="2621035"/>
            <a:ext cx="269526" cy="387966"/>
          </a:xfrm>
          <a:custGeom>
            <a:avLst/>
            <a:gdLst/>
            <a:ahLst/>
            <a:cxnLst/>
            <a:rect l="0" t="0" r="0" b="0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916" name="Shape 916"/>
          <p:cNvGrpSpPr/>
          <p:nvPr/>
        </p:nvGrpSpPr>
        <p:grpSpPr>
          <a:xfrm>
            <a:off x="5472049" y="2633187"/>
            <a:ext cx="264426" cy="375719"/>
            <a:chOff x="6701050" y="2978375"/>
            <a:chExt cx="316300" cy="449425"/>
          </a:xfrm>
        </p:grpSpPr>
        <p:sp>
          <p:nvSpPr>
            <p:cNvPr id="917" name="Shape 917"/>
            <p:cNvSpPr/>
            <p:nvPr/>
          </p:nvSpPr>
          <p:spPr>
            <a:xfrm>
              <a:off x="6701050" y="2978375"/>
              <a:ext cx="316300" cy="78175"/>
            </a:xfrm>
            <a:custGeom>
              <a:avLst/>
              <a:gdLst/>
              <a:ahLst/>
              <a:cxnLst/>
              <a:rect l="0" t="0" r="0" b="0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8" name="Shape 918"/>
            <p:cNvSpPr/>
            <p:nvPr/>
          </p:nvSpPr>
          <p:spPr>
            <a:xfrm>
              <a:off x="6713875" y="3068750"/>
              <a:ext cx="290650" cy="359050"/>
            </a:xfrm>
            <a:custGeom>
              <a:avLst/>
              <a:gdLst/>
              <a:ahLst/>
              <a:cxnLst/>
              <a:rect l="0" t="0" r="0" b="0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19" name="Shape 919"/>
          <p:cNvGrpSpPr/>
          <p:nvPr/>
        </p:nvGrpSpPr>
        <p:grpSpPr>
          <a:xfrm>
            <a:off x="907677" y="3251847"/>
            <a:ext cx="376743" cy="253203"/>
            <a:chOff x="1241275" y="3718400"/>
            <a:chExt cx="450650" cy="302875"/>
          </a:xfrm>
        </p:grpSpPr>
        <p:sp>
          <p:nvSpPr>
            <p:cNvPr id="920" name="Shape 920"/>
            <p:cNvSpPr/>
            <p:nvPr/>
          </p:nvSpPr>
          <p:spPr>
            <a:xfrm>
              <a:off x="1241275" y="3718400"/>
              <a:ext cx="450650" cy="302875"/>
            </a:xfrm>
            <a:custGeom>
              <a:avLst/>
              <a:gdLst/>
              <a:ahLst/>
              <a:cxnLst/>
              <a:rect l="0" t="0" r="0" b="0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1" name="Shape 921"/>
            <p:cNvSpPr/>
            <p:nvPr/>
          </p:nvSpPr>
          <p:spPr>
            <a:xfrm>
              <a:off x="1293175" y="3895475"/>
              <a:ext cx="174050" cy="12225"/>
            </a:xfrm>
            <a:custGeom>
              <a:avLst/>
              <a:gdLst/>
              <a:ahLst/>
              <a:cxnLst/>
              <a:rect l="0" t="0" r="0" b="0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2" name="Shape 922"/>
            <p:cNvSpPr/>
            <p:nvPr/>
          </p:nvSpPr>
          <p:spPr>
            <a:xfrm>
              <a:off x="1293175" y="3935775"/>
              <a:ext cx="122750" cy="12225"/>
            </a:xfrm>
            <a:custGeom>
              <a:avLst/>
              <a:gdLst/>
              <a:ahLst/>
              <a:cxnLst/>
              <a:rect l="0" t="0" r="0" b="0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3" name="Shape 923"/>
            <p:cNvSpPr/>
            <p:nvPr/>
          </p:nvSpPr>
          <p:spPr>
            <a:xfrm>
              <a:off x="1570375" y="3901575"/>
              <a:ext cx="62300" cy="40325"/>
            </a:xfrm>
            <a:custGeom>
              <a:avLst/>
              <a:gdLst/>
              <a:ahLst/>
              <a:cxnLst/>
              <a:rect l="0" t="0" r="0" b="0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24" name="Shape 924"/>
          <p:cNvGrpSpPr/>
          <p:nvPr/>
        </p:nvGrpSpPr>
        <p:grpSpPr>
          <a:xfrm>
            <a:off x="1476324" y="3232452"/>
            <a:ext cx="366502" cy="292495"/>
            <a:chOff x="1921475" y="3695200"/>
            <a:chExt cx="438400" cy="349875"/>
          </a:xfrm>
        </p:grpSpPr>
        <p:sp>
          <p:nvSpPr>
            <p:cNvPr id="925" name="Shape 925"/>
            <p:cNvSpPr/>
            <p:nvPr/>
          </p:nvSpPr>
          <p:spPr>
            <a:xfrm>
              <a:off x="2246900" y="3992550"/>
              <a:ext cx="52525" cy="52525"/>
            </a:xfrm>
            <a:custGeom>
              <a:avLst/>
              <a:gdLst/>
              <a:ahLst/>
              <a:cxnLst/>
              <a:rect l="0" t="0" r="0" b="0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6" name="Shape 926"/>
            <p:cNvSpPr/>
            <p:nvPr/>
          </p:nvSpPr>
          <p:spPr>
            <a:xfrm>
              <a:off x="2033800" y="3992550"/>
              <a:ext cx="52550" cy="52525"/>
            </a:xfrm>
            <a:custGeom>
              <a:avLst/>
              <a:gdLst/>
              <a:ahLst/>
              <a:cxnLst/>
              <a:rect l="0" t="0" r="0" b="0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7" name="Shape 927"/>
            <p:cNvSpPr/>
            <p:nvPr/>
          </p:nvSpPr>
          <p:spPr>
            <a:xfrm>
              <a:off x="1921475" y="3695200"/>
              <a:ext cx="438400" cy="297975"/>
            </a:xfrm>
            <a:custGeom>
              <a:avLst/>
              <a:gdLst/>
              <a:ahLst/>
              <a:cxnLst/>
              <a:rect l="0" t="0" r="0" b="0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28" name="Shape 928"/>
          <p:cNvGrpSpPr/>
          <p:nvPr/>
        </p:nvGrpSpPr>
        <p:grpSpPr>
          <a:xfrm>
            <a:off x="2043424" y="3227854"/>
            <a:ext cx="359354" cy="301189"/>
            <a:chOff x="2599825" y="3689700"/>
            <a:chExt cx="429850" cy="360275"/>
          </a:xfrm>
        </p:grpSpPr>
        <p:sp>
          <p:nvSpPr>
            <p:cNvPr id="929" name="Shape 929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0" t="0" r="0" b="0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0" name="Shape 930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0" t="0" r="0" b="0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31" name="Shape 931"/>
          <p:cNvGrpSpPr/>
          <p:nvPr/>
        </p:nvGrpSpPr>
        <p:grpSpPr>
          <a:xfrm>
            <a:off x="2624298" y="3196713"/>
            <a:ext cx="324660" cy="338956"/>
            <a:chOff x="3294650" y="3652450"/>
            <a:chExt cx="388350" cy="405450"/>
          </a:xfrm>
        </p:grpSpPr>
        <p:sp>
          <p:nvSpPr>
            <p:cNvPr id="932" name="Shape 932"/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0" t="0" r="0" b="0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3" name="Shape 933"/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0" t="0" r="0" b="0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4" name="Shape 934"/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0" t="0" r="0" b="0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35" name="Shape 935"/>
          <p:cNvGrpSpPr/>
          <p:nvPr/>
        </p:nvGrpSpPr>
        <p:grpSpPr>
          <a:xfrm>
            <a:off x="3160780" y="3239600"/>
            <a:ext cx="378749" cy="277698"/>
            <a:chOff x="3936375" y="3703750"/>
            <a:chExt cx="453050" cy="332175"/>
          </a:xfrm>
        </p:grpSpPr>
        <p:sp>
          <p:nvSpPr>
            <p:cNvPr id="936" name="Shape 936"/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7" name="Shape 937"/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8" name="Shape 938"/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9" name="Shape 939"/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0" t="0" r="0" b="0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0" name="Shape 940"/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0" t="0" r="0" b="0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41" name="Shape 941"/>
          <p:cNvGrpSpPr/>
          <p:nvPr/>
        </p:nvGrpSpPr>
        <p:grpSpPr>
          <a:xfrm>
            <a:off x="3724307" y="3239600"/>
            <a:ext cx="378749" cy="277698"/>
            <a:chOff x="4610450" y="3703750"/>
            <a:chExt cx="453050" cy="332175"/>
          </a:xfrm>
        </p:grpSpPr>
        <p:sp>
          <p:nvSpPr>
            <p:cNvPr id="942" name="Shape 942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3" name="Shape 943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0" t="0" r="0" b="0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44" name="Shape 944"/>
          <p:cNvGrpSpPr/>
          <p:nvPr/>
        </p:nvGrpSpPr>
        <p:grpSpPr>
          <a:xfrm>
            <a:off x="4301105" y="3211531"/>
            <a:ext cx="352206" cy="333835"/>
            <a:chOff x="5300400" y="3670175"/>
            <a:chExt cx="421300" cy="399325"/>
          </a:xfrm>
        </p:grpSpPr>
        <p:sp>
          <p:nvSpPr>
            <p:cNvPr id="945" name="Shape 945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0" t="0" r="0" b="0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6" name="Shape 946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0" t="0" r="0" b="0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7" name="Shape 947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0" t="0" r="0" b="0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8" name="Shape 948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0" t="0" r="0" b="0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49" name="Shape 949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0" t="0" r="0" b="0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950" name="Shape 950"/>
          <p:cNvSpPr/>
          <p:nvPr/>
        </p:nvSpPr>
        <p:spPr>
          <a:xfrm>
            <a:off x="4844905" y="3182556"/>
            <a:ext cx="392042" cy="392021"/>
          </a:xfrm>
          <a:custGeom>
            <a:avLst/>
            <a:gdLst/>
            <a:ahLst/>
            <a:cxnLst/>
            <a:rect l="0" t="0" r="0" b="0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951" name="Shape 951"/>
          <p:cNvGrpSpPr/>
          <p:nvPr/>
        </p:nvGrpSpPr>
        <p:grpSpPr>
          <a:xfrm>
            <a:off x="5433258" y="3207435"/>
            <a:ext cx="342007" cy="342028"/>
            <a:chOff x="6654650" y="3665275"/>
            <a:chExt cx="409100" cy="409125"/>
          </a:xfrm>
        </p:grpSpPr>
        <p:sp>
          <p:nvSpPr>
            <p:cNvPr id="952" name="Shape 952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0" t="0" r="0" b="0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3" name="Shape 953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0" t="0" r="0" b="0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54" name="Shape 954"/>
          <p:cNvGrpSpPr/>
          <p:nvPr/>
        </p:nvGrpSpPr>
        <p:grpSpPr>
          <a:xfrm>
            <a:off x="347222" y="3756666"/>
            <a:ext cx="370598" cy="370619"/>
            <a:chOff x="570875" y="4322250"/>
            <a:chExt cx="443300" cy="443325"/>
          </a:xfrm>
        </p:grpSpPr>
        <p:sp>
          <p:nvSpPr>
            <p:cNvPr id="955" name="Shape 955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0" t="0" r="0" b="0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6" name="Shape 956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0" t="0" r="0" b="0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7" name="Shape 957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0" t="0" r="0" b="0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58" name="Shape 958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0" t="0" r="0" b="0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959" name="Shape 959"/>
          <p:cNvSpPr/>
          <p:nvPr/>
        </p:nvSpPr>
        <p:spPr>
          <a:xfrm>
            <a:off x="895468" y="3828789"/>
            <a:ext cx="401238" cy="226660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960" name="Shape 960"/>
          <p:cNvGrpSpPr/>
          <p:nvPr/>
        </p:nvGrpSpPr>
        <p:grpSpPr>
          <a:xfrm>
            <a:off x="1524812" y="3729120"/>
            <a:ext cx="269526" cy="425712"/>
            <a:chOff x="1979475" y="4289300"/>
            <a:chExt cx="322400" cy="509225"/>
          </a:xfrm>
        </p:grpSpPr>
        <p:sp>
          <p:nvSpPr>
            <p:cNvPr id="961" name="Shape 961"/>
            <p:cNvSpPr/>
            <p:nvPr/>
          </p:nvSpPr>
          <p:spPr>
            <a:xfrm>
              <a:off x="2187075" y="4509100"/>
              <a:ext cx="114800" cy="114800"/>
            </a:xfrm>
            <a:custGeom>
              <a:avLst/>
              <a:gdLst/>
              <a:ahLst/>
              <a:cxnLst/>
              <a:rect l="0" t="0" r="0" b="0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2" name="Shape 962"/>
            <p:cNvSpPr/>
            <p:nvPr/>
          </p:nvSpPr>
          <p:spPr>
            <a:xfrm>
              <a:off x="1979475" y="4542675"/>
              <a:ext cx="156925" cy="156950"/>
            </a:xfrm>
            <a:custGeom>
              <a:avLst/>
              <a:gdLst/>
              <a:ahLst/>
              <a:cxnLst/>
              <a:rect l="0" t="0" r="0" b="0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3" name="Shape 963"/>
            <p:cNvSpPr/>
            <p:nvPr/>
          </p:nvSpPr>
          <p:spPr>
            <a:xfrm>
              <a:off x="2041125" y="4289300"/>
              <a:ext cx="240000" cy="509225"/>
            </a:xfrm>
            <a:custGeom>
              <a:avLst/>
              <a:gdLst/>
              <a:ahLst/>
              <a:cxnLst/>
              <a:rect l="0" t="0" r="0" b="0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64" name="Shape 964"/>
          <p:cNvGrpSpPr/>
          <p:nvPr/>
        </p:nvGrpSpPr>
        <p:grpSpPr>
          <a:xfrm>
            <a:off x="2064345" y="3734721"/>
            <a:ext cx="318014" cy="414509"/>
            <a:chOff x="2624850" y="4296000"/>
            <a:chExt cx="380400" cy="495825"/>
          </a:xfrm>
        </p:grpSpPr>
        <p:sp>
          <p:nvSpPr>
            <p:cNvPr id="965" name="Shape 965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0" t="0" r="0" b="0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6" name="Shape 966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0" t="0" r="0" b="0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7" name="Shape 967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0" t="0" r="0" b="0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968" name="Shape 968"/>
          <p:cNvSpPr/>
          <p:nvPr/>
        </p:nvSpPr>
        <p:spPr>
          <a:xfrm>
            <a:off x="3180302" y="3772126"/>
            <a:ext cx="339959" cy="33998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69" name="Shape 969"/>
          <p:cNvSpPr/>
          <p:nvPr/>
        </p:nvSpPr>
        <p:spPr>
          <a:xfrm>
            <a:off x="2616754" y="3793571"/>
            <a:ext cx="339959" cy="297093"/>
          </a:xfrm>
          <a:custGeom>
            <a:avLst/>
            <a:gdLst/>
            <a:ahLst/>
            <a:cxnLst/>
            <a:rect l="0" t="0" r="0" b="0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70" name="Shape 970"/>
          <p:cNvSpPr/>
          <p:nvPr/>
        </p:nvSpPr>
        <p:spPr>
          <a:xfrm>
            <a:off x="3742304" y="3770601"/>
            <a:ext cx="343052" cy="343031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971" name="Shape 971"/>
          <p:cNvGrpSpPr/>
          <p:nvPr/>
        </p:nvGrpSpPr>
        <p:grpSpPr>
          <a:xfrm>
            <a:off x="4280686" y="3775560"/>
            <a:ext cx="393045" cy="332832"/>
            <a:chOff x="5275975" y="4344850"/>
            <a:chExt cx="470150" cy="398125"/>
          </a:xfrm>
        </p:grpSpPr>
        <p:sp>
          <p:nvSpPr>
            <p:cNvPr id="972" name="Shape 972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3" name="Shape 973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4" name="Shape 974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0" t="0" r="0" b="0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975" name="Shape 975"/>
          <p:cNvSpPr/>
          <p:nvPr/>
        </p:nvSpPr>
        <p:spPr>
          <a:xfrm>
            <a:off x="4864300" y="3765501"/>
            <a:ext cx="353251" cy="353230"/>
          </a:xfrm>
          <a:custGeom>
            <a:avLst/>
            <a:gdLst/>
            <a:ahLst/>
            <a:cxnLst/>
            <a:rect l="0" t="0" r="0" b="0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976" name="Shape 976"/>
          <p:cNvGrpSpPr/>
          <p:nvPr/>
        </p:nvGrpSpPr>
        <p:grpSpPr>
          <a:xfrm>
            <a:off x="5423038" y="3748515"/>
            <a:ext cx="362447" cy="386921"/>
            <a:chOff x="6642425" y="4312500"/>
            <a:chExt cx="433550" cy="462825"/>
          </a:xfrm>
        </p:grpSpPr>
        <p:sp>
          <p:nvSpPr>
            <p:cNvPr id="977" name="Shape 977"/>
            <p:cNvSpPr/>
            <p:nvPr/>
          </p:nvSpPr>
          <p:spPr>
            <a:xfrm>
              <a:off x="6642425" y="4687375"/>
              <a:ext cx="433550" cy="39125"/>
            </a:xfrm>
            <a:custGeom>
              <a:avLst/>
              <a:gdLst/>
              <a:ahLst/>
              <a:cxnLst/>
              <a:rect l="0" t="0" r="0" b="0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8" name="Shape 978"/>
            <p:cNvSpPr/>
            <p:nvPr/>
          </p:nvSpPr>
          <p:spPr>
            <a:xfrm>
              <a:off x="6642425" y="4736225"/>
              <a:ext cx="433550" cy="39100"/>
            </a:xfrm>
            <a:custGeom>
              <a:avLst/>
              <a:gdLst/>
              <a:ahLst/>
              <a:cxnLst/>
              <a:rect l="0" t="0" r="0" b="0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9" name="Shape 979"/>
            <p:cNvSpPr/>
            <p:nvPr/>
          </p:nvSpPr>
          <p:spPr>
            <a:xfrm>
              <a:off x="6684575" y="4312500"/>
              <a:ext cx="349875" cy="377350"/>
            </a:xfrm>
            <a:custGeom>
              <a:avLst/>
              <a:gdLst/>
              <a:ahLst/>
              <a:cxnLst/>
              <a:rect l="0" t="0" r="0" b="0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980" name="Shape 980"/>
          <p:cNvSpPr/>
          <p:nvPr/>
        </p:nvSpPr>
        <p:spPr>
          <a:xfrm>
            <a:off x="299775" y="4368343"/>
            <a:ext cx="465526" cy="274646"/>
          </a:xfrm>
          <a:custGeom>
            <a:avLst/>
            <a:gdLst/>
            <a:ahLst/>
            <a:cxnLst/>
            <a:rect l="0" t="0" r="0" b="0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981" name="Shape 981"/>
          <p:cNvGrpSpPr/>
          <p:nvPr/>
        </p:nvGrpSpPr>
        <p:grpSpPr>
          <a:xfrm>
            <a:off x="910226" y="4322763"/>
            <a:ext cx="371622" cy="365499"/>
            <a:chOff x="1244325" y="4999400"/>
            <a:chExt cx="444525" cy="437200"/>
          </a:xfrm>
        </p:grpSpPr>
        <p:sp>
          <p:nvSpPr>
            <p:cNvPr id="982" name="Shape 982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0" t="0" r="0" b="0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83" name="Shape 983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0" t="0" r="0" b="0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84" name="Shape 984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85" name="Shape 985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0" t="0" r="0" b="0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86" name="Shape 986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0" t="0" r="0" b="0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87" name="Shape 987"/>
          <p:cNvGrpSpPr/>
          <p:nvPr/>
        </p:nvGrpSpPr>
        <p:grpSpPr>
          <a:xfrm>
            <a:off x="1506942" y="4311018"/>
            <a:ext cx="305265" cy="388969"/>
            <a:chOff x="1958100" y="4985350"/>
            <a:chExt cx="365150" cy="465275"/>
          </a:xfrm>
        </p:grpSpPr>
        <p:sp>
          <p:nvSpPr>
            <p:cNvPr id="988" name="Shape 988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0" t="0" r="0" b="0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89" name="Shape 989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0" t="0" r="0" b="0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0" name="Shape 990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0" t="0" r="0" b="0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91" name="Shape 991"/>
          <p:cNvGrpSpPr/>
          <p:nvPr/>
        </p:nvGrpSpPr>
        <p:grpSpPr>
          <a:xfrm>
            <a:off x="2048002" y="4325815"/>
            <a:ext cx="350200" cy="359877"/>
            <a:chOff x="2605300" y="5003050"/>
            <a:chExt cx="418900" cy="430475"/>
          </a:xfrm>
        </p:grpSpPr>
        <p:sp>
          <p:nvSpPr>
            <p:cNvPr id="992" name="Shape 992"/>
            <p:cNvSpPr/>
            <p:nvPr/>
          </p:nvSpPr>
          <p:spPr>
            <a:xfrm>
              <a:off x="2820225" y="5222250"/>
              <a:ext cx="202750" cy="211275"/>
            </a:xfrm>
            <a:custGeom>
              <a:avLst/>
              <a:gdLst/>
              <a:ahLst/>
              <a:cxnLst/>
              <a:rect l="0" t="0" r="0" b="0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3" name="Shape 993"/>
            <p:cNvSpPr/>
            <p:nvPr/>
          </p:nvSpPr>
          <p:spPr>
            <a:xfrm>
              <a:off x="2606525" y="5003050"/>
              <a:ext cx="203975" cy="208225"/>
            </a:xfrm>
            <a:custGeom>
              <a:avLst/>
              <a:gdLst/>
              <a:ahLst/>
              <a:cxnLst/>
              <a:rect l="0" t="0" r="0" b="0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4" name="Shape 994"/>
            <p:cNvSpPr/>
            <p:nvPr/>
          </p:nvSpPr>
          <p:spPr>
            <a:xfrm>
              <a:off x="2605300" y="5008550"/>
              <a:ext cx="418900" cy="418875"/>
            </a:xfrm>
            <a:custGeom>
              <a:avLst/>
              <a:gdLst/>
              <a:ahLst/>
              <a:cxnLst/>
              <a:rect l="0" t="0" r="0" b="0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95" name="Shape 995"/>
          <p:cNvGrpSpPr/>
          <p:nvPr/>
        </p:nvGrpSpPr>
        <p:grpSpPr>
          <a:xfrm>
            <a:off x="2577336" y="4333485"/>
            <a:ext cx="418585" cy="344055"/>
            <a:chOff x="3238475" y="5012225"/>
            <a:chExt cx="500700" cy="411550"/>
          </a:xfrm>
        </p:grpSpPr>
        <p:sp>
          <p:nvSpPr>
            <p:cNvPr id="996" name="Shape 996"/>
            <p:cNvSpPr/>
            <p:nvPr/>
          </p:nvSpPr>
          <p:spPr>
            <a:xfrm>
              <a:off x="3238475" y="5315050"/>
              <a:ext cx="500700" cy="108725"/>
            </a:xfrm>
            <a:custGeom>
              <a:avLst/>
              <a:gdLst/>
              <a:ahLst/>
              <a:cxnLst/>
              <a:rect l="0" t="0" r="0" b="0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7" name="Shape 997"/>
            <p:cNvSpPr/>
            <p:nvPr/>
          </p:nvSpPr>
          <p:spPr>
            <a:xfrm>
              <a:off x="3282450" y="5160575"/>
              <a:ext cx="412750" cy="140475"/>
            </a:xfrm>
            <a:custGeom>
              <a:avLst/>
              <a:gdLst/>
              <a:ahLst/>
              <a:cxnLst/>
              <a:rect l="0" t="0" r="0" b="0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8" name="Shape 998"/>
            <p:cNvSpPr/>
            <p:nvPr/>
          </p:nvSpPr>
          <p:spPr>
            <a:xfrm>
              <a:off x="3473550" y="5012225"/>
              <a:ext cx="30550" cy="129450"/>
            </a:xfrm>
            <a:custGeom>
              <a:avLst/>
              <a:gdLst/>
              <a:ahLst/>
              <a:cxnLst/>
              <a:rect l="0" t="0" r="0" b="0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9" name="Shape 999"/>
            <p:cNvSpPr/>
            <p:nvPr/>
          </p:nvSpPr>
          <p:spPr>
            <a:xfrm>
              <a:off x="3429575" y="5012225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0" name="Shape 1000"/>
            <p:cNvSpPr/>
            <p:nvPr/>
          </p:nvSpPr>
          <p:spPr>
            <a:xfrm>
              <a:off x="3516900" y="5012225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001" name="Shape 1001"/>
          <p:cNvGrpSpPr/>
          <p:nvPr/>
        </p:nvGrpSpPr>
        <p:grpSpPr>
          <a:xfrm>
            <a:off x="3683970" y="4296722"/>
            <a:ext cx="459423" cy="417561"/>
            <a:chOff x="4562200" y="4968250"/>
            <a:chExt cx="549550" cy="499475"/>
          </a:xfrm>
        </p:grpSpPr>
        <p:sp>
          <p:nvSpPr>
            <p:cNvPr id="1002" name="Shape 1002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0" t="0" r="0" b="0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3" name="Shape 1003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0" t="0" r="0" b="0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4" name="Shape 1004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0" t="0" r="0" b="0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5" name="Shape 1005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0" t="0" r="0" b="0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6" name="Shape 1006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0" t="0" r="0" b="0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007" name="Shape 1007"/>
          <p:cNvGrpSpPr/>
          <p:nvPr/>
        </p:nvGrpSpPr>
        <p:grpSpPr>
          <a:xfrm>
            <a:off x="3190897" y="4320214"/>
            <a:ext cx="318516" cy="370076"/>
            <a:chOff x="3972400" y="4996350"/>
            <a:chExt cx="381000" cy="442675"/>
          </a:xfrm>
        </p:grpSpPr>
        <p:sp>
          <p:nvSpPr>
            <p:cNvPr id="1008" name="Shape 1008"/>
            <p:cNvSpPr/>
            <p:nvPr/>
          </p:nvSpPr>
          <p:spPr>
            <a:xfrm>
              <a:off x="4157400" y="4996350"/>
              <a:ext cx="86725" cy="103200"/>
            </a:xfrm>
            <a:custGeom>
              <a:avLst/>
              <a:gdLst/>
              <a:ahLst/>
              <a:cxnLst/>
              <a:rect l="0" t="0" r="0" b="0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9" name="Shape 1009"/>
            <p:cNvSpPr/>
            <p:nvPr/>
          </p:nvSpPr>
          <p:spPr>
            <a:xfrm>
              <a:off x="3972400" y="5048250"/>
              <a:ext cx="381000" cy="390775"/>
            </a:xfrm>
            <a:custGeom>
              <a:avLst/>
              <a:gdLst/>
              <a:ahLst/>
              <a:cxnLst/>
              <a:rect l="0" t="0" r="0" b="0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010" name="Shape 1010"/>
          <p:cNvGrpSpPr/>
          <p:nvPr/>
        </p:nvGrpSpPr>
        <p:grpSpPr>
          <a:xfrm>
            <a:off x="4251593" y="4289073"/>
            <a:ext cx="451251" cy="432859"/>
            <a:chOff x="5241175" y="4959100"/>
            <a:chExt cx="539775" cy="517775"/>
          </a:xfrm>
        </p:grpSpPr>
        <p:sp>
          <p:nvSpPr>
            <p:cNvPr id="1011" name="Shape 1011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0" t="0" r="0" b="0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2" name="Shape 1012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0" t="0" r="0" b="0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3" name="Shape 1013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0" t="0" r="0" b="0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4" name="Shape 1014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0" t="0" r="0" b="0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5" name="Shape 1015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0" t="0" r="0" b="0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6" name="Shape 1016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0" t="0" r="0" b="0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017" name="Shape 1017"/>
          <p:cNvSpPr/>
          <p:nvPr/>
        </p:nvSpPr>
        <p:spPr>
          <a:xfrm>
            <a:off x="4842355" y="4395911"/>
            <a:ext cx="397141" cy="219512"/>
          </a:xfrm>
          <a:custGeom>
            <a:avLst/>
            <a:gdLst/>
            <a:ahLst/>
            <a:cxnLst/>
            <a:rect l="0" t="0" r="0" b="0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rgbClr val="28324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018" name="Shape 1018"/>
          <p:cNvGrpSpPr/>
          <p:nvPr/>
        </p:nvGrpSpPr>
        <p:grpSpPr>
          <a:xfrm>
            <a:off x="5458777" y="4353382"/>
            <a:ext cx="289444" cy="332832"/>
            <a:chOff x="6685175" y="5036025"/>
            <a:chExt cx="346225" cy="398125"/>
          </a:xfrm>
        </p:grpSpPr>
        <p:sp>
          <p:nvSpPr>
            <p:cNvPr id="1019" name="Shape 1019"/>
            <p:cNvSpPr/>
            <p:nvPr/>
          </p:nvSpPr>
          <p:spPr>
            <a:xfrm>
              <a:off x="6743800" y="5036025"/>
              <a:ext cx="105650" cy="147775"/>
            </a:xfrm>
            <a:custGeom>
              <a:avLst/>
              <a:gdLst/>
              <a:ahLst/>
              <a:cxnLst/>
              <a:rect l="0" t="0" r="0" b="0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0" name="Shape 1020"/>
            <p:cNvSpPr/>
            <p:nvPr/>
          </p:nvSpPr>
          <p:spPr>
            <a:xfrm>
              <a:off x="6685175" y="5152025"/>
              <a:ext cx="84275" cy="117275"/>
            </a:xfrm>
            <a:custGeom>
              <a:avLst/>
              <a:gdLst/>
              <a:ahLst/>
              <a:cxnLst/>
              <a:rect l="0" t="0" r="0" b="0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1" name="Shape 1021"/>
            <p:cNvSpPr/>
            <p:nvPr/>
          </p:nvSpPr>
          <p:spPr>
            <a:xfrm>
              <a:off x="6871400" y="5038475"/>
              <a:ext cx="105650" cy="145325"/>
            </a:xfrm>
            <a:custGeom>
              <a:avLst/>
              <a:gdLst/>
              <a:ahLst/>
              <a:cxnLst/>
              <a:rect l="0" t="0" r="0" b="0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2" name="Shape 1022"/>
            <p:cNvSpPr/>
            <p:nvPr/>
          </p:nvSpPr>
          <p:spPr>
            <a:xfrm>
              <a:off x="6944050" y="5155700"/>
              <a:ext cx="87350" cy="116025"/>
            </a:xfrm>
            <a:custGeom>
              <a:avLst/>
              <a:gdLst/>
              <a:ahLst/>
              <a:cxnLst/>
              <a:rect l="0" t="0" r="0" b="0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3" name="Shape 1023"/>
            <p:cNvSpPr/>
            <p:nvPr/>
          </p:nvSpPr>
          <p:spPr>
            <a:xfrm>
              <a:off x="6727300" y="5185625"/>
              <a:ext cx="263800" cy="248525"/>
            </a:xfrm>
            <a:custGeom>
              <a:avLst/>
              <a:gdLst/>
              <a:ahLst/>
              <a:cxnLst/>
              <a:rect l="0" t="0" r="0" b="0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solidFill>
              <a:srgbClr val="28324A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024" name="Shape 1024"/>
          <p:cNvGrpSpPr/>
          <p:nvPr/>
        </p:nvGrpSpPr>
        <p:grpSpPr>
          <a:xfrm>
            <a:off x="6359617" y="1877598"/>
            <a:ext cx="432570" cy="421333"/>
            <a:chOff x="5926225" y="921350"/>
            <a:chExt cx="517800" cy="504350"/>
          </a:xfrm>
        </p:grpSpPr>
        <p:sp>
          <p:nvSpPr>
            <p:cNvPr id="1025" name="Shape 1025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  <p:sp>
          <p:nvSpPr>
            <p:cNvPr id="1026" name="Shape 1026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</p:grpSp>
      <p:sp>
        <p:nvSpPr>
          <p:cNvPr id="1027" name="Shape 1027"/>
          <p:cNvSpPr/>
          <p:nvPr/>
        </p:nvSpPr>
        <p:spPr>
          <a:xfrm>
            <a:off x="6553537" y="2113655"/>
            <a:ext cx="400950" cy="226497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00CEF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028" name="Shape 1028"/>
          <p:cNvGrpSpPr/>
          <p:nvPr/>
        </p:nvGrpSpPr>
        <p:grpSpPr>
          <a:xfrm>
            <a:off x="7244605" y="1856979"/>
            <a:ext cx="432570" cy="421333"/>
            <a:chOff x="5926225" y="921350"/>
            <a:chExt cx="517800" cy="504350"/>
          </a:xfrm>
        </p:grpSpPr>
        <p:sp>
          <p:nvSpPr>
            <p:cNvPr id="1029" name="Shape 1029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FF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0" name="Shape 1030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FF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031" name="Shape 1031"/>
          <p:cNvSpPr/>
          <p:nvPr/>
        </p:nvSpPr>
        <p:spPr>
          <a:xfrm>
            <a:off x="7438525" y="2093036"/>
            <a:ext cx="400950" cy="226497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38100" cap="flat" cmpd="sng">
            <a:solidFill>
              <a:srgbClr val="00CEF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032" name="Shape 1032"/>
          <p:cNvGrpSpPr/>
          <p:nvPr/>
        </p:nvGrpSpPr>
        <p:grpSpPr>
          <a:xfrm>
            <a:off x="6359884" y="2606021"/>
            <a:ext cx="1075936" cy="1047988"/>
            <a:chOff x="5926225" y="921350"/>
            <a:chExt cx="517800" cy="504350"/>
          </a:xfrm>
        </p:grpSpPr>
        <p:sp>
          <p:nvSpPr>
            <p:cNvPr id="1033" name="Shape 1033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00"/>
            </a:solidFill>
            <a:ln w="28575" cap="flat" cmpd="sng">
              <a:solidFill>
                <a:schemeClr val="dk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4" name="Shape 1034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00"/>
            </a:solidFill>
            <a:ln w="28575" cap="flat" cmpd="sng">
              <a:solidFill>
                <a:schemeClr val="dk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035" name="Shape 1035"/>
          <p:cNvSpPr/>
          <p:nvPr/>
        </p:nvSpPr>
        <p:spPr>
          <a:xfrm>
            <a:off x="6842198" y="3193117"/>
            <a:ext cx="997288" cy="563370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36" name="Shape 1036"/>
          <p:cNvSpPr txBox="1"/>
          <p:nvPr/>
        </p:nvSpPr>
        <p:spPr>
          <a:xfrm>
            <a:off x="6248575" y="312075"/>
            <a:ext cx="2592000" cy="152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 b="1">
                <a:solidFill>
                  <a:schemeClr val="dk1"/>
                </a:solidFill>
              </a:rPr>
              <a:t>SlidesCarnival icons are editable shapes</a:t>
            </a:r>
            <a:r>
              <a:rPr lang="en" sz="900">
                <a:solidFill>
                  <a:schemeClr val="dk1"/>
                </a:solidFill>
              </a:rPr>
              <a:t>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90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This means that you can:</a:t>
            </a:r>
          </a:p>
          <a:p>
            <a:pPr marL="457200" lvl="0" indent="-285750" rtl="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" sz="900">
                <a:solidFill>
                  <a:schemeClr val="dk1"/>
                </a:solidFill>
              </a:rPr>
              <a:t>Resize them without losing quality.</a:t>
            </a:r>
          </a:p>
          <a:p>
            <a:pPr marL="457200" lvl="0" indent="-285750" rtl="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" sz="900">
                <a:solidFill>
                  <a:schemeClr val="dk1"/>
                </a:solidFill>
              </a:rPr>
              <a:t>Change fill color and opacity.</a:t>
            </a:r>
          </a:p>
          <a:p>
            <a:pPr marL="457200" lvl="0" indent="-285750" rtl="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" sz="900">
                <a:solidFill>
                  <a:schemeClr val="dk1"/>
                </a:solidFill>
              </a:rPr>
              <a:t>Change line color, width and style</a:t>
            </a:r>
            <a:r>
              <a:rPr lang="en" sz="900"/>
              <a:t>.</a:t>
            </a:r>
          </a:p>
          <a:p>
            <a:pPr lvl="0" rtl="0">
              <a:spcBef>
                <a:spcPts val="0"/>
              </a:spcBef>
              <a:buNone/>
            </a:pPr>
            <a:endParaRPr sz="900"/>
          </a:p>
          <a:p>
            <a:pPr lvl="0" rtl="0">
              <a:spcBef>
                <a:spcPts val="0"/>
              </a:spcBef>
              <a:buNone/>
            </a:pPr>
            <a:r>
              <a:rPr lang="en" sz="900"/>
              <a:t>Isn’t that nice? :)</a:t>
            </a:r>
          </a:p>
          <a:p>
            <a:pPr lvl="0" rtl="0">
              <a:spcBef>
                <a:spcPts val="0"/>
              </a:spcBef>
              <a:buNone/>
            </a:pPr>
            <a:endParaRPr sz="900"/>
          </a:p>
          <a:p>
            <a:pPr lvl="0" rtl="0">
              <a:spcBef>
                <a:spcPts val="0"/>
              </a:spcBef>
              <a:buNone/>
            </a:pPr>
            <a:r>
              <a:rPr lang="en" sz="900"/>
              <a:t>Examples: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900"/>
          </a:p>
          <a:p>
            <a:pPr lvl="0" rtl="0">
              <a:spcBef>
                <a:spcPts val="0"/>
              </a:spcBef>
              <a:buNone/>
            </a:pPr>
            <a:endParaRPr sz="9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Shape 467"/>
          <p:cNvSpPr txBox="1">
            <a:spLocks noGrp="1"/>
          </p:cNvSpPr>
          <p:nvPr>
            <p:ph type="ctrTitle" idx="4294967295"/>
          </p:nvPr>
        </p:nvSpPr>
        <p:spPr>
          <a:xfrm>
            <a:off x="1275149" y="1278550"/>
            <a:ext cx="65937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0"/>
              <a:t>HELLO!</a:t>
            </a:r>
          </a:p>
        </p:txBody>
      </p:sp>
      <p:sp>
        <p:nvSpPr>
          <p:cNvPr id="468" name="Shape 468"/>
          <p:cNvSpPr txBox="1">
            <a:spLocks noGrp="1"/>
          </p:cNvSpPr>
          <p:nvPr>
            <p:ph type="subTitle" idx="4294967295"/>
          </p:nvPr>
        </p:nvSpPr>
        <p:spPr>
          <a:xfrm>
            <a:off x="1275150" y="2325749"/>
            <a:ext cx="6593700" cy="1680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b="1"/>
              <a:t>I am Jayden Smith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"/>
              <a:t>I am here because I love to give presentations. 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55000"/>
              <a:buFont typeface="Arial"/>
              <a:buNone/>
            </a:pPr>
            <a:r>
              <a:rPr lang="en"/>
              <a:t>You can find me at @username</a:t>
            </a:r>
          </a:p>
          <a:p>
            <a:pPr lvl="0" algn="ctr">
              <a:spcBef>
                <a:spcPts val="0"/>
              </a:spcBef>
              <a:buNone/>
            </a:pPr>
            <a:endParaRPr sz="3600" b="1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 txBox="1">
            <a:spLocks noGrp="1"/>
          </p:cNvSpPr>
          <p:nvPr>
            <p:ph type="ctrTitle"/>
          </p:nvPr>
        </p:nvSpPr>
        <p:spPr>
          <a:xfrm>
            <a:off x="2309350" y="3031150"/>
            <a:ext cx="5214599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Transition headline</a:t>
            </a:r>
          </a:p>
        </p:txBody>
      </p:sp>
      <p:sp>
        <p:nvSpPr>
          <p:cNvPr id="474" name="Shape 474"/>
          <p:cNvSpPr txBox="1">
            <a:spLocks noGrp="1"/>
          </p:cNvSpPr>
          <p:nvPr>
            <p:ph type="subTitle" idx="1"/>
          </p:nvPr>
        </p:nvSpPr>
        <p:spPr>
          <a:xfrm>
            <a:off x="2309440" y="4059250"/>
            <a:ext cx="5214599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Let’s start with the first set of slides</a:t>
            </a:r>
          </a:p>
        </p:txBody>
      </p:sp>
      <p:sp>
        <p:nvSpPr>
          <p:cNvPr id="475" name="Shape 475"/>
          <p:cNvSpPr txBox="1"/>
          <p:nvPr/>
        </p:nvSpPr>
        <p:spPr>
          <a:xfrm>
            <a:off x="7416725" y="3661925"/>
            <a:ext cx="1760399" cy="120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0" b="1">
                <a:solidFill>
                  <a:srgbClr val="3C78D8"/>
                </a:solidFill>
                <a:latin typeface="Oswald"/>
                <a:ea typeface="Oswald"/>
                <a:cs typeface="Oswald"/>
                <a:sym typeface="Oswald"/>
              </a:rPr>
              <a:t>1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Shape 480"/>
          <p:cNvSpPr txBox="1">
            <a:spLocks noGrp="1"/>
          </p:cNvSpPr>
          <p:nvPr>
            <p:ph type="body" idx="1"/>
          </p:nvPr>
        </p:nvSpPr>
        <p:spPr>
          <a:xfrm>
            <a:off x="1519975" y="2161800"/>
            <a:ext cx="6104099" cy="8198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Quotations are commonly printed as a means of inspiration and to invoke philosophical thoughts from the reader.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Shape 485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IS A SLIDE </a:t>
            </a:r>
            <a:r>
              <a:rPr lang="en">
                <a:solidFill>
                  <a:srgbClr val="3C78D8"/>
                </a:solidFill>
              </a:rPr>
              <a:t>TITLE</a:t>
            </a:r>
          </a:p>
        </p:txBody>
      </p:sp>
      <p:sp>
        <p:nvSpPr>
          <p:cNvPr id="486" name="Shape 486"/>
          <p:cNvSpPr txBox="1">
            <a:spLocks noGrp="1"/>
          </p:cNvSpPr>
          <p:nvPr>
            <p:ph type="body" idx="1"/>
          </p:nvPr>
        </p:nvSpPr>
        <p:spPr>
          <a:xfrm>
            <a:off x="1075850" y="1540175"/>
            <a:ext cx="6996600" cy="1922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Here you have a list of items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And some text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But remember not to overload your slides with content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You audience will listen to you or read the content, but won’t do both.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Shape 491"/>
          <p:cNvSpPr txBox="1">
            <a:spLocks noGrp="1"/>
          </p:cNvSpPr>
          <p:nvPr>
            <p:ph type="ctrTitle" idx="4294967295"/>
          </p:nvPr>
        </p:nvSpPr>
        <p:spPr>
          <a:xfrm>
            <a:off x="685800" y="2345342"/>
            <a:ext cx="7772400" cy="115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9000"/>
              <a:t>BIG CONCEPT</a:t>
            </a:r>
          </a:p>
        </p:txBody>
      </p:sp>
      <p:sp>
        <p:nvSpPr>
          <p:cNvPr id="492" name="Shape 492"/>
          <p:cNvSpPr txBox="1">
            <a:spLocks noGrp="1"/>
          </p:cNvSpPr>
          <p:nvPr>
            <p:ph type="subTitle" idx="4294967295"/>
          </p:nvPr>
        </p:nvSpPr>
        <p:spPr>
          <a:xfrm>
            <a:off x="2169650" y="3182950"/>
            <a:ext cx="4804800" cy="78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/>
              <a:t>Bring the attention of your audience over a key concept using icons or illustrations</a:t>
            </a:r>
          </a:p>
        </p:txBody>
      </p:sp>
      <p:grpSp>
        <p:nvGrpSpPr>
          <p:cNvPr id="493" name="Shape 493"/>
          <p:cNvGrpSpPr/>
          <p:nvPr/>
        </p:nvGrpSpPr>
        <p:grpSpPr>
          <a:xfrm>
            <a:off x="4146169" y="640687"/>
            <a:ext cx="1166507" cy="1166538"/>
            <a:chOff x="6654650" y="3665275"/>
            <a:chExt cx="409100" cy="409125"/>
          </a:xfrm>
        </p:grpSpPr>
        <p:sp>
          <p:nvSpPr>
            <p:cNvPr id="494" name="Shape 494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0" t="0" r="0" b="0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00CEF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5" name="Shape 495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0" t="0" r="0" b="0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00CEF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96" name="Shape 496"/>
          <p:cNvGrpSpPr/>
          <p:nvPr/>
        </p:nvGrpSpPr>
        <p:grpSpPr>
          <a:xfrm rot="1940693">
            <a:off x="3340903" y="1116018"/>
            <a:ext cx="587625" cy="587659"/>
            <a:chOff x="570875" y="4322250"/>
            <a:chExt cx="443300" cy="443325"/>
          </a:xfrm>
        </p:grpSpPr>
        <p:sp>
          <p:nvSpPr>
            <p:cNvPr id="497" name="Shape 497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0" t="0" r="0" b="0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8" name="Shape 498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0" t="0" r="0" b="0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9" name="Shape 499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0" t="0" r="0" b="0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0" name="Shape 500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0" t="0" r="0" b="0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01" name="Shape 501"/>
          <p:cNvSpPr/>
          <p:nvPr/>
        </p:nvSpPr>
        <p:spPr>
          <a:xfrm>
            <a:off x="3829676" y="640707"/>
            <a:ext cx="316509" cy="302214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AFF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02" name="Shape 502"/>
          <p:cNvSpPr/>
          <p:nvPr/>
        </p:nvSpPr>
        <p:spPr>
          <a:xfrm rot="1793658">
            <a:off x="5318500" y="1302383"/>
            <a:ext cx="225077" cy="214929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AFF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Shape 507"/>
          <p:cNvSpPr txBox="1">
            <a:spLocks noGrp="1"/>
          </p:cNvSpPr>
          <p:nvPr>
            <p:ph type="body" idx="1"/>
          </p:nvPr>
        </p:nvSpPr>
        <p:spPr>
          <a:xfrm>
            <a:off x="1131500" y="1552950"/>
            <a:ext cx="3339899" cy="2665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White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milk and fresh snow, the color produced by the combination of all the colors of the visible spectrum.</a:t>
            </a:r>
          </a:p>
        </p:txBody>
      </p:sp>
      <p:sp>
        <p:nvSpPr>
          <p:cNvPr id="508" name="Shape 508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YOU CAN ALSO </a:t>
            </a:r>
            <a:r>
              <a:rPr lang="en">
                <a:solidFill>
                  <a:srgbClr val="3C78D8"/>
                </a:solidFill>
              </a:rPr>
              <a:t>SPLIT</a:t>
            </a:r>
            <a:r>
              <a:rPr lang="en"/>
              <a:t> YOUR CONTENT</a:t>
            </a:r>
          </a:p>
        </p:txBody>
      </p:sp>
      <p:sp>
        <p:nvSpPr>
          <p:cNvPr id="509" name="Shape 509"/>
          <p:cNvSpPr txBox="1">
            <a:spLocks noGrp="1"/>
          </p:cNvSpPr>
          <p:nvPr>
            <p:ph type="body" idx="2"/>
          </p:nvPr>
        </p:nvSpPr>
        <p:spPr>
          <a:xfrm>
            <a:off x="4672562" y="1552950"/>
            <a:ext cx="3339899" cy="2665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Black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coal, ebony, and of outer space. It is the darkest color, the result of the absence of or complete absorption of light.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Shape 514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 </a:t>
            </a:r>
            <a:r>
              <a:rPr lang="en">
                <a:solidFill>
                  <a:srgbClr val="3C78D8"/>
                </a:solidFill>
              </a:rPr>
              <a:t>TWO OR THREE</a:t>
            </a:r>
            <a:r>
              <a:rPr lang="en"/>
              <a:t> COLUMNS</a:t>
            </a:r>
          </a:p>
        </p:txBody>
      </p:sp>
      <p:sp>
        <p:nvSpPr>
          <p:cNvPr id="515" name="Shape 515"/>
          <p:cNvSpPr txBox="1">
            <a:spLocks noGrp="1"/>
          </p:cNvSpPr>
          <p:nvPr>
            <p:ph type="body" idx="1"/>
          </p:nvPr>
        </p:nvSpPr>
        <p:spPr>
          <a:xfrm>
            <a:off x="705900" y="1626600"/>
            <a:ext cx="2471699" cy="3299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Yellow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color of gold, butter and ripe lemons. In the spectrum of visible light, yellow is found between green and orange.</a:t>
            </a:r>
          </a:p>
        </p:txBody>
      </p:sp>
      <p:sp>
        <p:nvSpPr>
          <p:cNvPr id="516" name="Shape 516"/>
          <p:cNvSpPr txBox="1">
            <a:spLocks noGrp="1"/>
          </p:cNvSpPr>
          <p:nvPr>
            <p:ph type="body" idx="2"/>
          </p:nvPr>
        </p:nvSpPr>
        <p:spPr>
          <a:xfrm>
            <a:off x="3304125" y="1626600"/>
            <a:ext cx="2471699" cy="3299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Blue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Is the colour of the clear sky and the deep sea. It is located between violet and green on the optical spectrum.</a:t>
            </a:r>
          </a:p>
        </p:txBody>
      </p:sp>
      <p:sp>
        <p:nvSpPr>
          <p:cNvPr id="517" name="Shape 517"/>
          <p:cNvSpPr txBox="1">
            <a:spLocks noGrp="1"/>
          </p:cNvSpPr>
          <p:nvPr>
            <p:ph type="body" idx="3"/>
          </p:nvPr>
        </p:nvSpPr>
        <p:spPr>
          <a:xfrm>
            <a:off x="5902350" y="1626600"/>
            <a:ext cx="2471699" cy="3299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Red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Is the color of blood, and because of this it has historically been associated with sacrifice, danger and courage.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ince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1057</Words>
  <Application>Microsoft Office PowerPoint</Application>
  <PresentationFormat>On-screen Show (16:9)</PresentationFormat>
  <Paragraphs>154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Oswald</vt:lpstr>
      <vt:lpstr>Arial</vt:lpstr>
      <vt:lpstr>Source Sans Pro</vt:lpstr>
      <vt:lpstr>Calibri</vt:lpstr>
      <vt:lpstr>UTM Impact</vt:lpstr>
      <vt:lpstr>Quince template</vt:lpstr>
      <vt:lpstr>SLIDE POWERPOINT ĐẸP</vt:lpstr>
      <vt:lpstr>INSTRUCTIONS FOR USE</vt:lpstr>
      <vt:lpstr>HELLO!</vt:lpstr>
      <vt:lpstr>Transition headline</vt:lpstr>
      <vt:lpstr>PowerPoint Presentation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WANT BIG IMPACT? USE BIG IMAGE.</vt:lpstr>
      <vt:lpstr>USE CHARTS TO EXPLAIN YOUR IDEAS</vt:lpstr>
      <vt:lpstr>OR USE DIAGRAMS TO EXPLAIN COMPLEX IDEAS</vt:lpstr>
      <vt:lpstr>AND TABLES TO COMPARE DATA</vt:lpstr>
      <vt:lpstr>MAPS</vt:lpstr>
      <vt:lpstr>89,526,124</vt:lpstr>
      <vt:lpstr>89,526,124$</vt:lpstr>
      <vt:lpstr>OUR PROCESS IS EASY</vt:lpstr>
      <vt:lpstr>LET’S REVIEW SOME CONCEPTS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THANKS!</vt:lpstr>
      <vt:lpstr>CREDITS</vt:lpstr>
      <vt:lpstr>PRESENTATION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POWERPOINT ĐẸP</dc:title>
  <cp:lastModifiedBy>Loc Pham</cp:lastModifiedBy>
  <cp:revision>4</cp:revision>
  <dcterms:modified xsi:type="dcterms:W3CDTF">2016-11-26T09:25:56Z</dcterms:modified>
</cp:coreProperties>
</file>