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Sniglet" panose="020B0604020202020204" charset="0"/>
      <p:regular r:id="rId31"/>
    </p:embeddedFont>
    <p:embeddedFont>
      <p:font typeface="Walter Turncoat" panose="020B0604020202020204" charset="0"/>
      <p:regular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1BE0A05-6C62-4D5F-994D-04FDB2DFCB8E}">
  <a:tblStyle styleId="{01BE0A05-6C62-4D5F-994D-04FDB2DFCB8E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30740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3158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1539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0712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6746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4180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2687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79909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5836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2440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2774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8235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2470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58696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2754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84214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4029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12520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66898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9889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70152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920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470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5901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092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8420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6361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1396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1881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991812"/>
            <a:ext cx="77724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6000"/>
            </a:lvl1pPr>
            <a:lvl2pPr lvl="1" algn="ctr">
              <a:spcBef>
                <a:spcPts val="0"/>
              </a:spcBef>
              <a:buSzPct val="100000"/>
              <a:defRPr sz="6000"/>
            </a:lvl2pPr>
            <a:lvl3pPr lvl="2" algn="ctr">
              <a:spcBef>
                <a:spcPts val="0"/>
              </a:spcBef>
              <a:buSzPct val="100000"/>
              <a:defRPr sz="6000"/>
            </a:lvl3pPr>
            <a:lvl4pPr lvl="3" algn="ctr">
              <a:spcBef>
                <a:spcPts val="0"/>
              </a:spcBef>
              <a:buSzPct val="100000"/>
              <a:defRPr sz="6000"/>
            </a:lvl4pPr>
            <a:lvl5pPr lvl="4" algn="ctr">
              <a:spcBef>
                <a:spcPts val="0"/>
              </a:spcBef>
              <a:buSzPct val="100000"/>
              <a:defRPr sz="6000"/>
            </a:lvl5pPr>
            <a:lvl6pPr lvl="5" algn="ctr">
              <a:spcBef>
                <a:spcPts val="0"/>
              </a:spcBef>
              <a:buSzPct val="100000"/>
              <a:defRPr sz="6000"/>
            </a:lvl6pPr>
            <a:lvl7pPr lvl="6" algn="ctr">
              <a:spcBef>
                <a:spcPts val="0"/>
              </a:spcBef>
              <a:buSzPct val="100000"/>
              <a:defRPr sz="6000"/>
            </a:lvl7pPr>
            <a:lvl8pPr lvl="7" algn="ctr">
              <a:spcBef>
                <a:spcPts val="0"/>
              </a:spcBef>
              <a:buSzPct val="100000"/>
              <a:defRPr sz="6000"/>
            </a:lvl8pPr>
            <a:lvl9pPr lvl="8" algn="ctr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964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4800"/>
            </a:lvl2pPr>
            <a:lvl3pPr lvl="2" algn="ctr" rtl="0">
              <a:spcBef>
                <a:spcPts val="0"/>
              </a:spcBef>
              <a:buSzPct val="100000"/>
              <a:defRPr sz="4800"/>
            </a:lvl3pPr>
            <a:lvl4pPr lvl="3" algn="ctr" rtl="0">
              <a:spcBef>
                <a:spcPts val="0"/>
              </a:spcBef>
              <a:buSzPct val="100000"/>
              <a:defRPr sz="4800"/>
            </a:lvl4pPr>
            <a:lvl5pPr lvl="4" algn="ctr" rtl="0">
              <a:spcBef>
                <a:spcPts val="0"/>
              </a:spcBef>
              <a:buSzPct val="100000"/>
              <a:defRPr sz="4800"/>
            </a:lvl5pPr>
            <a:lvl6pPr lvl="5" algn="ctr" rtl="0">
              <a:spcBef>
                <a:spcPts val="0"/>
              </a:spcBef>
              <a:buSzPct val="100000"/>
              <a:defRPr sz="4800"/>
            </a:lvl6pPr>
            <a:lvl7pPr lvl="6" algn="ctr" rtl="0">
              <a:spcBef>
                <a:spcPts val="0"/>
              </a:spcBef>
              <a:buSzPct val="100000"/>
              <a:defRPr sz="4800"/>
            </a:lvl7pPr>
            <a:lvl8pPr lvl="7" algn="ctr" rtl="0">
              <a:spcBef>
                <a:spcPts val="0"/>
              </a:spcBef>
              <a:buSzPct val="100000"/>
              <a:defRPr sz="4800"/>
            </a:lvl8pPr>
            <a:lvl9pPr lvl="8"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1448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None/>
              <a:defRPr/>
            </a:lvl1pPr>
            <a:lvl2pPr lvl="1" algn="ctr" rtl="0">
              <a:spcBef>
                <a:spcPts val="0"/>
              </a:spcBef>
              <a:buSzPct val="100000"/>
              <a:buNone/>
              <a:defRPr sz="3000"/>
            </a:lvl2pPr>
            <a:lvl3pPr lvl="2" algn="ctr" rtl="0">
              <a:spcBef>
                <a:spcPts val="0"/>
              </a:spcBef>
              <a:buSzPct val="100000"/>
              <a:buNone/>
              <a:defRPr sz="3000"/>
            </a:lvl3pPr>
            <a:lvl4pPr lvl="3" algn="ctr" rtl="0">
              <a:spcBef>
                <a:spcPts val="0"/>
              </a:spcBef>
              <a:buSzPct val="100000"/>
              <a:buNone/>
              <a:defRPr sz="3000"/>
            </a:lvl4pPr>
            <a:lvl5pPr lvl="4" algn="ctr" rtl="0">
              <a:spcBef>
                <a:spcPts val="0"/>
              </a:spcBef>
              <a:buSzPct val="100000"/>
              <a:buNone/>
              <a:defRPr sz="3000"/>
            </a:lvl5pPr>
            <a:lvl6pPr lvl="5" algn="ctr" rtl="0">
              <a:spcBef>
                <a:spcPts val="0"/>
              </a:spcBef>
              <a:buSzPct val="100000"/>
              <a:buNone/>
              <a:defRPr sz="3000"/>
            </a:lvl6pPr>
            <a:lvl7pPr lvl="6" algn="ctr" rtl="0">
              <a:spcBef>
                <a:spcPts val="0"/>
              </a:spcBef>
              <a:buSzPct val="100000"/>
              <a:buNone/>
              <a:defRPr sz="3000"/>
            </a:lvl7pPr>
            <a:lvl8pPr lvl="7" algn="ctr" rtl="0">
              <a:spcBef>
                <a:spcPts val="0"/>
              </a:spcBef>
              <a:buSzPct val="100000"/>
              <a:buNone/>
              <a:defRPr sz="3000"/>
            </a:lvl8pPr>
            <a:lvl9pPr lvl="8" algn="ctr" rtl="0">
              <a:spcBef>
                <a:spcPts val="0"/>
              </a:spcBef>
              <a:buSzPct val="100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1700925" y="1399800"/>
            <a:ext cx="5742300" cy="819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SzPct val="100000"/>
              <a:defRPr sz="3000"/>
            </a:lvl1pPr>
            <a:lvl2pPr lvl="1" algn="ctr" rtl="0">
              <a:spcBef>
                <a:spcPts val="0"/>
              </a:spcBef>
              <a:buSzPct val="100000"/>
              <a:defRPr sz="3000"/>
            </a:lvl2pPr>
            <a:lvl3pPr lvl="2" algn="ctr" rtl="0">
              <a:spcBef>
                <a:spcPts val="0"/>
              </a:spcBef>
              <a:buSzPct val="100000"/>
              <a:defRPr sz="3000"/>
            </a:lvl3pPr>
            <a:lvl4pPr lvl="3" algn="ctr" rtl="0">
              <a:spcBef>
                <a:spcPts val="0"/>
              </a:spcBef>
              <a:buSzPct val="100000"/>
              <a:defRPr sz="3000"/>
            </a:lvl4pPr>
            <a:lvl5pPr lvl="4" algn="ctr" rtl="0">
              <a:spcBef>
                <a:spcPts val="0"/>
              </a:spcBef>
              <a:buSzPct val="100000"/>
              <a:defRPr sz="3000"/>
            </a:lvl5pPr>
            <a:lvl6pPr lvl="5" algn="ctr" rtl="0">
              <a:spcBef>
                <a:spcPts val="0"/>
              </a:spcBef>
              <a:buSzPct val="100000"/>
              <a:defRPr sz="3000"/>
            </a:lvl6pPr>
            <a:lvl7pPr lvl="6" algn="ctr" rtl="0">
              <a:spcBef>
                <a:spcPts val="0"/>
              </a:spcBef>
              <a:buSzPct val="100000"/>
              <a:defRPr sz="3000"/>
            </a:lvl7pPr>
            <a:lvl8pPr lvl="7" algn="ctr" rtl="0">
              <a:spcBef>
                <a:spcPts val="0"/>
              </a:spcBef>
              <a:buSzPct val="100000"/>
              <a:defRPr sz="3000"/>
            </a:lvl8pPr>
            <a:lvl9pPr lvl="8" algn="ctr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15" name="Shape 15"/>
          <p:cNvSpPr txBox="1"/>
          <p:nvPr/>
        </p:nvSpPr>
        <p:spPr>
          <a:xfrm>
            <a:off x="3593400" y="8575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“</a:t>
            </a:r>
          </a:p>
        </p:txBody>
      </p:sp>
      <p:sp>
        <p:nvSpPr>
          <p:cNvPr id="16" name="Shape 16"/>
          <p:cNvSpPr/>
          <p:nvPr/>
        </p:nvSpPr>
        <p:spPr>
          <a:xfrm>
            <a:off x="4128150" y="550650"/>
            <a:ext cx="887711" cy="849160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507925"/>
            <a:ext cx="3994500" cy="3417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692275" y="1507925"/>
            <a:ext cx="3994500" cy="3417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507925"/>
            <a:ext cx="2631900" cy="3417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3223963" y="1507925"/>
            <a:ext cx="2631900" cy="3417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3"/>
          </p:nvPr>
        </p:nvSpPr>
        <p:spPr>
          <a:xfrm>
            <a:off x="5990727" y="1507925"/>
            <a:ext cx="2631900" cy="3417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lvl="1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lvl="2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lvl="3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lvl="4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lvl="5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lvl="6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lvl="7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lvl="8" algn="ctr">
              <a:spcBef>
                <a:spcPts val="0"/>
              </a:spcBef>
              <a:buClr>
                <a:srgbClr val="FFFFFF"/>
              </a:buClr>
              <a:buSzPct val="100000"/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FFFFF"/>
              </a:buClr>
              <a:buSzPct val="100000"/>
              <a:buFont typeface="Sniglet"/>
              <a:buChar char="✘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>
              <a:spcBef>
                <a:spcPts val="48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>
              <a:spcBef>
                <a:spcPts val="48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>
              <a:spcBef>
                <a:spcPts val="360"/>
              </a:spcBef>
              <a:buClr>
                <a:srgbClr val="FFFFFF"/>
              </a:buClr>
              <a:buSzPct val="100000"/>
              <a:buFont typeface="Sniglet"/>
              <a:defRPr sz="20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Sniglet:400|Walter+Turncoat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1991812"/>
            <a:ext cx="77724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SLIDE POWERPOINT ĐẸP</a:t>
            </a:r>
            <a:endParaRPr lang="en" dirty="0"/>
          </a:p>
        </p:txBody>
      </p:sp>
      <p:grpSp>
        <p:nvGrpSpPr>
          <p:cNvPr id="39" name="Shape 39"/>
          <p:cNvGrpSpPr/>
          <p:nvPr/>
        </p:nvGrpSpPr>
        <p:grpSpPr>
          <a:xfrm rot="2194107">
            <a:off x="803001" y="3184731"/>
            <a:ext cx="1014484" cy="642683"/>
            <a:chOff x="238125" y="1918825"/>
            <a:chExt cx="1042450" cy="660400"/>
          </a:xfrm>
        </p:grpSpPr>
        <p:sp>
          <p:nvSpPr>
            <p:cNvPr id="40" name="Shape 40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0" t="0" r="0" b="0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0" t="0" r="0" b="0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" name="Shape 42"/>
          <p:cNvGrpSpPr/>
          <p:nvPr/>
        </p:nvGrpSpPr>
        <p:grpSpPr>
          <a:xfrm rot="-9269861">
            <a:off x="6165720" y="1346512"/>
            <a:ext cx="750219" cy="664172"/>
            <a:chOff x="1113100" y="2199475"/>
            <a:chExt cx="801900" cy="709925"/>
          </a:xfrm>
        </p:grpSpPr>
        <p:sp>
          <p:nvSpPr>
            <p:cNvPr id="43" name="Shape 43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0" t="0" r="0" b="0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0" t="0" r="0" b="0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" name="Shape 45"/>
          <p:cNvSpPr/>
          <p:nvPr/>
        </p:nvSpPr>
        <p:spPr>
          <a:xfrm>
            <a:off x="2497626" y="2497075"/>
            <a:ext cx="1442480" cy="102977"/>
          </a:xfrm>
          <a:custGeom>
            <a:avLst/>
            <a:gdLst/>
            <a:ahLst/>
            <a:cxnLst/>
            <a:rect l="0" t="0" r="0" b="0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6059300" y="2600050"/>
            <a:ext cx="2058016" cy="1015967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4045614" y="719847"/>
            <a:ext cx="1052761" cy="922444"/>
          </a:xfrm>
          <a:custGeom>
            <a:avLst/>
            <a:gdLst/>
            <a:ahLst/>
            <a:cxnLst/>
            <a:rect l="0" t="0" r="0" b="0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25785" y="3441851"/>
            <a:ext cx="3707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Walter Turncoat" panose="020B0604020202020204" charset="0"/>
                <a:ea typeface="Walter Turncoat" panose="020B0604020202020204" charset="0"/>
              </a:rPr>
              <a:t>http</a:t>
            </a:r>
            <a:r>
              <a:rPr lang="en-US" sz="2000" smtClean="0">
                <a:solidFill>
                  <a:schemeClr val="bg1"/>
                </a:solidFill>
                <a:latin typeface="Walter Turncoat" panose="020B0604020202020204" charset="0"/>
                <a:ea typeface="Walter Turncoat" panose="020B0604020202020204" charset="0"/>
              </a:rPr>
              <a:t>://www.phamlocblog.com</a:t>
            </a:r>
            <a:endParaRPr lang="en-US" sz="2000" dirty="0">
              <a:solidFill>
                <a:schemeClr val="bg1"/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929475" y="2160150"/>
            <a:ext cx="4200299" cy="2075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3425" y="1856006"/>
            <a:ext cx="2765700" cy="27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4342532" y="512867"/>
            <a:ext cx="387139" cy="341965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777300" y="1753075"/>
            <a:ext cx="2861797" cy="3008617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384650" y="1440650"/>
            <a:ext cx="2406600" cy="2215800"/>
          </a:xfrm>
          <a:prstGeom prst="rect">
            <a:avLst/>
          </a:prstGeom>
          <a:solidFill>
            <a:srgbClr val="000000">
              <a:alpha val="32690"/>
            </a:srgbClr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Want big impact?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 b="0"/>
              <a:t>Use big image.</a:t>
            </a:r>
          </a:p>
        </p:txBody>
      </p:sp>
      <p:sp>
        <p:nvSpPr>
          <p:cNvPr id="137" name="Shape 137"/>
          <p:cNvSpPr/>
          <p:nvPr/>
        </p:nvSpPr>
        <p:spPr>
          <a:xfrm>
            <a:off x="3323875" y="1377828"/>
            <a:ext cx="2496249" cy="2387843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143" name="Shape 143"/>
          <p:cNvSpPr/>
          <p:nvPr/>
        </p:nvSpPr>
        <p:spPr>
          <a:xfrm>
            <a:off x="3516725" y="1808525"/>
            <a:ext cx="2133000" cy="21330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Gray</a:t>
            </a:r>
          </a:p>
        </p:txBody>
      </p:sp>
      <p:sp>
        <p:nvSpPr>
          <p:cNvPr id="144" name="Shape 144"/>
          <p:cNvSpPr/>
          <p:nvPr/>
        </p:nvSpPr>
        <p:spPr>
          <a:xfrm>
            <a:off x="1694600" y="1808525"/>
            <a:ext cx="2133000" cy="21330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White</a:t>
            </a:r>
          </a:p>
        </p:txBody>
      </p:sp>
      <p:sp>
        <p:nvSpPr>
          <p:cNvPr id="145" name="Shape 145"/>
          <p:cNvSpPr/>
          <p:nvPr/>
        </p:nvSpPr>
        <p:spPr>
          <a:xfrm>
            <a:off x="5338850" y="1808525"/>
            <a:ext cx="2133000" cy="21330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Black</a:t>
            </a:r>
          </a:p>
        </p:txBody>
      </p:sp>
      <p:sp>
        <p:nvSpPr>
          <p:cNvPr id="146" name="Shape 146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4363251" y="476437"/>
            <a:ext cx="345680" cy="41482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1694600" y="1835825"/>
            <a:ext cx="2138977" cy="205027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3513800" y="1782975"/>
            <a:ext cx="2138891" cy="2158410"/>
          </a:xfrm>
          <a:custGeom>
            <a:avLst/>
            <a:gdLst/>
            <a:ahLst/>
            <a:cxnLst/>
            <a:rect l="0" t="0" r="0" b="0"/>
            <a:pathLst>
              <a:path w="73112" h="68207" extrusionOk="0">
                <a:moveTo>
                  <a:pt x="46809" y="1210"/>
                </a:moveTo>
                <a:lnTo>
                  <a:pt x="46886" y="1227"/>
                </a:lnTo>
                <a:lnTo>
                  <a:pt x="46886" y="1227"/>
                </a:lnTo>
                <a:lnTo>
                  <a:pt x="46866" y="1215"/>
                </a:lnTo>
                <a:lnTo>
                  <a:pt x="46809" y="1210"/>
                </a:lnTo>
                <a:close/>
                <a:moveTo>
                  <a:pt x="35754" y="1982"/>
                </a:moveTo>
                <a:lnTo>
                  <a:pt x="36320" y="2170"/>
                </a:lnTo>
                <a:lnTo>
                  <a:pt x="36037" y="2170"/>
                </a:lnTo>
                <a:lnTo>
                  <a:pt x="35660" y="2076"/>
                </a:lnTo>
                <a:lnTo>
                  <a:pt x="35754" y="1982"/>
                </a:lnTo>
                <a:close/>
                <a:moveTo>
                  <a:pt x="42641" y="1321"/>
                </a:moveTo>
                <a:lnTo>
                  <a:pt x="44622" y="1510"/>
                </a:lnTo>
                <a:lnTo>
                  <a:pt x="46603" y="1793"/>
                </a:lnTo>
                <a:lnTo>
                  <a:pt x="46226" y="1793"/>
                </a:lnTo>
                <a:lnTo>
                  <a:pt x="46320" y="1982"/>
                </a:lnTo>
                <a:lnTo>
                  <a:pt x="45660" y="1793"/>
                </a:lnTo>
                <a:lnTo>
                  <a:pt x="44905" y="1699"/>
                </a:lnTo>
                <a:lnTo>
                  <a:pt x="44905" y="1699"/>
                </a:lnTo>
                <a:lnTo>
                  <a:pt x="45188" y="2076"/>
                </a:lnTo>
                <a:lnTo>
                  <a:pt x="45282" y="2265"/>
                </a:lnTo>
                <a:lnTo>
                  <a:pt x="45094" y="2265"/>
                </a:lnTo>
                <a:lnTo>
                  <a:pt x="44716" y="2170"/>
                </a:lnTo>
                <a:lnTo>
                  <a:pt x="43773" y="1793"/>
                </a:lnTo>
                <a:lnTo>
                  <a:pt x="42641" y="1321"/>
                </a:lnTo>
                <a:close/>
                <a:moveTo>
                  <a:pt x="34622" y="5095"/>
                </a:moveTo>
                <a:lnTo>
                  <a:pt x="34169" y="5151"/>
                </a:lnTo>
                <a:lnTo>
                  <a:pt x="34169" y="5151"/>
                </a:lnTo>
                <a:lnTo>
                  <a:pt x="34056" y="5189"/>
                </a:lnTo>
                <a:lnTo>
                  <a:pt x="34622" y="5095"/>
                </a:lnTo>
                <a:close/>
                <a:moveTo>
                  <a:pt x="58490" y="6793"/>
                </a:moveTo>
                <a:lnTo>
                  <a:pt x="59056" y="7453"/>
                </a:lnTo>
                <a:lnTo>
                  <a:pt x="59087" y="7476"/>
                </a:lnTo>
                <a:lnTo>
                  <a:pt x="58490" y="6793"/>
                </a:lnTo>
                <a:close/>
                <a:moveTo>
                  <a:pt x="56697" y="7736"/>
                </a:moveTo>
                <a:lnTo>
                  <a:pt x="57358" y="8113"/>
                </a:lnTo>
                <a:lnTo>
                  <a:pt x="57075" y="8113"/>
                </a:lnTo>
                <a:lnTo>
                  <a:pt x="56697" y="7736"/>
                </a:lnTo>
                <a:close/>
                <a:moveTo>
                  <a:pt x="59810" y="8679"/>
                </a:moveTo>
                <a:lnTo>
                  <a:pt x="60087" y="8956"/>
                </a:lnTo>
                <a:lnTo>
                  <a:pt x="59905" y="8774"/>
                </a:lnTo>
                <a:lnTo>
                  <a:pt x="59810" y="8679"/>
                </a:lnTo>
                <a:close/>
                <a:moveTo>
                  <a:pt x="57546" y="8019"/>
                </a:moveTo>
                <a:lnTo>
                  <a:pt x="58395" y="8774"/>
                </a:lnTo>
                <a:lnTo>
                  <a:pt x="59339" y="9434"/>
                </a:lnTo>
                <a:lnTo>
                  <a:pt x="58490" y="8868"/>
                </a:lnTo>
                <a:lnTo>
                  <a:pt x="57735" y="8208"/>
                </a:lnTo>
                <a:lnTo>
                  <a:pt x="57546" y="8019"/>
                </a:lnTo>
                <a:close/>
                <a:moveTo>
                  <a:pt x="60282" y="9246"/>
                </a:moveTo>
                <a:lnTo>
                  <a:pt x="60565" y="9812"/>
                </a:lnTo>
                <a:lnTo>
                  <a:pt x="60282" y="9529"/>
                </a:lnTo>
                <a:lnTo>
                  <a:pt x="60282" y="9340"/>
                </a:lnTo>
                <a:lnTo>
                  <a:pt x="60282" y="9246"/>
                </a:lnTo>
                <a:close/>
                <a:moveTo>
                  <a:pt x="59999" y="8396"/>
                </a:moveTo>
                <a:lnTo>
                  <a:pt x="60659" y="8774"/>
                </a:lnTo>
                <a:lnTo>
                  <a:pt x="61131" y="9340"/>
                </a:lnTo>
                <a:lnTo>
                  <a:pt x="61603" y="9906"/>
                </a:lnTo>
                <a:lnTo>
                  <a:pt x="61886" y="10566"/>
                </a:lnTo>
                <a:lnTo>
                  <a:pt x="60942" y="9434"/>
                </a:lnTo>
                <a:lnTo>
                  <a:pt x="61320" y="10095"/>
                </a:lnTo>
                <a:lnTo>
                  <a:pt x="59999" y="8396"/>
                </a:lnTo>
                <a:close/>
                <a:moveTo>
                  <a:pt x="63773" y="11132"/>
                </a:moveTo>
                <a:lnTo>
                  <a:pt x="64537" y="12278"/>
                </a:lnTo>
                <a:lnTo>
                  <a:pt x="64622" y="12359"/>
                </a:lnTo>
                <a:lnTo>
                  <a:pt x="63773" y="11132"/>
                </a:lnTo>
                <a:close/>
                <a:moveTo>
                  <a:pt x="65093" y="14528"/>
                </a:moveTo>
                <a:lnTo>
                  <a:pt x="65376" y="15189"/>
                </a:lnTo>
                <a:lnTo>
                  <a:pt x="65659" y="15755"/>
                </a:lnTo>
                <a:lnTo>
                  <a:pt x="66037" y="16981"/>
                </a:lnTo>
                <a:lnTo>
                  <a:pt x="65659" y="16321"/>
                </a:lnTo>
                <a:lnTo>
                  <a:pt x="65282" y="15377"/>
                </a:lnTo>
                <a:lnTo>
                  <a:pt x="65093" y="14528"/>
                </a:lnTo>
                <a:close/>
                <a:moveTo>
                  <a:pt x="65093" y="16321"/>
                </a:moveTo>
                <a:lnTo>
                  <a:pt x="65565" y="16698"/>
                </a:lnTo>
                <a:lnTo>
                  <a:pt x="65942" y="17076"/>
                </a:lnTo>
                <a:lnTo>
                  <a:pt x="66320" y="17547"/>
                </a:lnTo>
                <a:lnTo>
                  <a:pt x="66414" y="17830"/>
                </a:lnTo>
                <a:lnTo>
                  <a:pt x="66508" y="18113"/>
                </a:lnTo>
                <a:lnTo>
                  <a:pt x="65848" y="17170"/>
                </a:lnTo>
                <a:lnTo>
                  <a:pt x="65093" y="16321"/>
                </a:lnTo>
                <a:close/>
                <a:moveTo>
                  <a:pt x="72074" y="36226"/>
                </a:moveTo>
                <a:lnTo>
                  <a:pt x="71791" y="37547"/>
                </a:lnTo>
                <a:lnTo>
                  <a:pt x="71603" y="38773"/>
                </a:lnTo>
                <a:lnTo>
                  <a:pt x="71320" y="40000"/>
                </a:lnTo>
                <a:lnTo>
                  <a:pt x="70754" y="41509"/>
                </a:lnTo>
                <a:lnTo>
                  <a:pt x="70942" y="40283"/>
                </a:lnTo>
                <a:lnTo>
                  <a:pt x="71225" y="38962"/>
                </a:lnTo>
                <a:lnTo>
                  <a:pt x="72074" y="36226"/>
                </a:lnTo>
                <a:close/>
                <a:moveTo>
                  <a:pt x="69150" y="44433"/>
                </a:moveTo>
                <a:lnTo>
                  <a:pt x="68867" y="44905"/>
                </a:lnTo>
                <a:lnTo>
                  <a:pt x="68584" y="45377"/>
                </a:lnTo>
                <a:lnTo>
                  <a:pt x="68206" y="45754"/>
                </a:lnTo>
                <a:lnTo>
                  <a:pt x="67923" y="46132"/>
                </a:lnTo>
                <a:lnTo>
                  <a:pt x="68112" y="45754"/>
                </a:lnTo>
                <a:lnTo>
                  <a:pt x="68678" y="45188"/>
                </a:lnTo>
                <a:lnTo>
                  <a:pt x="69150" y="44433"/>
                </a:lnTo>
                <a:close/>
                <a:moveTo>
                  <a:pt x="67357" y="47830"/>
                </a:moveTo>
                <a:lnTo>
                  <a:pt x="66886" y="48584"/>
                </a:lnTo>
                <a:lnTo>
                  <a:pt x="66508" y="48867"/>
                </a:lnTo>
                <a:lnTo>
                  <a:pt x="66414" y="48867"/>
                </a:lnTo>
                <a:lnTo>
                  <a:pt x="66414" y="48773"/>
                </a:lnTo>
                <a:lnTo>
                  <a:pt x="66886" y="48301"/>
                </a:lnTo>
                <a:lnTo>
                  <a:pt x="67357" y="47830"/>
                </a:lnTo>
                <a:close/>
                <a:moveTo>
                  <a:pt x="65093" y="48396"/>
                </a:moveTo>
                <a:lnTo>
                  <a:pt x="65376" y="48490"/>
                </a:lnTo>
                <a:lnTo>
                  <a:pt x="64905" y="49056"/>
                </a:lnTo>
                <a:lnTo>
                  <a:pt x="64622" y="49528"/>
                </a:lnTo>
                <a:lnTo>
                  <a:pt x="64244" y="49811"/>
                </a:lnTo>
                <a:lnTo>
                  <a:pt x="64244" y="49905"/>
                </a:lnTo>
                <a:lnTo>
                  <a:pt x="64056" y="49905"/>
                </a:lnTo>
                <a:lnTo>
                  <a:pt x="64056" y="49811"/>
                </a:lnTo>
                <a:lnTo>
                  <a:pt x="64433" y="49150"/>
                </a:lnTo>
                <a:lnTo>
                  <a:pt x="64622" y="48867"/>
                </a:lnTo>
                <a:lnTo>
                  <a:pt x="64905" y="48584"/>
                </a:lnTo>
                <a:lnTo>
                  <a:pt x="65093" y="48396"/>
                </a:lnTo>
                <a:close/>
                <a:moveTo>
                  <a:pt x="6981" y="52452"/>
                </a:moveTo>
                <a:lnTo>
                  <a:pt x="7170" y="53112"/>
                </a:lnTo>
                <a:lnTo>
                  <a:pt x="7075" y="53018"/>
                </a:lnTo>
                <a:lnTo>
                  <a:pt x="6981" y="52641"/>
                </a:lnTo>
                <a:lnTo>
                  <a:pt x="6981" y="52452"/>
                </a:lnTo>
                <a:close/>
                <a:moveTo>
                  <a:pt x="7736" y="54339"/>
                </a:moveTo>
                <a:lnTo>
                  <a:pt x="7641" y="54433"/>
                </a:lnTo>
                <a:lnTo>
                  <a:pt x="7641" y="54339"/>
                </a:lnTo>
                <a:close/>
                <a:moveTo>
                  <a:pt x="61225" y="55094"/>
                </a:moveTo>
                <a:lnTo>
                  <a:pt x="61037" y="55377"/>
                </a:lnTo>
                <a:lnTo>
                  <a:pt x="60754" y="55471"/>
                </a:lnTo>
                <a:lnTo>
                  <a:pt x="60754" y="55471"/>
                </a:lnTo>
                <a:lnTo>
                  <a:pt x="60942" y="55282"/>
                </a:lnTo>
                <a:lnTo>
                  <a:pt x="61225" y="55094"/>
                </a:lnTo>
                <a:close/>
                <a:moveTo>
                  <a:pt x="6132" y="53867"/>
                </a:moveTo>
                <a:lnTo>
                  <a:pt x="7358" y="55377"/>
                </a:lnTo>
                <a:lnTo>
                  <a:pt x="7641" y="55471"/>
                </a:lnTo>
                <a:lnTo>
                  <a:pt x="7641" y="55471"/>
                </a:lnTo>
                <a:lnTo>
                  <a:pt x="7641" y="55471"/>
                </a:lnTo>
                <a:lnTo>
                  <a:pt x="7830" y="55565"/>
                </a:lnTo>
                <a:lnTo>
                  <a:pt x="8302" y="56414"/>
                </a:lnTo>
                <a:lnTo>
                  <a:pt x="7170" y="55471"/>
                </a:lnTo>
                <a:lnTo>
                  <a:pt x="6509" y="54622"/>
                </a:lnTo>
                <a:lnTo>
                  <a:pt x="6226" y="54245"/>
                </a:lnTo>
                <a:lnTo>
                  <a:pt x="6132" y="53867"/>
                </a:lnTo>
                <a:close/>
                <a:moveTo>
                  <a:pt x="9056" y="56414"/>
                </a:moveTo>
                <a:lnTo>
                  <a:pt x="9245" y="56509"/>
                </a:lnTo>
                <a:lnTo>
                  <a:pt x="9151" y="56509"/>
                </a:lnTo>
                <a:lnTo>
                  <a:pt x="9056" y="56414"/>
                </a:lnTo>
                <a:close/>
                <a:moveTo>
                  <a:pt x="10472" y="56980"/>
                </a:moveTo>
                <a:lnTo>
                  <a:pt x="11321" y="57358"/>
                </a:lnTo>
                <a:lnTo>
                  <a:pt x="11887" y="57735"/>
                </a:lnTo>
                <a:lnTo>
                  <a:pt x="12264" y="58018"/>
                </a:lnTo>
                <a:lnTo>
                  <a:pt x="11604" y="57641"/>
                </a:lnTo>
                <a:lnTo>
                  <a:pt x="11604" y="57641"/>
                </a:lnTo>
                <a:lnTo>
                  <a:pt x="11792" y="58112"/>
                </a:lnTo>
                <a:lnTo>
                  <a:pt x="11604" y="58018"/>
                </a:lnTo>
                <a:lnTo>
                  <a:pt x="11132" y="57452"/>
                </a:lnTo>
                <a:lnTo>
                  <a:pt x="10849" y="57169"/>
                </a:lnTo>
                <a:lnTo>
                  <a:pt x="10472" y="56980"/>
                </a:lnTo>
                <a:close/>
                <a:moveTo>
                  <a:pt x="18019" y="59433"/>
                </a:moveTo>
                <a:lnTo>
                  <a:pt x="18773" y="59810"/>
                </a:lnTo>
                <a:lnTo>
                  <a:pt x="19528" y="60376"/>
                </a:lnTo>
                <a:lnTo>
                  <a:pt x="19056" y="60282"/>
                </a:lnTo>
                <a:lnTo>
                  <a:pt x="18962" y="60188"/>
                </a:lnTo>
                <a:lnTo>
                  <a:pt x="18490" y="59810"/>
                </a:lnTo>
                <a:lnTo>
                  <a:pt x="18019" y="59433"/>
                </a:lnTo>
                <a:close/>
                <a:moveTo>
                  <a:pt x="14528" y="59999"/>
                </a:moveTo>
                <a:lnTo>
                  <a:pt x="14717" y="60093"/>
                </a:lnTo>
                <a:lnTo>
                  <a:pt x="14905" y="60188"/>
                </a:lnTo>
                <a:lnTo>
                  <a:pt x="15188" y="60471"/>
                </a:lnTo>
                <a:lnTo>
                  <a:pt x="15283" y="60565"/>
                </a:lnTo>
                <a:lnTo>
                  <a:pt x="15188" y="60565"/>
                </a:lnTo>
                <a:lnTo>
                  <a:pt x="14528" y="59999"/>
                </a:lnTo>
                <a:close/>
                <a:moveTo>
                  <a:pt x="49339" y="60188"/>
                </a:moveTo>
                <a:lnTo>
                  <a:pt x="48395" y="60565"/>
                </a:lnTo>
                <a:lnTo>
                  <a:pt x="47924" y="60754"/>
                </a:lnTo>
                <a:lnTo>
                  <a:pt x="47452" y="60754"/>
                </a:lnTo>
                <a:lnTo>
                  <a:pt x="47924" y="60471"/>
                </a:lnTo>
                <a:lnTo>
                  <a:pt x="48301" y="60282"/>
                </a:lnTo>
                <a:lnTo>
                  <a:pt x="49056" y="60188"/>
                </a:lnTo>
                <a:close/>
                <a:moveTo>
                  <a:pt x="19245" y="60565"/>
                </a:moveTo>
                <a:lnTo>
                  <a:pt x="19811" y="60659"/>
                </a:lnTo>
                <a:lnTo>
                  <a:pt x="20566" y="61037"/>
                </a:lnTo>
                <a:lnTo>
                  <a:pt x="20566" y="61037"/>
                </a:lnTo>
                <a:lnTo>
                  <a:pt x="19811" y="60848"/>
                </a:lnTo>
                <a:lnTo>
                  <a:pt x="19245" y="60565"/>
                </a:lnTo>
                <a:close/>
                <a:moveTo>
                  <a:pt x="47075" y="61226"/>
                </a:moveTo>
                <a:lnTo>
                  <a:pt x="46792" y="61414"/>
                </a:lnTo>
                <a:lnTo>
                  <a:pt x="46697" y="61509"/>
                </a:lnTo>
                <a:lnTo>
                  <a:pt x="46792" y="61603"/>
                </a:lnTo>
                <a:lnTo>
                  <a:pt x="47263" y="61603"/>
                </a:lnTo>
                <a:lnTo>
                  <a:pt x="47641" y="61509"/>
                </a:lnTo>
                <a:lnTo>
                  <a:pt x="46886" y="61792"/>
                </a:lnTo>
                <a:lnTo>
                  <a:pt x="46131" y="61886"/>
                </a:lnTo>
                <a:lnTo>
                  <a:pt x="46131" y="61980"/>
                </a:lnTo>
                <a:lnTo>
                  <a:pt x="46037" y="61980"/>
                </a:lnTo>
                <a:lnTo>
                  <a:pt x="45660" y="61697"/>
                </a:lnTo>
                <a:lnTo>
                  <a:pt x="46320" y="61320"/>
                </a:lnTo>
                <a:lnTo>
                  <a:pt x="47075" y="61226"/>
                </a:lnTo>
                <a:close/>
                <a:moveTo>
                  <a:pt x="24151" y="63678"/>
                </a:moveTo>
                <a:lnTo>
                  <a:pt x="24905" y="63961"/>
                </a:lnTo>
                <a:lnTo>
                  <a:pt x="25754" y="64244"/>
                </a:lnTo>
                <a:lnTo>
                  <a:pt x="25188" y="64244"/>
                </a:lnTo>
                <a:lnTo>
                  <a:pt x="24151" y="64150"/>
                </a:lnTo>
                <a:lnTo>
                  <a:pt x="23773" y="64056"/>
                </a:lnTo>
                <a:lnTo>
                  <a:pt x="23585" y="63961"/>
                </a:lnTo>
                <a:lnTo>
                  <a:pt x="23585" y="63867"/>
                </a:lnTo>
                <a:lnTo>
                  <a:pt x="23585" y="63773"/>
                </a:lnTo>
                <a:lnTo>
                  <a:pt x="24151" y="63678"/>
                </a:lnTo>
                <a:close/>
                <a:moveTo>
                  <a:pt x="34811" y="64622"/>
                </a:moveTo>
                <a:lnTo>
                  <a:pt x="35094" y="64810"/>
                </a:lnTo>
                <a:lnTo>
                  <a:pt x="35377" y="64905"/>
                </a:lnTo>
                <a:lnTo>
                  <a:pt x="34622" y="64999"/>
                </a:lnTo>
                <a:lnTo>
                  <a:pt x="34056" y="64999"/>
                </a:lnTo>
                <a:lnTo>
                  <a:pt x="34056" y="64905"/>
                </a:lnTo>
                <a:lnTo>
                  <a:pt x="34811" y="64622"/>
                </a:lnTo>
                <a:close/>
                <a:moveTo>
                  <a:pt x="46414" y="63773"/>
                </a:moveTo>
                <a:lnTo>
                  <a:pt x="46131" y="64056"/>
                </a:lnTo>
                <a:lnTo>
                  <a:pt x="44433" y="64716"/>
                </a:lnTo>
                <a:lnTo>
                  <a:pt x="43962" y="64905"/>
                </a:lnTo>
                <a:lnTo>
                  <a:pt x="44150" y="64810"/>
                </a:lnTo>
                <a:lnTo>
                  <a:pt x="42641" y="64999"/>
                </a:lnTo>
                <a:lnTo>
                  <a:pt x="42924" y="64810"/>
                </a:lnTo>
                <a:lnTo>
                  <a:pt x="43207" y="64622"/>
                </a:lnTo>
                <a:lnTo>
                  <a:pt x="42358" y="64905"/>
                </a:lnTo>
                <a:lnTo>
                  <a:pt x="43113" y="64622"/>
                </a:lnTo>
                <a:lnTo>
                  <a:pt x="45377" y="63867"/>
                </a:lnTo>
                <a:lnTo>
                  <a:pt x="44999" y="64150"/>
                </a:lnTo>
                <a:lnTo>
                  <a:pt x="44622" y="64433"/>
                </a:lnTo>
                <a:lnTo>
                  <a:pt x="46414" y="63773"/>
                </a:lnTo>
                <a:close/>
                <a:moveTo>
                  <a:pt x="39905" y="64622"/>
                </a:moveTo>
                <a:lnTo>
                  <a:pt x="39811" y="64716"/>
                </a:lnTo>
                <a:lnTo>
                  <a:pt x="39622" y="64810"/>
                </a:lnTo>
                <a:lnTo>
                  <a:pt x="38962" y="64999"/>
                </a:lnTo>
                <a:lnTo>
                  <a:pt x="38207" y="65093"/>
                </a:lnTo>
                <a:lnTo>
                  <a:pt x="37641" y="65093"/>
                </a:lnTo>
                <a:lnTo>
                  <a:pt x="39056" y="64810"/>
                </a:lnTo>
                <a:lnTo>
                  <a:pt x="39528" y="64716"/>
                </a:lnTo>
                <a:lnTo>
                  <a:pt x="39905" y="64622"/>
                </a:lnTo>
                <a:close/>
                <a:moveTo>
                  <a:pt x="42829" y="64056"/>
                </a:moveTo>
                <a:lnTo>
                  <a:pt x="42452" y="64244"/>
                </a:lnTo>
                <a:lnTo>
                  <a:pt x="42263" y="64433"/>
                </a:lnTo>
                <a:lnTo>
                  <a:pt x="41980" y="64622"/>
                </a:lnTo>
                <a:lnTo>
                  <a:pt x="41886" y="64999"/>
                </a:lnTo>
                <a:lnTo>
                  <a:pt x="42263" y="64999"/>
                </a:lnTo>
                <a:lnTo>
                  <a:pt x="40094" y="65282"/>
                </a:lnTo>
                <a:lnTo>
                  <a:pt x="40848" y="64999"/>
                </a:lnTo>
                <a:lnTo>
                  <a:pt x="41131" y="64810"/>
                </a:lnTo>
                <a:lnTo>
                  <a:pt x="41131" y="64716"/>
                </a:lnTo>
                <a:lnTo>
                  <a:pt x="41037" y="64622"/>
                </a:lnTo>
                <a:lnTo>
                  <a:pt x="40754" y="64622"/>
                </a:lnTo>
                <a:lnTo>
                  <a:pt x="40282" y="64527"/>
                </a:lnTo>
                <a:lnTo>
                  <a:pt x="40188" y="64433"/>
                </a:lnTo>
                <a:lnTo>
                  <a:pt x="41509" y="64339"/>
                </a:lnTo>
                <a:lnTo>
                  <a:pt x="42829" y="64056"/>
                </a:lnTo>
                <a:close/>
                <a:moveTo>
                  <a:pt x="15660" y="60376"/>
                </a:moveTo>
                <a:lnTo>
                  <a:pt x="16887" y="61131"/>
                </a:lnTo>
                <a:lnTo>
                  <a:pt x="17924" y="62075"/>
                </a:lnTo>
                <a:lnTo>
                  <a:pt x="17924" y="61792"/>
                </a:lnTo>
                <a:lnTo>
                  <a:pt x="17830" y="61603"/>
                </a:lnTo>
                <a:lnTo>
                  <a:pt x="19056" y="61980"/>
                </a:lnTo>
                <a:lnTo>
                  <a:pt x="20283" y="62358"/>
                </a:lnTo>
                <a:lnTo>
                  <a:pt x="20849" y="62546"/>
                </a:lnTo>
                <a:lnTo>
                  <a:pt x="21415" y="62735"/>
                </a:lnTo>
                <a:lnTo>
                  <a:pt x="21886" y="63018"/>
                </a:lnTo>
                <a:lnTo>
                  <a:pt x="22358" y="63395"/>
                </a:lnTo>
                <a:lnTo>
                  <a:pt x="21509" y="63301"/>
                </a:lnTo>
                <a:lnTo>
                  <a:pt x="22547" y="63867"/>
                </a:lnTo>
                <a:lnTo>
                  <a:pt x="23868" y="64339"/>
                </a:lnTo>
                <a:lnTo>
                  <a:pt x="25471" y="64905"/>
                </a:lnTo>
                <a:lnTo>
                  <a:pt x="27169" y="65282"/>
                </a:lnTo>
                <a:lnTo>
                  <a:pt x="26603" y="65282"/>
                </a:lnTo>
                <a:lnTo>
                  <a:pt x="27075" y="65942"/>
                </a:lnTo>
                <a:lnTo>
                  <a:pt x="26886" y="65942"/>
                </a:lnTo>
                <a:lnTo>
                  <a:pt x="26603" y="65848"/>
                </a:lnTo>
                <a:lnTo>
                  <a:pt x="25849" y="65659"/>
                </a:lnTo>
                <a:lnTo>
                  <a:pt x="25283" y="65471"/>
                </a:lnTo>
                <a:lnTo>
                  <a:pt x="25188" y="65376"/>
                </a:lnTo>
                <a:lnTo>
                  <a:pt x="25754" y="65376"/>
                </a:lnTo>
                <a:lnTo>
                  <a:pt x="26226" y="65471"/>
                </a:lnTo>
                <a:lnTo>
                  <a:pt x="26320" y="65282"/>
                </a:lnTo>
                <a:lnTo>
                  <a:pt x="26320" y="65188"/>
                </a:lnTo>
                <a:lnTo>
                  <a:pt x="26226" y="65093"/>
                </a:lnTo>
                <a:lnTo>
                  <a:pt x="25660" y="65093"/>
                </a:lnTo>
                <a:lnTo>
                  <a:pt x="25188" y="65188"/>
                </a:lnTo>
                <a:lnTo>
                  <a:pt x="24528" y="65376"/>
                </a:lnTo>
                <a:lnTo>
                  <a:pt x="24528" y="65376"/>
                </a:lnTo>
                <a:lnTo>
                  <a:pt x="25000" y="65093"/>
                </a:lnTo>
                <a:lnTo>
                  <a:pt x="23679" y="64905"/>
                </a:lnTo>
                <a:lnTo>
                  <a:pt x="22547" y="64716"/>
                </a:lnTo>
                <a:lnTo>
                  <a:pt x="21603" y="64339"/>
                </a:lnTo>
                <a:lnTo>
                  <a:pt x="20660" y="63867"/>
                </a:lnTo>
                <a:lnTo>
                  <a:pt x="20943" y="63867"/>
                </a:lnTo>
                <a:lnTo>
                  <a:pt x="20377" y="63773"/>
                </a:lnTo>
                <a:lnTo>
                  <a:pt x="19339" y="63678"/>
                </a:lnTo>
                <a:lnTo>
                  <a:pt x="18868" y="63490"/>
                </a:lnTo>
                <a:lnTo>
                  <a:pt x="18396" y="63301"/>
                </a:lnTo>
                <a:lnTo>
                  <a:pt x="18585" y="63207"/>
                </a:lnTo>
                <a:lnTo>
                  <a:pt x="18868" y="63301"/>
                </a:lnTo>
                <a:lnTo>
                  <a:pt x="18019" y="62735"/>
                </a:lnTo>
                <a:lnTo>
                  <a:pt x="16981" y="62075"/>
                </a:lnTo>
                <a:lnTo>
                  <a:pt x="14811" y="60471"/>
                </a:lnTo>
                <a:lnTo>
                  <a:pt x="16415" y="61414"/>
                </a:lnTo>
                <a:lnTo>
                  <a:pt x="15660" y="60376"/>
                </a:lnTo>
                <a:close/>
                <a:moveTo>
                  <a:pt x="28867" y="65659"/>
                </a:moveTo>
                <a:lnTo>
                  <a:pt x="30660" y="65942"/>
                </a:lnTo>
                <a:lnTo>
                  <a:pt x="32547" y="66131"/>
                </a:lnTo>
                <a:lnTo>
                  <a:pt x="32075" y="66225"/>
                </a:lnTo>
                <a:lnTo>
                  <a:pt x="31320" y="66225"/>
                </a:lnTo>
                <a:lnTo>
                  <a:pt x="30566" y="66131"/>
                </a:lnTo>
                <a:lnTo>
                  <a:pt x="28867" y="65659"/>
                </a:lnTo>
                <a:close/>
                <a:moveTo>
                  <a:pt x="39150" y="0"/>
                </a:moveTo>
                <a:lnTo>
                  <a:pt x="39528" y="283"/>
                </a:lnTo>
                <a:lnTo>
                  <a:pt x="39622" y="378"/>
                </a:lnTo>
                <a:lnTo>
                  <a:pt x="41509" y="1038"/>
                </a:lnTo>
                <a:lnTo>
                  <a:pt x="40943" y="1132"/>
                </a:lnTo>
                <a:lnTo>
                  <a:pt x="40282" y="1227"/>
                </a:lnTo>
                <a:lnTo>
                  <a:pt x="38962" y="1038"/>
                </a:lnTo>
                <a:lnTo>
                  <a:pt x="37547" y="849"/>
                </a:lnTo>
                <a:lnTo>
                  <a:pt x="36320" y="661"/>
                </a:lnTo>
                <a:lnTo>
                  <a:pt x="36415" y="755"/>
                </a:lnTo>
                <a:lnTo>
                  <a:pt x="36415" y="849"/>
                </a:lnTo>
                <a:lnTo>
                  <a:pt x="35943" y="944"/>
                </a:lnTo>
                <a:lnTo>
                  <a:pt x="34150" y="1132"/>
                </a:lnTo>
                <a:lnTo>
                  <a:pt x="31698" y="1132"/>
                </a:lnTo>
                <a:lnTo>
                  <a:pt x="30660" y="1227"/>
                </a:lnTo>
                <a:lnTo>
                  <a:pt x="29716" y="1321"/>
                </a:lnTo>
                <a:lnTo>
                  <a:pt x="30377" y="1416"/>
                </a:lnTo>
                <a:lnTo>
                  <a:pt x="31037" y="1510"/>
                </a:lnTo>
                <a:lnTo>
                  <a:pt x="30094" y="1699"/>
                </a:lnTo>
                <a:lnTo>
                  <a:pt x="28773" y="2076"/>
                </a:lnTo>
                <a:lnTo>
                  <a:pt x="27924" y="2359"/>
                </a:lnTo>
                <a:lnTo>
                  <a:pt x="27924" y="2453"/>
                </a:lnTo>
                <a:lnTo>
                  <a:pt x="28207" y="2453"/>
                </a:lnTo>
                <a:lnTo>
                  <a:pt x="26509" y="3019"/>
                </a:lnTo>
                <a:lnTo>
                  <a:pt x="26792" y="2831"/>
                </a:lnTo>
                <a:lnTo>
                  <a:pt x="26792" y="2831"/>
                </a:lnTo>
                <a:lnTo>
                  <a:pt x="25660" y="2925"/>
                </a:lnTo>
                <a:lnTo>
                  <a:pt x="25754" y="2831"/>
                </a:lnTo>
                <a:lnTo>
                  <a:pt x="25377" y="2925"/>
                </a:lnTo>
                <a:lnTo>
                  <a:pt x="24905" y="3208"/>
                </a:lnTo>
                <a:lnTo>
                  <a:pt x="24056" y="3774"/>
                </a:lnTo>
                <a:lnTo>
                  <a:pt x="22264" y="4340"/>
                </a:lnTo>
                <a:lnTo>
                  <a:pt x="20471" y="5095"/>
                </a:lnTo>
                <a:lnTo>
                  <a:pt x="18679" y="5755"/>
                </a:lnTo>
                <a:lnTo>
                  <a:pt x="16981" y="6604"/>
                </a:lnTo>
                <a:lnTo>
                  <a:pt x="17453" y="6604"/>
                </a:lnTo>
                <a:lnTo>
                  <a:pt x="17830" y="6415"/>
                </a:lnTo>
                <a:lnTo>
                  <a:pt x="18868" y="6038"/>
                </a:lnTo>
                <a:lnTo>
                  <a:pt x="19905" y="5661"/>
                </a:lnTo>
                <a:lnTo>
                  <a:pt x="20377" y="5472"/>
                </a:lnTo>
                <a:lnTo>
                  <a:pt x="20943" y="5378"/>
                </a:lnTo>
                <a:lnTo>
                  <a:pt x="20943" y="5378"/>
                </a:lnTo>
                <a:lnTo>
                  <a:pt x="19528" y="6038"/>
                </a:lnTo>
                <a:lnTo>
                  <a:pt x="19528" y="6038"/>
                </a:lnTo>
                <a:lnTo>
                  <a:pt x="20094" y="5944"/>
                </a:lnTo>
                <a:lnTo>
                  <a:pt x="18396" y="7076"/>
                </a:lnTo>
                <a:lnTo>
                  <a:pt x="20849" y="6038"/>
                </a:lnTo>
                <a:lnTo>
                  <a:pt x="23396" y="5095"/>
                </a:lnTo>
                <a:lnTo>
                  <a:pt x="26037" y="4246"/>
                </a:lnTo>
                <a:lnTo>
                  <a:pt x="28679" y="3397"/>
                </a:lnTo>
                <a:lnTo>
                  <a:pt x="28301" y="3491"/>
                </a:lnTo>
                <a:lnTo>
                  <a:pt x="28773" y="3208"/>
                </a:lnTo>
                <a:lnTo>
                  <a:pt x="30283" y="2736"/>
                </a:lnTo>
                <a:lnTo>
                  <a:pt x="29905" y="2831"/>
                </a:lnTo>
                <a:lnTo>
                  <a:pt x="29056" y="2831"/>
                </a:lnTo>
                <a:lnTo>
                  <a:pt x="28584" y="2642"/>
                </a:lnTo>
                <a:lnTo>
                  <a:pt x="30566" y="2548"/>
                </a:lnTo>
                <a:lnTo>
                  <a:pt x="32641" y="2548"/>
                </a:lnTo>
                <a:lnTo>
                  <a:pt x="37264" y="2831"/>
                </a:lnTo>
                <a:lnTo>
                  <a:pt x="39528" y="3019"/>
                </a:lnTo>
                <a:lnTo>
                  <a:pt x="43490" y="3019"/>
                </a:lnTo>
                <a:lnTo>
                  <a:pt x="44339" y="2831"/>
                </a:lnTo>
                <a:lnTo>
                  <a:pt x="45094" y="2736"/>
                </a:lnTo>
                <a:lnTo>
                  <a:pt x="45943" y="3114"/>
                </a:lnTo>
                <a:lnTo>
                  <a:pt x="46886" y="3397"/>
                </a:lnTo>
                <a:lnTo>
                  <a:pt x="48678" y="3963"/>
                </a:lnTo>
                <a:lnTo>
                  <a:pt x="50565" y="4434"/>
                </a:lnTo>
                <a:lnTo>
                  <a:pt x="51509" y="4717"/>
                </a:lnTo>
                <a:lnTo>
                  <a:pt x="52358" y="5189"/>
                </a:lnTo>
                <a:lnTo>
                  <a:pt x="51792" y="4812"/>
                </a:lnTo>
                <a:lnTo>
                  <a:pt x="53584" y="5849"/>
                </a:lnTo>
                <a:lnTo>
                  <a:pt x="55376" y="6981"/>
                </a:lnTo>
                <a:lnTo>
                  <a:pt x="56320" y="7642"/>
                </a:lnTo>
                <a:lnTo>
                  <a:pt x="57169" y="8302"/>
                </a:lnTo>
                <a:lnTo>
                  <a:pt x="57924" y="9057"/>
                </a:lnTo>
                <a:lnTo>
                  <a:pt x="58678" y="9906"/>
                </a:lnTo>
                <a:lnTo>
                  <a:pt x="62357" y="14057"/>
                </a:lnTo>
                <a:lnTo>
                  <a:pt x="64622" y="16887"/>
                </a:lnTo>
                <a:lnTo>
                  <a:pt x="66697" y="19623"/>
                </a:lnTo>
                <a:lnTo>
                  <a:pt x="66603" y="19151"/>
                </a:lnTo>
                <a:lnTo>
                  <a:pt x="66603" y="18774"/>
                </a:lnTo>
                <a:lnTo>
                  <a:pt x="67357" y="20472"/>
                </a:lnTo>
                <a:lnTo>
                  <a:pt x="68772" y="23962"/>
                </a:lnTo>
                <a:lnTo>
                  <a:pt x="68867" y="24151"/>
                </a:lnTo>
                <a:lnTo>
                  <a:pt x="69810" y="26792"/>
                </a:lnTo>
                <a:lnTo>
                  <a:pt x="70565" y="29245"/>
                </a:lnTo>
                <a:lnTo>
                  <a:pt x="70754" y="30283"/>
                </a:lnTo>
                <a:lnTo>
                  <a:pt x="70848" y="31037"/>
                </a:lnTo>
                <a:lnTo>
                  <a:pt x="70848" y="31604"/>
                </a:lnTo>
                <a:lnTo>
                  <a:pt x="70754" y="31792"/>
                </a:lnTo>
                <a:lnTo>
                  <a:pt x="70565" y="31887"/>
                </a:lnTo>
                <a:lnTo>
                  <a:pt x="69433" y="36698"/>
                </a:lnTo>
                <a:lnTo>
                  <a:pt x="68206" y="41698"/>
                </a:lnTo>
                <a:lnTo>
                  <a:pt x="68584" y="41037"/>
                </a:lnTo>
                <a:lnTo>
                  <a:pt x="68961" y="40188"/>
                </a:lnTo>
                <a:lnTo>
                  <a:pt x="69244" y="40471"/>
                </a:lnTo>
                <a:lnTo>
                  <a:pt x="69244" y="40849"/>
                </a:lnTo>
                <a:lnTo>
                  <a:pt x="69244" y="41226"/>
                </a:lnTo>
                <a:lnTo>
                  <a:pt x="69055" y="41698"/>
                </a:lnTo>
                <a:lnTo>
                  <a:pt x="68489" y="42924"/>
                </a:lnTo>
                <a:lnTo>
                  <a:pt x="67735" y="44150"/>
                </a:lnTo>
                <a:lnTo>
                  <a:pt x="66791" y="45377"/>
                </a:lnTo>
                <a:lnTo>
                  <a:pt x="65942" y="46509"/>
                </a:lnTo>
                <a:lnTo>
                  <a:pt x="64716" y="47924"/>
                </a:lnTo>
                <a:lnTo>
                  <a:pt x="65565" y="47641"/>
                </a:lnTo>
                <a:lnTo>
                  <a:pt x="65093" y="48301"/>
                </a:lnTo>
                <a:lnTo>
                  <a:pt x="64433" y="48962"/>
                </a:lnTo>
                <a:lnTo>
                  <a:pt x="63112" y="50188"/>
                </a:lnTo>
                <a:lnTo>
                  <a:pt x="63678" y="48962"/>
                </a:lnTo>
                <a:lnTo>
                  <a:pt x="64244" y="47641"/>
                </a:lnTo>
                <a:lnTo>
                  <a:pt x="65754" y="44811"/>
                </a:lnTo>
                <a:lnTo>
                  <a:pt x="67169" y="42169"/>
                </a:lnTo>
                <a:lnTo>
                  <a:pt x="67735" y="41037"/>
                </a:lnTo>
                <a:lnTo>
                  <a:pt x="68206" y="40094"/>
                </a:lnTo>
                <a:lnTo>
                  <a:pt x="68206" y="39811"/>
                </a:lnTo>
                <a:lnTo>
                  <a:pt x="68301" y="39622"/>
                </a:lnTo>
                <a:lnTo>
                  <a:pt x="68301" y="39717"/>
                </a:lnTo>
                <a:lnTo>
                  <a:pt x="68395" y="39339"/>
                </a:lnTo>
                <a:lnTo>
                  <a:pt x="68772" y="37735"/>
                </a:lnTo>
                <a:lnTo>
                  <a:pt x="69055" y="36037"/>
                </a:lnTo>
                <a:lnTo>
                  <a:pt x="69150" y="32924"/>
                </a:lnTo>
                <a:lnTo>
                  <a:pt x="69150" y="30849"/>
                </a:lnTo>
                <a:lnTo>
                  <a:pt x="69150" y="28679"/>
                </a:lnTo>
                <a:lnTo>
                  <a:pt x="68961" y="28773"/>
                </a:lnTo>
                <a:lnTo>
                  <a:pt x="68961" y="29056"/>
                </a:lnTo>
                <a:lnTo>
                  <a:pt x="68678" y="28302"/>
                </a:lnTo>
                <a:lnTo>
                  <a:pt x="68395" y="27453"/>
                </a:lnTo>
                <a:lnTo>
                  <a:pt x="68018" y="25755"/>
                </a:lnTo>
                <a:lnTo>
                  <a:pt x="67923" y="25283"/>
                </a:lnTo>
                <a:lnTo>
                  <a:pt x="67923" y="25472"/>
                </a:lnTo>
                <a:lnTo>
                  <a:pt x="67546" y="24906"/>
                </a:lnTo>
                <a:lnTo>
                  <a:pt x="67074" y="24245"/>
                </a:lnTo>
                <a:lnTo>
                  <a:pt x="66980" y="24057"/>
                </a:lnTo>
                <a:lnTo>
                  <a:pt x="65471" y="22264"/>
                </a:lnTo>
                <a:lnTo>
                  <a:pt x="64810" y="21415"/>
                </a:lnTo>
                <a:lnTo>
                  <a:pt x="64339" y="20755"/>
                </a:lnTo>
                <a:lnTo>
                  <a:pt x="64622" y="20943"/>
                </a:lnTo>
                <a:lnTo>
                  <a:pt x="64527" y="20755"/>
                </a:lnTo>
                <a:lnTo>
                  <a:pt x="64339" y="20472"/>
                </a:lnTo>
                <a:lnTo>
                  <a:pt x="63301" y="19434"/>
                </a:lnTo>
                <a:lnTo>
                  <a:pt x="62357" y="18585"/>
                </a:lnTo>
                <a:lnTo>
                  <a:pt x="62452" y="18679"/>
                </a:lnTo>
                <a:lnTo>
                  <a:pt x="62357" y="18868"/>
                </a:lnTo>
                <a:lnTo>
                  <a:pt x="61508" y="18019"/>
                </a:lnTo>
                <a:lnTo>
                  <a:pt x="61791" y="18396"/>
                </a:lnTo>
                <a:lnTo>
                  <a:pt x="60848" y="17547"/>
                </a:lnTo>
                <a:lnTo>
                  <a:pt x="60471" y="17076"/>
                </a:lnTo>
                <a:lnTo>
                  <a:pt x="60471" y="16981"/>
                </a:lnTo>
                <a:lnTo>
                  <a:pt x="60565" y="17076"/>
                </a:lnTo>
                <a:lnTo>
                  <a:pt x="61225" y="17547"/>
                </a:lnTo>
                <a:lnTo>
                  <a:pt x="58961" y="15566"/>
                </a:lnTo>
                <a:lnTo>
                  <a:pt x="59527" y="16227"/>
                </a:lnTo>
                <a:lnTo>
                  <a:pt x="58584" y="15566"/>
                </a:lnTo>
                <a:lnTo>
                  <a:pt x="57641" y="14906"/>
                </a:lnTo>
                <a:lnTo>
                  <a:pt x="57546" y="15000"/>
                </a:lnTo>
                <a:lnTo>
                  <a:pt x="57452" y="15094"/>
                </a:lnTo>
                <a:lnTo>
                  <a:pt x="58301" y="15660"/>
                </a:lnTo>
                <a:lnTo>
                  <a:pt x="59056" y="16227"/>
                </a:lnTo>
                <a:lnTo>
                  <a:pt x="60471" y="17547"/>
                </a:lnTo>
                <a:lnTo>
                  <a:pt x="61886" y="18774"/>
                </a:lnTo>
                <a:lnTo>
                  <a:pt x="62640" y="19340"/>
                </a:lnTo>
                <a:lnTo>
                  <a:pt x="63395" y="19906"/>
                </a:lnTo>
                <a:lnTo>
                  <a:pt x="62829" y="19528"/>
                </a:lnTo>
                <a:lnTo>
                  <a:pt x="62074" y="19057"/>
                </a:lnTo>
                <a:lnTo>
                  <a:pt x="62074" y="19245"/>
                </a:lnTo>
                <a:lnTo>
                  <a:pt x="62357" y="19717"/>
                </a:lnTo>
                <a:lnTo>
                  <a:pt x="63584" y="21415"/>
                </a:lnTo>
                <a:lnTo>
                  <a:pt x="65093" y="23207"/>
                </a:lnTo>
                <a:lnTo>
                  <a:pt x="65754" y="23962"/>
                </a:lnTo>
                <a:lnTo>
                  <a:pt x="66225" y="24434"/>
                </a:lnTo>
                <a:lnTo>
                  <a:pt x="66414" y="24528"/>
                </a:lnTo>
                <a:lnTo>
                  <a:pt x="66320" y="24057"/>
                </a:lnTo>
                <a:lnTo>
                  <a:pt x="66697" y="24906"/>
                </a:lnTo>
                <a:lnTo>
                  <a:pt x="67074" y="26038"/>
                </a:lnTo>
                <a:lnTo>
                  <a:pt x="66414" y="24811"/>
                </a:lnTo>
                <a:lnTo>
                  <a:pt x="66791" y="25566"/>
                </a:lnTo>
                <a:lnTo>
                  <a:pt x="67169" y="26321"/>
                </a:lnTo>
                <a:lnTo>
                  <a:pt x="67263" y="26415"/>
                </a:lnTo>
                <a:lnTo>
                  <a:pt x="67923" y="28679"/>
                </a:lnTo>
                <a:lnTo>
                  <a:pt x="68206" y="29339"/>
                </a:lnTo>
                <a:lnTo>
                  <a:pt x="68678" y="30471"/>
                </a:lnTo>
                <a:lnTo>
                  <a:pt x="68772" y="30660"/>
                </a:lnTo>
                <a:lnTo>
                  <a:pt x="68678" y="30660"/>
                </a:lnTo>
                <a:lnTo>
                  <a:pt x="68395" y="30377"/>
                </a:lnTo>
                <a:lnTo>
                  <a:pt x="68206" y="30094"/>
                </a:lnTo>
                <a:lnTo>
                  <a:pt x="68206" y="30566"/>
                </a:lnTo>
                <a:lnTo>
                  <a:pt x="68301" y="31037"/>
                </a:lnTo>
                <a:lnTo>
                  <a:pt x="68395" y="31509"/>
                </a:lnTo>
                <a:lnTo>
                  <a:pt x="68395" y="31887"/>
                </a:lnTo>
                <a:lnTo>
                  <a:pt x="68301" y="31792"/>
                </a:lnTo>
                <a:lnTo>
                  <a:pt x="68301" y="31698"/>
                </a:lnTo>
                <a:lnTo>
                  <a:pt x="68301" y="31415"/>
                </a:lnTo>
                <a:lnTo>
                  <a:pt x="68018" y="30094"/>
                </a:lnTo>
                <a:lnTo>
                  <a:pt x="67735" y="28868"/>
                </a:lnTo>
                <a:lnTo>
                  <a:pt x="68112" y="31698"/>
                </a:lnTo>
                <a:lnTo>
                  <a:pt x="68206" y="33113"/>
                </a:lnTo>
                <a:lnTo>
                  <a:pt x="68206" y="34528"/>
                </a:lnTo>
                <a:lnTo>
                  <a:pt x="68112" y="35943"/>
                </a:lnTo>
                <a:lnTo>
                  <a:pt x="67923" y="37358"/>
                </a:lnTo>
                <a:lnTo>
                  <a:pt x="67546" y="38679"/>
                </a:lnTo>
                <a:lnTo>
                  <a:pt x="67074" y="40000"/>
                </a:lnTo>
                <a:lnTo>
                  <a:pt x="67263" y="39717"/>
                </a:lnTo>
                <a:lnTo>
                  <a:pt x="67357" y="39622"/>
                </a:lnTo>
                <a:lnTo>
                  <a:pt x="67357" y="39717"/>
                </a:lnTo>
                <a:lnTo>
                  <a:pt x="67263" y="40377"/>
                </a:lnTo>
                <a:lnTo>
                  <a:pt x="66980" y="41226"/>
                </a:lnTo>
                <a:lnTo>
                  <a:pt x="66791" y="41509"/>
                </a:lnTo>
                <a:lnTo>
                  <a:pt x="66697" y="41603"/>
                </a:lnTo>
                <a:lnTo>
                  <a:pt x="66414" y="42075"/>
                </a:lnTo>
                <a:lnTo>
                  <a:pt x="65754" y="43962"/>
                </a:lnTo>
                <a:lnTo>
                  <a:pt x="64905" y="46132"/>
                </a:lnTo>
                <a:lnTo>
                  <a:pt x="64150" y="47547"/>
                </a:lnTo>
                <a:lnTo>
                  <a:pt x="63395" y="48867"/>
                </a:lnTo>
                <a:lnTo>
                  <a:pt x="62546" y="50094"/>
                </a:lnTo>
                <a:lnTo>
                  <a:pt x="61697" y="51320"/>
                </a:lnTo>
                <a:lnTo>
                  <a:pt x="60376" y="52452"/>
                </a:lnTo>
                <a:lnTo>
                  <a:pt x="59810" y="53112"/>
                </a:lnTo>
                <a:lnTo>
                  <a:pt x="59244" y="53773"/>
                </a:lnTo>
                <a:lnTo>
                  <a:pt x="59999" y="53301"/>
                </a:lnTo>
                <a:lnTo>
                  <a:pt x="59905" y="53490"/>
                </a:lnTo>
                <a:lnTo>
                  <a:pt x="58018" y="54999"/>
                </a:lnTo>
                <a:lnTo>
                  <a:pt x="57075" y="55660"/>
                </a:lnTo>
                <a:lnTo>
                  <a:pt x="56037" y="56226"/>
                </a:lnTo>
                <a:lnTo>
                  <a:pt x="57924" y="54716"/>
                </a:lnTo>
                <a:lnTo>
                  <a:pt x="58867" y="53867"/>
                </a:lnTo>
                <a:lnTo>
                  <a:pt x="59716" y="53018"/>
                </a:lnTo>
                <a:lnTo>
                  <a:pt x="58961" y="53679"/>
                </a:lnTo>
                <a:lnTo>
                  <a:pt x="58207" y="54245"/>
                </a:lnTo>
                <a:lnTo>
                  <a:pt x="56603" y="55282"/>
                </a:lnTo>
                <a:lnTo>
                  <a:pt x="54905" y="56226"/>
                </a:lnTo>
                <a:lnTo>
                  <a:pt x="53301" y="57263"/>
                </a:lnTo>
                <a:lnTo>
                  <a:pt x="52735" y="57452"/>
                </a:lnTo>
                <a:lnTo>
                  <a:pt x="51509" y="57924"/>
                </a:lnTo>
                <a:lnTo>
                  <a:pt x="47829" y="59527"/>
                </a:lnTo>
                <a:lnTo>
                  <a:pt x="43962" y="61226"/>
                </a:lnTo>
                <a:lnTo>
                  <a:pt x="42358" y="61886"/>
                </a:lnTo>
                <a:lnTo>
                  <a:pt x="41414" y="62169"/>
                </a:lnTo>
                <a:lnTo>
                  <a:pt x="39433" y="62452"/>
                </a:lnTo>
                <a:lnTo>
                  <a:pt x="37169" y="62641"/>
                </a:lnTo>
                <a:lnTo>
                  <a:pt x="33679" y="62829"/>
                </a:lnTo>
                <a:lnTo>
                  <a:pt x="31226" y="62924"/>
                </a:lnTo>
                <a:lnTo>
                  <a:pt x="29528" y="62924"/>
                </a:lnTo>
                <a:lnTo>
                  <a:pt x="28301" y="62735"/>
                </a:lnTo>
                <a:lnTo>
                  <a:pt x="27075" y="62546"/>
                </a:lnTo>
                <a:lnTo>
                  <a:pt x="25754" y="62263"/>
                </a:lnTo>
                <a:lnTo>
                  <a:pt x="24622" y="61886"/>
                </a:lnTo>
                <a:lnTo>
                  <a:pt x="23396" y="61414"/>
                </a:lnTo>
                <a:lnTo>
                  <a:pt x="21320" y="60565"/>
                </a:lnTo>
                <a:lnTo>
                  <a:pt x="21509" y="60754"/>
                </a:lnTo>
                <a:lnTo>
                  <a:pt x="21698" y="60848"/>
                </a:lnTo>
                <a:lnTo>
                  <a:pt x="22169" y="61131"/>
                </a:lnTo>
                <a:lnTo>
                  <a:pt x="21037" y="60659"/>
                </a:lnTo>
                <a:lnTo>
                  <a:pt x="19434" y="59905"/>
                </a:lnTo>
                <a:lnTo>
                  <a:pt x="15754" y="57924"/>
                </a:lnTo>
                <a:lnTo>
                  <a:pt x="12453" y="56037"/>
                </a:lnTo>
                <a:lnTo>
                  <a:pt x="11415" y="55377"/>
                </a:lnTo>
                <a:lnTo>
                  <a:pt x="11226" y="55188"/>
                </a:lnTo>
                <a:lnTo>
                  <a:pt x="11132" y="55094"/>
                </a:lnTo>
                <a:lnTo>
                  <a:pt x="10377" y="54433"/>
                </a:lnTo>
                <a:lnTo>
                  <a:pt x="9717" y="53679"/>
                </a:lnTo>
                <a:lnTo>
                  <a:pt x="9717" y="53962"/>
                </a:lnTo>
                <a:lnTo>
                  <a:pt x="9622" y="54150"/>
                </a:lnTo>
                <a:lnTo>
                  <a:pt x="9528" y="54245"/>
                </a:lnTo>
                <a:lnTo>
                  <a:pt x="9434" y="54245"/>
                </a:lnTo>
                <a:lnTo>
                  <a:pt x="9151" y="54056"/>
                </a:lnTo>
                <a:lnTo>
                  <a:pt x="8868" y="53679"/>
                </a:lnTo>
                <a:lnTo>
                  <a:pt x="8585" y="53301"/>
                </a:lnTo>
                <a:lnTo>
                  <a:pt x="8302" y="52829"/>
                </a:lnTo>
                <a:lnTo>
                  <a:pt x="8302" y="52546"/>
                </a:lnTo>
                <a:lnTo>
                  <a:pt x="8302" y="52452"/>
                </a:lnTo>
                <a:lnTo>
                  <a:pt x="8396" y="52452"/>
                </a:lnTo>
                <a:lnTo>
                  <a:pt x="7924" y="52263"/>
                </a:lnTo>
                <a:lnTo>
                  <a:pt x="7358" y="51886"/>
                </a:lnTo>
                <a:lnTo>
                  <a:pt x="6038" y="50660"/>
                </a:lnTo>
                <a:lnTo>
                  <a:pt x="5849" y="50377"/>
                </a:lnTo>
                <a:lnTo>
                  <a:pt x="5566" y="50094"/>
                </a:lnTo>
                <a:lnTo>
                  <a:pt x="5566" y="50188"/>
                </a:lnTo>
                <a:lnTo>
                  <a:pt x="4811" y="49339"/>
                </a:lnTo>
                <a:lnTo>
                  <a:pt x="4717" y="49150"/>
                </a:lnTo>
                <a:lnTo>
                  <a:pt x="5189" y="49433"/>
                </a:lnTo>
                <a:lnTo>
                  <a:pt x="5377" y="49528"/>
                </a:lnTo>
                <a:lnTo>
                  <a:pt x="5472" y="49716"/>
                </a:lnTo>
                <a:lnTo>
                  <a:pt x="5660" y="50094"/>
                </a:lnTo>
                <a:lnTo>
                  <a:pt x="5377" y="49056"/>
                </a:lnTo>
                <a:lnTo>
                  <a:pt x="5000" y="48113"/>
                </a:lnTo>
                <a:lnTo>
                  <a:pt x="4057" y="45660"/>
                </a:lnTo>
                <a:lnTo>
                  <a:pt x="3585" y="44150"/>
                </a:lnTo>
                <a:lnTo>
                  <a:pt x="3208" y="42358"/>
                </a:lnTo>
                <a:lnTo>
                  <a:pt x="3396" y="42547"/>
                </a:lnTo>
                <a:lnTo>
                  <a:pt x="3491" y="42452"/>
                </a:lnTo>
                <a:lnTo>
                  <a:pt x="3585" y="42547"/>
                </a:lnTo>
                <a:lnTo>
                  <a:pt x="3774" y="42641"/>
                </a:lnTo>
                <a:lnTo>
                  <a:pt x="3679" y="40849"/>
                </a:lnTo>
                <a:lnTo>
                  <a:pt x="3585" y="38962"/>
                </a:lnTo>
                <a:lnTo>
                  <a:pt x="3679" y="37169"/>
                </a:lnTo>
                <a:lnTo>
                  <a:pt x="3774" y="36320"/>
                </a:lnTo>
                <a:lnTo>
                  <a:pt x="4057" y="35566"/>
                </a:lnTo>
                <a:lnTo>
                  <a:pt x="4434" y="33585"/>
                </a:lnTo>
                <a:lnTo>
                  <a:pt x="4434" y="33962"/>
                </a:lnTo>
                <a:lnTo>
                  <a:pt x="4528" y="34245"/>
                </a:lnTo>
                <a:lnTo>
                  <a:pt x="4717" y="32264"/>
                </a:lnTo>
                <a:lnTo>
                  <a:pt x="5189" y="30283"/>
                </a:lnTo>
                <a:lnTo>
                  <a:pt x="5755" y="28302"/>
                </a:lnTo>
                <a:lnTo>
                  <a:pt x="6604" y="26321"/>
                </a:lnTo>
                <a:lnTo>
                  <a:pt x="7453" y="24340"/>
                </a:lnTo>
                <a:lnTo>
                  <a:pt x="8585" y="22547"/>
                </a:lnTo>
                <a:lnTo>
                  <a:pt x="9717" y="20755"/>
                </a:lnTo>
                <a:lnTo>
                  <a:pt x="10943" y="19245"/>
                </a:lnTo>
                <a:lnTo>
                  <a:pt x="10849" y="19057"/>
                </a:lnTo>
                <a:lnTo>
                  <a:pt x="10849" y="18868"/>
                </a:lnTo>
                <a:lnTo>
                  <a:pt x="11132" y="18396"/>
                </a:lnTo>
                <a:lnTo>
                  <a:pt x="11604" y="17830"/>
                </a:lnTo>
                <a:lnTo>
                  <a:pt x="12264" y="17076"/>
                </a:lnTo>
                <a:lnTo>
                  <a:pt x="14151" y="15472"/>
                </a:lnTo>
                <a:lnTo>
                  <a:pt x="16415" y="13585"/>
                </a:lnTo>
                <a:lnTo>
                  <a:pt x="18868" y="11793"/>
                </a:lnTo>
                <a:lnTo>
                  <a:pt x="21226" y="10095"/>
                </a:lnTo>
                <a:lnTo>
                  <a:pt x="23302" y="8868"/>
                </a:lnTo>
                <a:lnTo>
                  <a:pt x="24717" y="8113"/>
                </a:lnTo>
                <a:lnTo>
                  <a:pt x="24245" y="8491"/>
                </a:lnTo>
                <a:lnTo>
                  <a:pt x="23773" y="8774"/>
                </a:lnTo>
                <a:lnTo>
                  <a:pt x="24811" y="8208"/>
                </a:lnTo>
                <a:lnTo>
                  <a:pt x="25566" y="7830"/>
                </a:lnTo>
                <a:lnTo>
                  <a:pt x="27452" y="6981"/>
                </a:lnTo>
                <a:lnTo>
                  <a:pt x="27264" y="6981"/>
                </a:lnTo>
                <a:lnTo>
                  <a:pt x="26981" y="6887"/>
                </a:lnTo>
                <a:lnTo>
                  <a:pt x="27830" y="6604"/>
                </a:lnTo>
                <a:lnTo>
                  <a:pt x="29056" y="6132"/>
                </a:lnTo>
                <a:lnTo>
                  <a:pt x="28679" y="6415"/>
                </a:lnTo>
                <a:lnTo>
                  <a:pt x="29056" y="6510"/>
                </a:lnTo>
                <a:lnTo>
                  <a:pt x="28962" y="6698"/>
                </a:lnTo>
                <a:lnTo>
                  <a:pt x="30283" y="6227"/>
                </a:lnTo>
                <a:lnTo>
                  <a:pt x="31698" y="5755"/>
                </a:lnTo>
                <a:lnTo>
                  <a:pt x="33113" y="5378"/>
                </a:lnTo>
                <a:lnTo>
                  <a:pt x="33867" y="5189"/>
                </a:lnTo>
                <a:lnTo>
                  <a:pt x="34169" y="5151"/>
                </a:lnTo>
                <a:lnTo>
                  <a:pt x="34169" y="5151"/>
                </a:lnTo>
                <a:lnTo>
                  <a:pt x="34905" y="4906"/>
                </a:lnTo>
                <a:lnTo>
                  <a:pt x="35754" y="4812"/>
                </a:lnTo>
                <a:lnTo>
                  <a:pt x="36603" y="4812"/>
                </a:lnTo>
                <a:lnTo>
                  <a:pt x="37547" y="4717"/>
                </a:lnTo>
                <a:lnTo>
                  <a:pt x="37830" y="4717"/>
                </a:lnTo>
                <a:lnTo>
                  <a:pt x="38396" y="4529"/>
                </a:lnTo>
                <a:lnTo>
                  <a:pt x="38867" y="4340"/>
                </a:lnTo>
                <a:lnTo>
                  <a:pt x="38867" y="4623"/>
                </a:lnTo>
                <a:lnTo>
                  <a:pt x="42735" y="4340"/>
                </a:lnTo>
                <a:lnTo>
                  <a:pt x="43207" y="4529"/>
                </a:lnTo>
                <a:lnTo>
                  <a:pt x="43018" y="4529"/>
                </a:lnTo>
                <a:lnTo>
                  <a:pt x="43867" y="4623"/>
                </a:lnTo>
                <a:lnTo>
                  <a:pt x="44811" y="4434"/>
                </a:lnTo>
                <a:lnTo>
                  <a:pt x="45094" y="4717"/>
                </a:lnTo>
                <a:lnTo>
                  <a:pt x="45754" y="4906"/>
                </a:lnTo>
                <a:lnTo>
                  <a:pt x="47546" y="5189"/>
                </a:lnTo>
                <a:lnTo>
                  <a:pt x="49622" y="5566"/>
                </a:lnTo>
                <a:lnTo>
                  <a:pt x="51131" y="5849"/>
                </a:lnTo>
                <a:lnTo>
                  <a:pt x="51131" y="5849"/>
                </a:lnTo>
                <a:lnTo>
                  <a:pt x="49244" y="5095"/>
                </a:lnTo>
                <a:lnTo>
                  <a:pt x="46886" y="4529"/>
                </a:lnTo>
                <a:lnTo>
                  <a:pt x="44433" y="3963"/>
                </a:lnTo>
                <a:lnTo>
                  <a:pt x="41980" y="3491"/>
                </a:lnTo>
                <a:lnTo>
                  <a:pt x="39528" y="3302"/>
                </a:lnTo>
                <a:lnTo>
                  <a:pt x="37358" y="3208"/>
                </a:lnTo>
                <a:lnTo>
                  <a:pt x="36415" y="3208"/>
                </a:lnTo>
                <a:lnTo>
                  <a:pt x="35565" y="3302"/>
                </a:lnTo>
                <a:lnTo>
                  <a:pt x="34811" y="3491"/>
                </a:lnTo>
                <a:lnTo>
                  <a:pt x="34150" y="3680"/>
                </a:lnTo>
                <a:lnTo>
                  <a:pt x="33490" y="3585"/>
                </a:lnTo>
                <a:lnTo>
                  <a:pt x="32830" y="3491"/>
                </a:lnTo>
                <a:lnTo>
                  <a:pt x="31509" y="3585"/>
                </a:lnTo>
                <a:lnTo>
                  <a:pt x="30000" y="3868"/>
                </a:lnTo>
                <a:lnTo>
                  <a:pt x="28490" y="4246"/>
                </a:lnTo>
                <a:lnTo>
                  <a:pt x="26981" y="4812"/>
                </a:lnTo>
                <a:lnTo>
                  <a:pt x="25471" y="5472"/>
                </a:lnTo>
                <a:lnTo>
                  <a:pt x="23868" y="6321"/>
                </a:lnTo>
                <a:lnTo>
                  <a:pt x="22358" y="7170"/>
                </a:lnTo>
                <a:lnTo>
                  <a:pt x="20849" y="8113"/>
                </a:lnTo>
                <a:lnTo>
                  <a:pt x="19339" y="9151"/>
                </a:lnTo>
                <a:lnTo>
                  <a:pt x="17924" y="10283"/>
                </a:lnTo>
                <a:lnTo>
                  <a:pt x="16604" y="11321"/>
                </a:lnTo>
                <a:lnTo>
                  <a:pt x="14056" y="13491"/>
                </a:lnTo>
                <a:lnTo>
                  <a:pt x="12075" y="15472"/>
                </a:lnTo>
                <a:lnTo>
                  <a:pt x="9717" y="18491"/>
                </a:lnTo>
                <a:lnTo>
                  <a:pt x="10000" y="17830"/>
                </a:lnTo>
                <a:lnTo>
                  <a:pt x="10377" y="17264"/>
                </a:lnTo>
                <a:lnTo>
                  <a:pt x="9717" y="18113"/>
                </a:lnTo>
                <a:lnTo>
                  <a:pt x="9056" y="19057"/>
                </a:lnTo>
                <a:lnTo>
                  <a:pt x="9151" y="19245"/>
                </a:lnTo>
                <a:lnTo>
                  <a:pt x="8396" y="20189"/>
                </a:lnTo>
                <a:lnTo>
                  <a:pt x="9151" y="18774"/>
                </a:lnTo>
                <a:lnTo>
                  <a:pt x="8019" y="20377"/>
                </a:lnTo>
                <a:lnTo>
                  <a:pt x="7075" y="22075"/>
                </a:lnTo>
                <a:lnTo>
                  <a:pt x="6226" y="23868"/>
                </a:lnTo>
                <a:lnTo>
                  <a:pt x="5472" y="25755"/>
                </a:lnTo>
                <a:lnTo>
                  <a:pt x="4151" y="29434"/>
                </a:lnTo>
                <a:lnTo>
                  <a:pt x="2924" y="32924"/>
                </a:lnTo>
                <a:lnTo>
                  <a:pt x="3019" y="33113"/>
                </a:lnTo>
                <a:lnTo>
                  <a:pt x="2924" y="33773"/>
                </a:lnTo>
                <a:lnTo>
                  <a:pt x="2453" y="36509"/>
                </a:lnTo>
                <a:lnTo>
                  <a:pt x="1981" y="39434"/>
                </a:lnTo>
                <a:lnTo>
                  <a:pt x="1981" y="39528"/>
                </a:lnTo>
                <a:lnTo>
                  <a:pt x="1981" y="39905"/>
                </a:lnTo>
                <a:lnTo>
                  <a:pt x="1792" y="41415"/>
                </a:lnTo>
                <a:lnTo>
                  <a:pt x="1698" y="42358"/>
                </a:lnTo>
                <a:lnTo>
                  <a:pt x="1698" y="43301"/>
                </a:lnTo>
                <a:lnTo>
                  <a:pt x="1792" y="44245"/>
                </a:lnTo>
                <a:lnTo>
                  <a:pt x="1887" y="44999"/>
                </a:lnTo>
                <a:lnTo>
                  <a:pt x="2170" y="46603"/>
                </a:lnTo>
                <a:lnTo>
                  <a:pt x="2170" y="46603"/>
                </a:lnTo>
                <a:lnTo>
                  <a:pt x="1887" y="46415"/>
                </a:lnTo>
                <a:lnTo>
                  <a:pt x="1792" y="46320"/>
                </a:lnTo>
                <a:lnTo>
                  <a:pt x="1792" y="46509"/>
                </a:lnTo>
                <a:lnTo>
                  <a:pt x="1981" y="46981"/>
                </a:lnTo>
                <a:lnTo>
                  <a:pt x="1415" y="46132"/>
                </a:lnTo>
                <a:lnTo>
                  <a:pt x="1509" y="46509"/>
                </a:lnTo>
                <a:lnTo>
                  <a:pt x="1321" y="46981"/>
                </a:lnTo>
                <a:lnTo>
                  <a:pt x="472" y="45471"/>
                </a:lnTo>
                <a:lnTo>
                  <a:pt x="377" y="45565"/>
                </a:lnTo>
                <a:lnTo>
                  <a:pt x="283" y="45660"/>
                </a:lnTo>
                <a:lnTo>
                  <a:pt x="189" y="45660"/>
                </a:lnTo>
                <a:lnTo>
                  <a:pt x="0" y="45565"/>
                </a:lnTo>
                <a:lnTo>
                  <a:pt x="0" y="45565"/>
                </a:lnTo>
                <a:lnTo>
                  <a:pt x="1038" y="47924"/>
                </a:lnTo>
                <a:lnTo>
                  <a:pt x="2264" y="50282"/>
                </a:lnTo>
                <a:lnTo>
                  <a:pt x="2075" y="49905"/>
                </a:lnTo>
                <a:lnTo>
                  <a:pt x="2170" y="49528"/>
                </a:lnTo>
                <a:lnTo>
                  <a:pt x="2736" y="50188"/>
                </a:lnTo>
                <a:lnTo>
                  <a:pt x="3208" y="50660"/>
                </a:lnTo>
                <a:lnTo>
                  <a:pt x="3396" y="50943"/>
                </a:lnTo>
                <a:lnTo>
                  <a:pt x="3396" y="51037"/>
                </a:lnTo>
                <a:lnTo>
                  <a:pt x="3302" y="50943"/>
                </a:lnTo>
                <a:lnTo>
                  <a:pt x="3302" y="50943"/>
                </a:lnTo>
                <a:lnTo>
                  <a:pt x="3585" y="51320"/>
                </a:lnTo>
                <a:lnTo>
                  <a:pt x="4623" y="53207"/>
                </a:lnTo>
                <a:lnTo>
                  <a:pt x="5755" y="55094"/>
                </a:lnTo>
                <a:lnTo>
                  <a:pt x="7075" y="56886"/>
                </a:lnTo>
                <a:lnTo>
                  <a:pt x="8585" y="58490"/>
                </a:lnTo>
                <a:lnTo>
                  <a:pt x="10189" y="59999"/>
                </a:lnTo>
                <a:lnTo>
                  <a:pt x="11792" y="61414"/>
                </a:lnTo>
                <a:lnTo>
                  <a:pt x="13585" y="62735"/>
                </a:lnTo>
                <a:lnTo>
                  <a:pt x="15471" y="63867"/>
                </a:lnTo>
                <a:lnTo>
                  <a:pt x="17641" y="64905"/>
                </a:lnTo>
                <a:lnTo>
                  <a:pt x="20000" y="65942"/>
                </a:lnTo>
                <a:lnTo>
                  <a:pt x="22358" y="66697"/>
                </a:lnTo>
                <a:lnTo>
                  <a:pt x="24811" y="67263"/>
                </a:lnTo>
                <a:lnTo>
                  <a:pt x="27264" y="67735"/>
                </a:lnTo>
                <a:lnTo>
                  <a:pt x="29811" y="68018"/>
                </a:lnTo>
                <a:lnTo>
                  <a:pt x="32264" y="68206"/>
                </a:lnTo>
                <a:lnTo>
                  <a:pt x="34811" y="68112"/>
                </a:lnTo>
                <a:lnTo>
                  <a:pt x="36981" y="67829"/>
                </a:lnTo>
                <a:lnTo>
                  <a:pt x="40471" y="67263"/>
                </a:lnTo>
                <a:lnTo>
                  <a:pt x="44056" y="66508"/>
                </a:lnTo>
                <a:lnTo>
                  <a:pt x="45565" y="66131"/>
                </a:lnTo>
                <a:lnTo>
                  <a:pt x="46509" y="65848"/>
                </a:lnTo>
                <a:lnTo>
                  <a:pt x="46509" y="65942"/>
                </a:lnTo>
                <a:lnTo>
                  <a:pt x="48018" y="65376"/>
                </a:lnTo>
                <a:lnTo>
                  <a:pt x="49527" y="64622"/>
                </a:lnTo>
                <a:lnTo>
                  <a:pt x="48867" y="64810"/>
                </a:lnTo>
                <a:lnTo>
                  <a:pt x="50754" y="63773"/>
                </a:lnTo>
                <a:lnTo>
                  <a:pt x="52546" y="62641"/>
                </a:lnTo>
                <a:lnTo>
                  <a:pt x="54244" y="61320"/>
                </a:lnTo>
                <a:lnTo>
                  <a:pt x="56037" y="59810"/>
                </a:lnTo>
                <a:lnTo>
                  <a:pt x="55282" y="60659"/>
                </a:lnTo>
                <a:lnTo>
                  <a:pt x="57263" y="59056"/>
                </a:lnTo>
                <a:lnTo>
                  <a:pt x="58112" y="58395"/>
                </a:lnTo>
                <a:lnTo>
                  <a:pt x="58207" y="58301"/>
                </a:lnTo>
                <a:lnTo>
                  <a:pt x="58112" y="58301"/>
                </a:lnTo>
                <a:lnTo>
                  <a:pt x="58584" y="57924"/>
                </a:lnTo>
                <a:lnTo>
                  <a:pt x="59056" y="57546"/>
                </a:lnTo>
                <a:lnTo>
                  <a:pt x="59999" y="56414"/>
                </a:lnTo>
                <a:lnTo>
                  <a:pt x="61414" y="55188"/>
                </a:lnTo>
                <a:lnTo>
                  <a:pt x="61414" y="55188"/>
                </a:lnTo>
                <a:lnTo>
                  <a:pt x="61131" y="55282"/>
                </a:lnTo>
                <a:lnTo>
                  <a:pt x="61508" y="54811"/>
                </a:lnTo>
                <a:lnTo>
                  <a:pt x="62735" y="53867"/>
                </a:lnTo>
                <a:lnTo>
                  <a:pt x="63867" y="52735"/>
                </a:lnTo>
                <a:lnTo>
                  <a:pt x="66131" y="50471"/>
                </a:lnTo>
                <a:lnTo>
                  <a:pt x="66131" y="50565"/>
                </a:lnTo>
                <a:lnTo>
                  <a:pt x="66320" y="50660"/>
                </a:lnTo>
                <a:lnTo>
                  <a:pt x="66414" y="50660"/>
                </a:lnTo>
                <a:lnTo>
                  <a:pt x="66603" y="50565"/>
                </a:lnTo>
                <a:lnTo>
                  <a:pt x="66603" y="50754"/>
                </a:lnTo>
                <a:lnTo>
                  <a:pt x="66508" y="50943"/>
                </a:lnTo>
                <a:lnTo>
                  <a:pt x="65848" y="51603"/>
                </a:lnTo>
                <a:lnTo>
                  <a:pt x="64999" y="52546"/>
                </a:lnTo>
                <a:lnTo>
                  <a:pt x="65376" y="52358"/>
                </a:lnTo>
                <a:lnTo>
                  <a:pt x="65848" y="52075"/>
                </a:lnTo>
                <a:lnTo>
                  <a:pt x="66697" y="51320"/>
                </a:lnTo>
                <a:lnTo>
                  <a:pt x="67546" y="50282"/>
                </a:lnTo>
                <a:lnTo>
                  <a:pt x="68301" y="49056"/>
                </a:lnTo>
                <a:lnTo>
                  <a:pt x="69055" y="47830"/>
                </a:lnTo>
                <a:lnTo>
                  <a:pt x="69716" y="46603"/>
                </a:lnTo>
                <a:lnTo>
                  <a:pt x="70565" y="44811"/>
                </a:lnTo>
                <a:lnTo>
                  <a:pt x="70282" y="45094"/>
                </a:lnTo>
                <a:lnTo>
                  <a:pt x="70942" y="43490"/>
                </a:lnTo>
                <a:lnTo>
                  <a:pt x="71037" y="43396"/>
                </a:lnTo>
                <a:lnTo>
                  <a:pt x="71697" y="41320"/>
                </a:lnTo>
                <a:lnTo>
                  <a:pt x="72263" y="39245"/>
                </a:lnTo>
                <a:lnTo>
                  <a:pt x="72640" y="37358"/>
                </a:lnTo>
                <a:lnTo>
                  <a:pt x="72923" y="35849"/>
                </a:lnTo>
                <a:lnTo>
                  <a:pt x="72829" y="36226"/>
                </a:lnTo>
                <a:lnTo>
                  <a:pt x="72735" y="36698"/>
                </a:lnTo>
                <a:lnTo>
                  <a:pt x="72452" y="36981"/>
                </a:lnTo>
                <a:lnTo>
                  <a:pt x="72169" y="37358"/>
                </a:lnTo>
                <a:lnTo>
                  <a:pt x="72263" y="36981"/>
                </a:lnTo>
                <a:lnTo>
                  <a:pt x="72452" y="36415"/>
                </a:lnTo>
                <a:lnTo>
                  <a:pt x="72452" y="35849"/>
                </a:lnTo>
                <a:lnTo>
                  <a:pt x="72357" y="35660"/>
                </a:lnTo>
                <a:lnTo>
                  <a:pt x="72263" y="35471"/>
                </a:lnTo>
                <a:lnTo>
                  <a:pt x="72640" y="33868"/>
                </a:lnTo>
                <a:lnTo>
                  <a:pt x="72735" y="33113"/>
                </a:lnTo>
                <a:lnTo>
                  <a:pt x="72735" y="32358"/>
                </a:lnTo>
                <a:lnTo>
                  <a:pt x="72923" y="33207"/>
                </a:lnTo>
                <a:lnTo>
                  <a:pt x="73018" y="34151"/>
                </a:lnTo>
                <a:lnTo>
                  <a:pt x="72923" y="32358"/>
                </a:lnTo>
                <a:lnTo>
                  <a:pt x="72923" y="31792"/>
                </a:lnTo>
                <a:lnTo>
                  <a:pt x="73112" y="30754"/>
                </a:lnTo>
                <a:lnTo>
                  <a:pt x="72829" y="31604"/>
                </a:lnTo>
                <a:lnTo>
                  <a:pt x="72735" y="30283"/>
                </a:lnTo>
                <a:lnTo>
                  <a:pt x="72546" y="28868"/>
                </a:lnTo>
                <a:lnTo>
                  <a:pt x="72357" y="27641"/>
                </a:lnTo>
                <a:lnTo>
                  <a:pt x="71980" y="26038"/>
                </a:lnTo>
                <a:lnTo>
                  <a:pt x="71414" y="24151"/>
                </a:lnTo>
                <a:lnTo>
                  <a:pt x="70754" y="22170"/>
                </a:lnTo>
                <a:lnTo>
                  <a:pt x="69905" y="20000"/>
                </a:lnTo>
                <a:lnTo>
                  <a:pt x="68867" y="18019"/>
                </a:lnTo>
                <a:lnTo>
                  <a:pt x="68301" y="16981"/>
                </a:lnTo>
                <a:lnTo>
                  <a:pt x="67735" y="16132"/>
                </a:lnTo>
                <a:lnTo>
                  <a:pt x="67074" y="15283"/>
                </a:lnTo>
                <a:lnTo>
                  <a:pt x="66414" y="14434"/>
                </a:lnTo>
                <a:lnTo>
                  <a:pt x="66508" y="14623"/>
                </a:lnTo>
                <a:lnTo>
                  <a:pt x="66414" y="14906"/>
                </a:lnTo>
                <a:lnTo>
                  <a:pt x="65754" y="14057"/>
                </a:lnTo>
                <a:lnTo>
                  <a:pt x="65093" y="13113"/>
                </a:lnTo>
                <a:lnTo>
                  <a:pt x="64537" y="12278"/>
                </a:lnTo>
                <a:lnTo>
                  <a:pt x="62924" y="10755"/>
                </a:lnTo>
                <a:lnTo>
                  <a:pt x="63018" y="10755"/>
                </a:lnTo>
                <a:lnTo>
                  <a:pt x="63018" y="10661"/>
                </a:lnTo>
                <a:lnTo>
                  <a:pt x="62924" y="10472"/>
                </a:lnTo>
                <a:lnTo>
                  <a:pt x="62263" y="9717"/>
                </a:lnTo>
                <a:lnTo>
                  <a:pt x="60376" y="7830"/>
                </a:lnTo>
                <a:lnTo>
                  <a:pt x="60754" y="8396"/>
                </a:lnTo>
                <a:lnTo>
                  <a:pt x="61131" y="8774"/>
                </a:lnTo>
                <a:lnTo>
                  <a:pt x="60376" y="8396"/>
                </a:lnTo>
                <a:lnTo>
                  <a:pt x="59716" y="7925"/>
                </a:lnTo>
                <a:lnTo>
                  <a:pt x="59087" y="7476"/>
                </a:lnTo>
                <a:lnTo>
                  <a:pt x="59810" y="8302"/>
                </a:lnTo>
                <a:lnTo>
                  <a:pt x="58678" y="7642"/>
                </a:lnTo>
                <a:lnTo>
                  <a:pt x="57641" y="6981"/>
                </a:lnTo>
                <a:lnTo>
                  <a:pt x="55471" y="5472"/>
                </a:lnTo>
                <a:lnTo>
                  <a:pt x="53301" y="4057"/>
                </a:lnTo>
                <a:lnTo>
                  <a:pt x="52169" y="3397"/>
                </a:lnTo>
                <a:lnTo>
                  <a:pt x="51037" y="2831"/>
                </a:lnTo>
                <a:lnTo>
                  <a:pt x="52075" y="2831"/>
                </a:lnTo>
                <a:lnTo>
                  <a:pt x="50660" y="1982"/>
                </a:lnTo>
                <a:lnTo>
                  <a:pt x="49811" y="1604"/>
                </a:lnTo>
                <a:lnTo>
                  <a:pt x="48867" y="1227"/>
                </a:lnTo>
                <a:lnTo>
                  <a:pt x="48018" y="849"/>
                </a:lnTo>
                <a:lnTo>
                  <a:pt x="47075" y="661"/>
                </a:lnTo>
                <a:lnTo>
                  <a:pt x="46226" y="566"/>
                </a:lnTo>
                <a:lnTo>
                  <a:pt x="45471" y="661"/>
                </a:lnTo>
                <a:lnTo>
                  <a:pt x="46226" y="849"/>
                </a:lnTo>
                <a:lnTo>
                  <a:pt x="46866" y="1215"/>
                </a:lnTo>
                <a:lnTo>
                  <a:pt x="46980" y="1227"/>
                </a:lnTo>
                <a:lnTo>
                  <a:pt x="47452" y="1416"/>
                </a:lnTo>
                <a:lnTo>
                  <a:pt x="47924" y="1510"/>
                </a:lnTo>
                <a:lnTo>
                  <a:pt x="47358" y="1321"/>
                </a:lnTo>
                <a:lnTo>
                  <a:pt x="46886" y="944"/>
                </a:lnTo>
                <a:lnTo>
                  <a:pt x="47829" y="1227"/>
                </a:lnTo>
                <a:lnTo>
                  <a:pt x="48773" y="1604"/>
                </a:lnTo>
                <a:lnTo>
                  <a:pt x="49622" y="2076"/>
                </a:lnTo>
                <a:lnTo>
                  <a:pt x="50377" y="2642"/>
                </a:lnTo>
                <a:lnTo>
                  <a:pt x="50377" y="2642"/>
                </a:lnTo>
                <a:lnTo>
                  <a:pt x="49622" y="2265"/>
                </a:lnTo>
                <a:lnTo>
                  <a:pt x="48584" y="1887"/>
                </a:lnTo>
                <a:lnTo>
                  <a:pt x="47358" y="1510"/>
                </a:lnTo>
                <a:lnTo>
                  <a:pt x="46037" y="1132"/>
                </a:lnTo>
                <a:lnTo>
                  <a:pt x="46809" y="1210"/>
                </a:lnTo>
                <a:lnTo>
                  <a:pt x="44339" y="661"/>
                </a:lnTo>
                <a:lnTo>
                  <a:pt x="44716" y="755"/>
                </a:lnTo>
                <a:lnTo>
                  <a:pt x="43113" y="472"/>
                </a:lnTo>
                <a:lnTo>
                  <a:pt x="41603" y="283"/>
                </a:lnTo>
                <a:lnTo>
                  <a:pt x="40282" y="95"/>
                </a:lnTo>
                <a:lnTo>
                  <a:pt x="391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5335862" y="1835825"/>
            <a:ext cx="2138977" cy="205027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156" name="Shape 156"/>
          <p:cNvGraphicFramePr/>
          <p:nvPr/>
        </p:nvGraphicFramePr>
        <p:xfrm>
          <a:off x="1078350" y="1640681"/>
          <a:ext cx="6987300" cy="3002100"/>
        </p:xfrm>
        <a:graphic>
          <a:graphicData uri="http://schemas.openxmlformats.org/drawingml/2006/table">
            <a:tbl>
              <a:tblPr>
                <a:noFill/>
                <a:tableStyleId>{01BE0A05-6C62-4D5F-994D-04FDB2DFCB8E}</a:tableStyleId>
              </a:tblPr>
              <a:tblGrid>
                <a:gridCol w="1746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6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sz="1800">
                        <a:solidFill>
                          <a:srgbClr val="FFFFFF"/>
                        </a:solidFill>
                        <a:latin typeface="Sniglet"/>
                        <a:ea typeface="Sniglet"/>
                        <a:cs typeface="Sniglet"/>
                        <a:sym typeface="Sniglet"/>
                      </a:endParaRP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05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52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052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Sniglet"/>
                          <a:ea typeface="Sniglet"/>
                          <a:cs typeface="Sniglet"/>
                          <a:sym typeface="Sniglet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111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7" name="Shape 157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4337475" y="537593"/>
            <a:ext cx="397258" cy="292507"/>
          </a:xfrm>
          <a:custGeom>
            <a:avLst/>
            <a:gdLst/>
            <a:ahLst/>
            <a:cxnLst/>
            <a:rect l="0" t="0" r="0" b="0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845820" y="1437749"/>
            <a:ext cx="7452360" cy="3550140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165" name="Shape 165"/>
          <p:cNvSpPr/>
          <p:nvPr/>
        </p:nvSpPr>
        <p:spPr>
          <a:xfrm>
            <a:off x="2001250" y="2393675"/>
            <a:ext cx="689099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000000">
              <a:alpha val="3269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our office</a:t>
            </a:r>
          </a:p>
        </p:txBody>
      </p:sp>
      <p:sp>
        <p:nvSpPr>
          <p:cNvPr id="166" name="Shape 166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4328692" y="500639"/>
            <a:ext cx="414829" cy="366420"/>
          </a:xfrm>
          <a:custGeom>
            <a:avLst/>
            <a:gdLst/>
            <a:ahLst/>
            <a:cxnLst/>
            <a:rect l="0" t="0" r="0" b="0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1440650" y="2487900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2923775" y="3953675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4545750" y="4163925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3905500" y="2360750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6453175" y="2767725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7201500" y="4291325"/>
            <a:ext cx="167700" cy="167700"/>
          </a:xfrm>
          <a:prstGeom prst="mathMultiply">
            <a:avLst>
              <a:gd name="adj1" fmla="val 2352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ctrTitle" idx="4294967295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/>
              <a:t>89,526,124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ubTitle" idx="4294967295"/>
          </p:nvPr>
        </p:nvSpPr>
        <p:spPr>
          <a:xfrm>
            <a:off x="685800" y="3144853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Whoa! That’s a big number, aren’t you proud?</a:t>
            </a:r>
          </a:p>
        </p:txBody>
      </p:sp>
      <p:sp>
        <p:nvSpPr>
          <p:cNvPr id="180" name="Shape 180"/>
          <p:cNvSpPr/>
          <p:nvPr/>
        </p:nvSpPr>
        <p:spPr>
          <a:xfrm rot="231374">
            <a:off x="2662147" y="2994783"/>
            <a:ext cx="3491296" cy="326027"/>
          </a:xfrm>
          <a:custGeom>
            <a:avLst/>
            <a:gdLst/>
            <a:ahLst/>
            <a:cxnLst/>
            <a:rect l="0" t="0" r="0" b="0"/>
            <a:pathLst>
              <a:path w="82170" h="8963" extrusionOk="0">
                <a:moveTo>
                  <a:pt x="60471" y="1"/>
                </a:moveTo>
                <a:lnTo>
                  <a:pt x="60547" y="39"/>
                </a:lnTo>
                <a:lnTo>
                  <a:pt x="60660" y="1"/>
                </a:lnTo>
                <a:close/>
                <a:moveTo>
                  <a:pt x="63019" y="95"/>
                </a:moveTo>
                <a:lnTo>
                  <a:pt x="62924" y="190"/>
                </a:lnTo>
                <a:lnTo>
                  <a:pt x="63019" y="190"/>
                </a:lnTo>
                <a:lnTo>
                  <a:pt x="63019" y="95"/>
                </a:lnTo>
                <a:close/>
                <a:moveTo>
                  <a:pt x="82075" y="944"/>
                </a:moveTo>
                <a:lnTo>
                  <a:pt x="82075" y="1039"/>
                </a:lnTo>
                <a:lnTo>
                  <a:pt x="81980" y="1133"/>
                </a:lnTo>
                <a:lnTo>
                  <a:pt x="81792" y="1133"/>
                </a:lnTo>
                <a:lnTo>
                  <a:pt x="81697" y="1039"/>
                </a:lnTo>
                <a:lnTo>
                  <a:pt x="81509" y="1227"/>
                </a:lnTo>
                <a:lnTo>
                  <a:pt x="81886" y="1227"/>
                </a:lnTo>
                <a:lnTo>
                  <a:pt x="82169" y="1039"/>
                </a:lnTo>
                <a:lnTo>
                  <a:pt x="82075" y="944"/>
                </a:lnTo>
                <a:close/>
                <a:moveTo>
                  <a:pt x="44151" y="1510"/>
                </a:moveTo>
                <a:lnTo>
                  <a:pt x="43962" y="1605"/>
                </a:lnTo>
                <a:lnTo>
                  <a:pt x="44245" y="1605"/>
                </a:lnTo>
                <a:lnTo>
                  <a:pt x="44151" y="1510"/>
                </a:lnTo>
                <a:close/>
                <a:moveTo>
                  <a:pt x="43019" y="1699"/>
                </a:moveTo>
                <a:lnTo>
                  <a:pt x="42830" y="1793"/>
                </a:lnTo>
                <a:lnTo>
                  <a:pt x="42956" y="1762"/>
                </a:lnTo>
                <a:lnTo>
                  <a:pt x="43019" y="1699"/>
                </a:lnTo>
                <a:close/>
                <a:moveTo>
                  <a:pt x="13585" y="5472"/>
                </a:moveTo>
                <a:lnTo>
                  <a:pt x="13585" y="5504"/>
                </a:lnTo>
                <a:lnTo>
                  <a:pt x="13585" y="5504"/>
                </a:lnTo>
                <a:lnTo>
                  <a:pt x="13680" y="5472"/>
                </a:lnTo>
                <a:close/>
                <a:moveTo>
                  <a:pt x="15095" y="6321"/>
                </a:moveTo>
                <a:lnTo>
                  <a:pt x="14812" y="6416"/>
                </a:lnTo>
                <a:lnTo>
                  <a:pt x="14812" y="6321"/>
                </a:lnTo>
                <a:close/>
                <a:moveTo>
                  <a:pt x="60547" y="39"/>
                </a:moveTo>
                <a:lnTo>
                  <a:pt x="60377" y="95"/>
                </a:lnTo>
                <a:lnTo>
                  <a:pt x="60471" y="190"/>
                </a:lnTo>
                <a:lnTo>
                  <a:pt x="60094" y="378"/>
                </a:lnTo>
                <a:lnTo>
                  <a:pt x="59811" y="473"/>
                </a:lnTo>
                <a:lnTo>
                  <a:pt x="59717" y="473"/>
                </a:lnTo>
                <a:lnTo>
                  <a:pt x="59622" y="378"/>
                </a:lnTo>
                <a:lnTo>
                  <a:pt x="59811" y="378"/>
                </a:lnTo>
                <a:lnTo>
                  <a:pt x="59811" y="284"/>
                </a:lnTo>
                <a:lnTo>
                  <a:pt x="59811" y="190"/>
                </a:lnTo>
                <a:lnTo>
                  <a:pt x="58962" y="190"/>
                </a:lnTo>
                <a:lnTo>
                  <a:pt x="58773" y="284"/>
                </a:lnTo>
                <a:lnTo>
                  <a:pt x="58396" y="473"/>
                </a:lnTo>
                <a:lnTo>
                  <a:pt x="58585" y="473"/>
                </a:lnTo>
                <a:lnTo>
                  <a:pt x="58396" y="661"/>
                </a:lnTo>
                <a:lnTo>
                  <a:pt x="58207" y="661"/>
                </a:lnTo>
                <a:lnTo>
                  <a:pt x="58302" y="567"/>
                </a:lnTo>
                <a:lnTo>
                  <a:pt x="58113" y="661"/>
                </a:lnTo>
                <a:lnTo>
                  <a:pt x="57924" y="661"/>
                </a:lnTo>
                <a:lnTo>
                  <a:pt x="57453" y="473"/>
                </a:lnTo>
                <a:lnTo>
                  <a:pt x="56981" y="284"/>
                </a:lnTo>
                <a:lnTo>
                  <a:pt x="56604" y="284"/>
                </a:lnTo>
                <a:lnTo>
                  <a:pt x="56604" y="473"/>
                </a:lnTo>
                <a:lnTo>
                  <a:pt x="56415" y="567"/>
                </a:lnTo>
                <a:lnTo>
                  <a:pt x="57075" y="473"/>
                </a:lnTo>
                <a:lnTo>
                  <a:pt x="56698" y="661"/>
                </a:lnTo>
                <a:lnTo>
                  <a:pt x="57170" y="567"/>
                </a:lnTo>
                <a:lnTo>
                  <a:pt x="57075" y="661"/>
                </a:lnTo>
                <a:lnTo>
                  <a:pt x="57075" y="756"/>
                </a:lnTo>
                <a:lnTo>
                  <a:pt x="56321" y="756"/>
                </a:lnTo>
                <a:lnTo>
                  <a:pt x="56226" y="567"/>
                </a:lnTo>
                <a:lnTo>
                  <a:pt x="56132" y="473"/>
                </a:lnTo>
                <a:lnTo>
                  <a:pt x="55849" y="473"/>
                </a:lnTo>
                <a:lnTo>
                  <a:pt x="55471" y="567"/>
                </a:lnTo>
                <a:lnTo>
                  <a:pt x="55000" y="661"/>
                </a:lnTo>
                <a:lnTo>
                  <a:pt x="55094" y="661"/>
                </a:lnTo>
                <a:lnTo>
                  <a:pt x="53868" y="850"/>
                </a:lnTo>
                <a:lnTo>
                  <a:pt x="52830" y="1039"/>
                </a:lnTo>
                <a:lnTo>
                  <a:pt x="52830" y="1039"/>
                </a:lnTo>
                <a:lnTo>
                  <a:pt x="52924" y="850"/>
                </a:lnTo>
                <a:lnTo>
                  <a:pt x="53019" y="756"/>
                </a:lnTo>
                <a:lnTo>
                  <a:pt x="53019" y="756"/>
                </a:lnTo>
                <a:lnTo>
                  <a:pt x="52358" y="944"/>
                </a:lnTo>
                <a:lnTo>
                  <a:pt x="51981" y="1039"/>
                </a:lnTo>
                <a:lnTo>
                  <a:pt x="51887" y="1133"/>
                </a:lnTo>
                <a:lnTo>
                  <a:pt x="51887" y="1227"/>
                </a:lnTo>
                <a:lnTo>
                  <a:pt x="51604" y="1039"/>
                </a:lnTo>
                <a:lnTo>
                  <a:pt x="50755" y="1039"/>
                </a:lnTo>
                <a:lnTo>
                  <a:pt x="50755" y="944"/>
                </a:lnTo>
                <a:lnTo>
                  <a:pt x="50755" y="850"/>
                </a:lnTo>
                <a:lnTo>
                  <a:pt x="50660" y="850"/>
                </a:lnTo>
                <a:lnTo>
                  <a:pt x="50660" y="1039"/>
                </a:lnTo>
                <a:lnTo>
                  <a:pt x="49623" y="1322"/>
                </a:lnTo>
                <a:lnTo>
                  <a:pt x="49151" y="1416"/>
                </a:lnTo>
                <a:lnTo>
                  <a:pt x="48679" y="1416"/>
                </a:lnTo>
                <a:lnTo>
                  <a:pt x="48679" y="1322"/>
                </a:lnTo>
                <a:lnTo>
                  <a:pt x="48773" y="1322"/>
                </a:lnTo>
                <a:lnTo>
                  <a:pt x="48585" y="1133"/>
                </a:lnTo>
                <a:lnTo>
                  <a:pt x="47547" y="1133"/>
                </a:lnTo>
                <a:lnTo>
                  <a:pt x="46981" y="1322"/>
                </a:lnTo>
                <a:lnTo>
                  <a:pt x="46038" y="1699"/>
                </a:lnTo>
                <a:lnTo>
                  <a:pt x="46038" y="1699"/>
                </a:lnTo>
                <a:lnTo>
                  <a:pt x="46132" y="1605"/>
                </a:lnTo>
                <a:lnTo>
                  <a:pt x="46038" y="1510"/>
                </a:lnTo>
                <a:lnTo>
                  <a:pt x="45755" y="1699"/>
                </a:lnTo>
                <a:lnTo>
                  <a:pt x="45660" y="1793"/>
                </a:lnTo>
                <a:lnTo>
                  <a:pt x="45566" y="1793"/>
                </a:lnTo>
                <a:lnTo>
                  <a:pt x="45472" y="1699"/>
                </a:lnTo>
                <a:lnTo>
                  <a:pt x="45472" y="1510"/>
                </a:lnTo>
                <a:lnTo>
                  <a:pt x="45755" y="1510"/>
                </a:lnTo>
                <a:lnTo>
                  <a:pt x="45566" y="1416"/>
                </a:lnTo>
                <a:lnTo>
                  <a:pt x="45189" y="1416"/>
                </a:lnTo>
                <a:lnTo>
                  <a:pt x="44245" y="1605"/>
                </a:lnTo>
                <a:lnTo>
                  <a:pt x="42736" y="2076"/>
                </a:lnTo>
                <a:lnTo>
                  <a:pt x="42736" y="2076"/>
                </a:lnTo>
                <a:lnTo>
                  <a:pt x="43113" y="1793"/>
                </a:lnTo>
                <a:lnTo>
                  <a:pt x="43491" y="1605"/>
                </a:lnTo>
                <a:lnTo>
                  <a:pt x="43208" y="1699"/>
                </a:lnTo>
                <a:lnTo>
                  <a:pt x="42956" y="1762"/>
                </a:lnTo>
                <a:lnTo>
                  <a:pt x="42924" y="1793"/>
                </a:lnTo>
                <a:lnTo>
                  <a:pt x="42453" y="1982"/>
                </a:lnTo>
                <a:lnTo>
                  <a:pt x="42075" y="1982"/>
                </a:lnTo>
                <a:lnTo>
                  <a:pt x="41981" y="1888"/>
                </a:lnTo>
                <a:lnTo>
                  <a:pt x="40377" y="1888"/>
                </a:lnTo>
                <a:lnTo>
                  <a:pt x="38962" y="1982"/>
                </a:lnTo>
                <a:lnTo>
                  <a:pt x="39057" y="2076"/>
                </a:lnTo>
                <a:lnTo>
                  <a:pt x="38962" y="2171"/>
                </a:lnTo>
                <a:lnTo>
                  <a:pt x="38679" y="2265"/>
                </a:lnTo>
                <a:lnTo>
                  <a:pt x="38774" y="2076"/>
                </a:lnTo>
                <a:lnTo>
                  <a:pt x="38679" y="2076"/>
                </a:lnTo>
                <a:lnTo>
                  <a:pt x="38585" y="2171"/>
                </a:lnTo>
                <a:lnTo>
                  <a:pt x="38491" y="2265"/>
                </a:lnTo>
                <a:lnTo>
                  <a:pt x="38302" y="2171"/>
                </a:lnTo>
                <a:lnTo>
                  <a:pt x="38208" y="1982"/>
                </a:lnTo>
                <a:lnTo>
                  <a:pt x="37453" y="1982"/>
                </a:lnTo>
                <a:lnTo>
                  <a:pt x="37736" y="2171"/>
                </a:lnTo>
                <a:lnTo>
                  <a:pt x="37264" y="2171"/>
                </a:lnTo>
                <a:lnTo>
                  <a:pt x="37076" y="2076"/>
                </a:lnTo>
                <a:lnTo>
                  <a:pt x="36793" y="2171"/>
                </a:lnTo>
                <a:lnTo>
                  <a:pt x="36887" y="1982"/>
                </a:lnTo>
                <a:lnTo>
                  <a:pt x="35943" y="2359"/>
                </a:lnTo>
                <a:lnTo>
                  <a:pt x="34906" y="2548"/>
                </a:lnTo>
                <a:lnTo>
                  <a:pt x="33868" y="2737"/>
                </a:lnTo>
                <a:lnTo>
                  <a:pt x="32925" y="2737"/>
                </a:lnTo>
                <a:lnTo>
                  <a:pt x="33113" y="2642"/>
                </a:lnTo>
                <a:lnTo>
                  <a:pt x="32830" y="2642"/>
                </a:lnTo>
                <a:lnTo>
                  <a:pt x="32547" y="2737"/>
                </a:lnTo>
                <a:lnTo>
                  <a:pt x="32076" y="2925"/>
                </a:lnTo>
                <a:lnTo>
                  <a:pt x="31321" y="2925"/>
                </a:lnTo>
                <a:lnTo>
                  <a:pt x="30472" y="3020"/>
                </a:lnTo>
                <a:lnTo>
                  <a:pt x="29623" y="3114"/>
                </a:lnTo>
                <a:lnTo>
                  <a:pt x="27736" y="3397"/>
                </a:lnTo>
                <a:lnTo>
                  <a:pt x="26698" y="3491"/>
                </a:lnTo>
                <a:lnTo>
                  <a:pt x="26415" y="3586"/>
                </a:lnTo>
                <a:lnTo>
                  <a:pt x="26321" y="3680"/>
                </a:lnTo>
                <a:lnTo>
                  <a:pt x="26132" y="3586"/>
                </a:lnTo>
                <a:lnTo>
                  <a:pt x="25944" y="3491"/>
                </a:lnTo>
                <a:lnTo>
                  <a:pt x="25755" y="3586"/>
                </a:lnTo>
                <a:lnTo>
                  <a:pt x="25661" y="3869"/>
                </a:lnTo>
                <a:lnTo>
                  <a:pt x="25189" y="3774"/>
                </a:lnTo>
                <a:lnTo>
                  <a:pt x="24623" y="3774"/>
                </a:lnTo>
                <a:lnTo>
                  <a:pt x="23491" y="3963"/>
                </a:lnTo>
                <a:lnTo>
                  <a:pt x="22642" y="4057"/>
                </a:lnTo>
                <a:lnTo>
                  <a:pt x="21793" y="4152"/>
                </a:lnTo>
                <a:lnTo>
                  <a:pt x="21887" y="4057"/>
                </a:lnTo>
                <a:lnTo>
                  <a:pt x="21698" y="4152"/>
                </a:lnTo>
                <a:lnTo>
                  <a:pt x="21510" y="4340"/>
                </a:lnTo>
                <a:lnTo>
                  <a:pt x="21415" y="4529"/>
                </a:lnTo>
                <a:lnTo>
                  <a:pt x="21227" y="4623"/>
                </a:lnTo>
                <a:lnTo>
                  <a:pt x="21132" y="4529"/>
                </a:lnTo>
                <a:lnTo>
                  <a:pt x="20944" y="4435"/>
                </a:lnTo>
                <a:lnTo>
                  <a:pt x="20378" y="4340"/>
                </a:lnTo>
                <a:lnTo>
                  <a:pt x="19906" y="4435"/>
                </a:lnTo>
                <a:lnTo>
                  <a:pt x="19529" y="4623"/>
                </a:lnTo>
                <a:lnTo>
                  <a:pt x="19434" y="4529"/>
                </a:lnTo>
                <a:lnTo>
                  <a:pt x="19340" y="4529"/>
                </a:lnTo>
                <a:lnTo>
                  <a:pt x="18868" y="4623"/>
                </a:lnTo>
                <a:lnTo>
                  <a:pt x="17925" y="5001"/>
                </a:lnTo>
                <a:lnTo>
                  <a:pt x="17925" y="4812"/>
                </a:lnTo>
                <a:lnTo>
                  <a:pt x="17736" y="5001"/>
                </a:lnTo>
                <a:lnTo>
                  <a:pt x="17548" y="5095"/>
                </a:lnTo>
                <a:lnTo>
                  <a:pt x="17359" y="5189"/>
                </a:lnTo>
                <a:lnTo>
                  <a:pt x="16887" y="5284"/>
                </a:lnTo>
                <a:lnTo>
                  <a:pt x="16982" y="5189"/>
                </a:lnTo>
                <a:lnTo>
                  <a:pt x="16982" y="5189"/>
                </a:lnTo>
                <a:lnTo>
                  <a:pt x="16321" y="5284"/>
                </a:lnTo>
                <a:lnTo>
                  <a:pt x="15755" y="5472"/>
                </a:lnTo>
                <a:lnTo>
                  <a:pt x="15189" y="5567"/>
                </a:lnTo>
                <a:lnTo>
                  <a:pt x="14623" y="5567"/>
                </a:lnTo>
                <a:lnTo>
                  <a:pt x="15283" y="5472"/>
                </a:lnTo>
                <a:lnTo>
                  <a:pt x="15189" y="5378"/>
                </a:lnTo>
                <a:lnTo>
                  <a:pt x="15095" y="5284"/>
                </a:lnTo>
                <a:lnTo>
                  <a:pt x="15095" y="5189"/>
                </a:lnTo>
                <a:lnTo>
                  <a:pt x="15095" y="5095"/>
                </a:lnTo>
                <a:lnTo>
                  <a:pt x="14906" y="5189"/>
                </a:lnTo>
                <a:lnTo>
                  <a:pt x="14529" y="5284"/>
                </a:lnTo>
                <a:lnTo>
                  <a:pt x="13680" y="5472"/>
                </a:lnTo>
                <a:lnTo>
                  <a:pt x="13680" y="5567"/>
                </a:lnTo>
                <a:lnTo>
                  <a:pt x="13585" y="5567"/>
                </a:lnTo>
                <a:lnTo>
                  <a:pt x="13585" y="5504"/>
                </a:lnTo>
                <a:lnTo>
                  <a:pt x="13585" y="5504"/>
                </a:lnTo>
                <a:lnTo>
                  <a:pt x="13397" y="5567"/>
                </a:lnTo>
                <a:lnTo>
                  <a:pt x="13208" y="5661"/>
                </a:lnTo>
                <a:lnTo>
                  <a:pt x="13302" y="5755"/>
                </a:lnTo>
                <a:lnTo>
                  <a:pt x="13585" y="5661"/>
                </a:lnTo>
                <a:lnTo>
                  <a:pt x="13868" y="5661"/>
                </a:lnTo>
                <a:lnTo>
                  <a:pt x="13585" y="5850"/>
                </a:lnTo>
                <a:lnTo>
                  <a:pt x="13302" y="5850"/>
                </a:lnTo>
                <a:lnTo>
                  <a:pt x="13019" y="5755"/>
                </a:lnTo>
                <a:lnTo>
                  <a:pt x="12736" y="5755"/>
                </a:lnTo>
                <a:lnTo>
                  <a:pt x="11133" y="6227"/>
                </a:lnTo>
                <a:lnTo>
                  <a:pt x="11038" y="6133"/>
                </a:lnTo>
                <a:lnTo>
                  <a:pt x="10472" y="6321"/>
                </a:lnTo>
                <a:lnTo>
                  <a:pt x="10001" y="6416"/>
                </a:lnTo>
                <a:lnTo>
                  <a:pt x="9434" y="6510"/>
                </a:lnTo>
                <a:lnTo>
                  <a:pt x="8680" y="6699"/>
                </a:lnTo>
                <a:lnTo>
                  <a:pt x="7642" y="6888"/>
                </a:lnTo>
                <a:lnTo>
                  <a:pt x="6416" y="7076"/>
                </a:lnTo>
                <a:lnTo>
                  <a:pt x="3963" y="7454"/>
                </a:lnTo>
                <a:lnTo>
                  <a:pt x="1604" y="7831"/>
                </a:lnTo>
                <a:lnTo>
                  <a:pt x="944" y="8020"/>
                </a:lnTo>
                <a:lnTo>
                  <a:pt x="567" y="7925"/>
                </a:lnTo>
                <a:lnTo>
                  <a:pt x="284" y="7831"/>
                </a:lnTo>
                <a:lnTo>
                  <a:pt x="189" y="7831"/>
                </a:lnTo>
                <a:lnTo>
                  <a:pt x="189" y="7925"/>
                </a:lnTo>
                <a:lnTo>
                  <a:pt x="189" y="8208"/>
                </a:lnTo>
                <a:lnTo>
                  <a:pt x="1" y="8397"/>
                </a:lnTo>
                <a:lnTo>
                  <a:pt x="1" y="8586"/>
                </a:lnTo>
                <a:lnTo>
                  <a:pt x="1" y="8680"/>
                </a:lnTo>
                <a:lnTo>
                  <a:pt x="95" y="8774"/>
                </a:lnTo>
                <a:lnTo>
                  <a:pt x="472" y="8869"/>
                </a:lnTo>
                <a:lnTo>
                  <a:pt x="755" y="8869"/>
                </a:lnTo>
                <a:lnTo>
                  <a:pt x="567" y="8963"/>
                </a:lnTo>
                <a:lnTo>
                  <a:pt x="755" y="8963"/>
                </a:lnTo>
                <a:lnTo>
                  <a:pt x="1038" y="8869"/>
                </a:lnTo>
                <a:lnTo>
                  <a:pt x="1416" y="8586"/>
                </a:lnTo>
                <a:lnTo>
                  <a:pt x="1416" y="8774"/>
                </a:lnTo>
                <a:lnTo>
                  <a:pt x="1510" y="8869"/>
                </a:lnTo>
                <a:lnTo>
                  <a:pt x="1699" y="8774"/>
                </a:lnTo>
                <a:lnTo>
                  <a:pt x="1793" y="8774"/>
                </a:lnTo>
                <a:lnTo>
                  <a:pt x="2265" y="8586"/>
                </a:lnTo>
                <a:lnTo>
                  <a:pt x="2642" y="8491"/>
                </a:lnTo>
                <a:lnTo>
                  <a:pt x="3397" y="8491"/>
                </a:lnTo>
                <a:lnTo>
                  <a:pt x="4152" y="8397"/>
                </a:lnTo>
                <a:lnTo>
                  <a:pt x="4623" y="8397"/>
                </a:lnTo>
                <a:lnTo>
                  <a:pt x="5001" y="8114"/>
                </a:lnTo>
                <a:lnTo>
                  <a:pt x="5001" y="8208"/>
                </a:lnTo>
                <a:lnTo>
                  <a:pt x="5284" y="8114"/>
                </a:lnTo>
                <a:lnTo>
                  <a:pt x="5850" y="7831"/>
                </a:lnTo>
                <a:lnTo>
                  <a:pt x="5944" y="7925"/>
                </a:lnTo>
                <a:lnTo>
                  <a:pt x="5850" y="8020"/>
                </a:lnTo>
                <a:lnTo>
                  <a:pt x="5850" y="8114"/>
                </a:lnTo>
                <a:lnTo>
                  <a:pt x="5944" y="8020"/>
                </a:lnTo>
                <a:lnTo>
                  <a:pt x="6416" y="7925"/>
                </a:lnTo>
                <a:lnTo>
                  <a:pt x="7170" y="7925"/>
                </a:lnTo>
                <a:lnTo>
                  <a:pt x="7170" y="8020"/>
                </a:lnTo>
                <a:lnTo>
                  <a:pt x="7076" y="8114"/>
                </a:lnTo>
                <a:lnTo>
                  <a:pt x="7265" y="8020"/>
                </a:lnTo>
                <a:lnTo>
                  <a:pt x="7359" y="7925"/>
                </a:lnTo>
                <a:lnTo>
                  <a:pt x="7359" y="7831"/>
                </a:lnTo>
                <a:lnTo>
                  <a:pt x="7548" y="8020"/>
                </a:lnTo>
                <a:lnTo>
                  <a:pt x="8397" y="7642"/>
                </a:lnTo>
                <a:lnTo>
                  <a:pt x="8963" y="7454"/>
                </a:lnTo>
                <a:lnTo>
                  <a:pt x="9151" y="7359"/>
                </a:lnTo>
                <a:lnTo>
                  <a:pt x="9246" y="7359"/>
                </a:lnTo>
                <a:lnTo>
                  <a:pt x="9151" y="7171"/>
                </a:lnTo>
                <a:lnTo>
                  <a:pt x="9246" y="7076"/>
                </a:lnTo>
                <a:lnTo>
                  <a:pt x="9340" y="7076"/>
                </a:lnTo>
                <a:lnTo>
                  <a:pt x="9340" y="7171"/>
                </a:lnTo>
                <a:lnTo>
                  <a:pt x="9434" y="7076"/>
                </a:lnTo>
                <a:lnTo>
                  <a:pt x="9529" y="7171"/>
                </a:lnTo>
                <a:lnTo>
                  <a:pt x="9434" y="7265"/>
                </a:lnTo>
                <a:lnTo>
                  <a:pt x="9340" y="7265"/>
                </a:lnTo>
                <a:lnTo>
                  <a:pt x="9340" y="7359"/>
                </a:lnTo>
                <a:lnTo>
                  <a:pt x="9717" y="7171"/>
                </a:lnTo>
                <a:lnTo>
                  <a:pt x="10095" y="7076"/>
                </a:lnTo>
                <a:lnTo>
                  <a:pt x="10095" y="7171"/>
                </a:lnTo>
                <a:lnTo>
                  <a:pt x="10001" y="7171"/>
                </a:lnTo>
                <a:lnTo>
                  <a:pt x="9906" y="7265"/>
                </a:lnTo>
                <a:lnTo>
                  <a:pt x="9906" y="7359"/>
                </a:lnTo>
                <a:lnTo>
                  <a:pt x="9623" y="7265"/>
                </a:lnTo>
                <a:lnTo>
                  <a:pt x="9717" y="7454"/>
                </a:lnTo>
                <a:lnTo>
                  <a:pt x="10850" y="7076"/>
                </a:lnTo>
                <a:lnTo>
                  <a:pt x="11038" y="7076"/>
                </a:lnTo>
                <a:lnTo>
                  <a:pt x="11133" y="7171"/>
                </a:lnTo>
                <a:lnTo>
                  <a:pt x="11321" y="7265"/>
                </a:lnTo>
                <a:lnTo>
                  <a:pt x="11416" y="7265"/>
                </a:lnTo>
                <a:lnTo>
                  <a:pt x="11604" y="7171"/>
                </a:lnTo>
                <a:lnTo>
                  <a:pt x="11793" y="6982"/>
                </a:lnTo>
                <a:lnTo>
                  <a:pt x="11887" y="6888"/>
                </a:lnTo>
                <a:lnTo>
                  <a:pt x="12170" y="6888"/>
                </a:lnTo>
                <a:lnTo>
                  <a:pt x="12076" y="7076"/>
                </a:lnTo>
                <a:lnTo>
                  <a:pt x="12265" y="7076"/>
                </a:lnTo>
                <a:lnTo>
                  <a:pt x="12359" y="6888"/>
                </a:lnTo>
                <a:lnTo>
                  <a:pt x="12548" y="6793"/>
                </a:lnTo>
                <a:lnTo>
                  <a:pt x="12736" y="6793"/>
                </a:lnTo>
                <a:lnTo>
                  <a:pt x="12453" y="6982"/>
                </a:lnTo>
                <a:lnTo>
                  <a:pt x="12925" y="6982"/>
                </a:lnTo>
                <a:lnTo>
                  <a:pt x="13491" y="6888"/>
                </a:lnTo>
                <a:lnTo>
                  <a:pt x="14434" y="6605"/>
                </a:lnTo>
                <a:lnTo>
                  <a:pt x="15849" y="6510"/>
                </a:lnTo>
                <a:lnTo>
                  <a:pt x="16510" y="6416"/>
                </a:lnTo>
                <a:lnTo>
                  <a:pt x="16982" y="6227"/>
                </a:lnTo>
                <a:lnTo>
                  <a:pt x="17831" y="6038"/>
                </a:lnTo>
                <a:lnTo>
                  <a:pt x="18680" y="6038"/>
                </a:lnTo>
                <a:lnTo>
                  <a:pt x="19057" y="5850"/>
                </a:lnTo>
                <a:lnTo>
                  <a:pt x="19340" y="5755"/>
                </a:lnTo>
                <a:lnTo>
                  <a:pt x="20472" y="5661"/>
                </a:lnTo>
                <a:lnTo>
                  <a:pt x="21604" y="5567"/>
                </a:lnTo>
                <a:lnTo>
                  <a:pt x="22736" y="5378"/>
                </a:lnTo>
                <a:lnTo>
                  <a:pt x="23774" y="5095"/>
                </a:lnTo>
                <a:lnTo>
                  <a:pt x="23774" y="5284"/>
                </a:lnTo>
                <a:lnTo>
                  <a:pt x="24151" y="5189"/>
                </a:lnTo>
                <a:lnTo>
                  <a:pt x="24246" y="5189"/>
                </a:lnTo>
                <a:lnTo>
                  <a:pt x="24246" y="5095"/>
                </a:lnTo>
                <a:lnTo>
                  <a:pt x="24623" y="5001"/>
                </a:lnTo>
                <a:lnTo>
                  <a:pt x="25000" y="5095"/>
                </a:lnTo>
                <a:lnTo>
                  <a:pt x="25378" y="5095"/>
                </a:lnTo>
                <a:lnTo>
                  <a:pt x="25755" y="4906"/>
                </a:lnTo>
                <a:lnTo>
                  <a:pt x="25755" y="5095"/>
                </a:lnTo>
                <a:lnTo>
                  <a:pt x="25849" y="5001"/>
                </a:lnTo>
                <a:lnTo>
                  <a:pt x="26132" y="4906"/>
                </a:lnTo>
                <a:lnTo>
                  <a:pt x="27264" y="4906"/>
                </a:lnTo>
                <a:lnTo>
                  <a:pt x="28491" y="4718"/>
                </a:lnTo>
                <a:lnTo>
                  <a:pt x="28302" y="4529"/>
                </a:lnTo>
                <a:lnTo>
                  <a:pt x="28491" y="4435"/>
                </a:lnTo>
                <a:lnTo>
                  <a:pt x="28585" y="4340"/>
                </a:lnTo>
                <a:lnTo>
                  <a:pt x="28774" y="4529"/>
                </a:lnTo>
                <a:lnTo>
                  <a:pt x="28679" y="4623"/>
                </a:lnTo>
                <a:lnTo>
                  <a:pt x="29717" y="4623"/>
                </a:lnTo>
                <a:lnTo>
                  <a:pt x="30189" y="4529"/>
                </a:lnTo>
                <a:lnTo>
                  <a:pt x="31510" y="4246"/>
                </a:lnTo>
                <a:lnTo>
                  <a:pt x="32076" y="4057"/>
                </a:lnTo>
                <a:lnTo>
                  <a:pt x="32547" y="3869"/>
                </a:lnTo>
                <a:lnTo>
                  <a:pt x="32642" y="3963"/>
                </a:lnTo>
                <a:lnTo>
                  <a:pt x="32830" y="4057"/>
                </a:lnTo>
                <a:lnTo>
                  <a:pt x="33019" y="4057"/>
                </a:lnTo>
                <a:lnTo>
                  <a:pt x="33679" y="3869"/>
                </a:lnTo>
                <a:lnTo>
                  <a:pt x="33962" y="3586"/>
                </a:lnTo>
                <a:lnTo>
                  <a:pt x="34623" y="3586"/>
                </a:lnTo>
                <a:lnTo>
                  <a:pt x="35660" y="3491"/>
                </a:lnTo>
                <a:lnTo>
                  <a:pt x="37170" y="3586"/>
                </a:lnTo>
                <a:lnTo>
                  <a:pt x="37547" y="3397"/>
                </a:lnTo>
                <a:lnTo>
                  <a:pt x="38019" y="3303"/>
                </a:lnTo>
                <a:lnTo>
                  <a:pt x="39151" y="3208"/>
                </a:lnTo>
                <a:lnTo>
                  <a:pt x="41038" y="3208"/>
                </a:lnTo>
                <a:lnTo>
                  <a:pt x="41038" y="3114"/>
                </a:lnTo>
                <a:lnTo>
                  <a:pt x="41226" y="3020"/>
                </a:lnTo>
                <a:lnTo>
                  <a:pt x="41981" y="2925"/>
                </a:lnTo>
                <a:lnTo>
                  <a:pt x="44811" y="2925"/>
                </a:lnTo>
                <a:lnTo>
                  <a:pt x="45000" y="2831"/>
                </a:lnTo>
                <a:lnTo>
                  <a:pt x="45189" y="2642"/>
                </a:lnTo>
                <a:lnTo>
                  <a:pt x="45283" y="2548"/>
                </a:lnTo>
                <a:lnTo>
                  <a:pt x="45566" y="2548"/>
                </a:lnTo>
                <a:lnTo>
                  <a:pt x="45472" y="2737"/>
                </a:lnTo>
                <a:lnTo>
                  <a:pt x="45472" y="2737"/>
                </a:lnTo>
                <a:lnTo>
                  <a:pt x="46132" y="2548"/>
                </a:lnTo>
                <a:lnTo>
                  <a:pt x="46887" y="2548"/>
                </a:lnTo>
                <a:lnTo>
                  <a:pt x="47547" y="2454"/>
                </a:lnTo>
                <a:lnTo>
                  <a:pt x="48207" y="2265"/>
                </a:lnTo>
                <a:lnTo>
                  <a:pt x="48302" y="2359"/>
                </a:lnTo>
                <a:lnTo>
                  <a:pt x="49434" y="2359"/>
                </a:lnTo>
                <a:lnTo>
                  <a:pt x="49717" y="2265"/>
                </a:lnTo>
                <a:lnTo>
                  <a:pt x="50094" y="2171"/>
                </a:lnTo>
                <a:lnTo>
                  <a:pt x="50755" y="2076"/>
                </a:lnTo>
                <a:lnTo>
                  <a:pt x="52170" y="1982"/>
                </a:lnTo>
                <a:lnTo>
                  <a:pt x="54056" y="1793"/>
                </a:lnTo>
                <a:lnTo>
                  <a:pt x="56132" y="1510"/>
                </a:lnTo>
                <a:lnTo>
                  <a:pt x="56037" y="1605"/>
                </a:lnTo>
                <a:lnTo>
                  <a:pt x="55943" y="1699"/>
                </a:lnTo>
                <a:lnTo>
                  <a:pt x="55754" y="1699"/>
                </a:lnTo>
                <a:lnTo>
                  <a:pt x="55471" y="1793"/>
                </a:lnTo>
                <a:lnTo>
                  <a:pt x="55377" y="1888"/>
                </a:lnTo>
                <a:lnTo>
                  <a:pt x="56415" y="1605"/>
                </a:lnTo>
                <a:lnTo>
                  <a:pt x="56887" y="1510"/>
                </a:lnTo>
                <a:lnTo>
                  <a:pt x="56981" y="1605"/>
                </a:lnTo>
                <a:lnTo>
                  <a:pt x="56887" y="1699"/>
                </a:lnTo>
                <a:lnTo>
                  <a:pt x="57358" y="1605"/>
                </a:lnTo>
                <a:lnTo>
                  <a:pt x="57736" y="1605"/>
                </a:lnTo>
                <a:lnTo>
                  <a:pt x="58207" y="1510"/>
                </a:lnTo>
                <a:lnTo>
                  <a:pt x="58679" y="1510"/>
                </a:lnTo>
                <a:lnTo>
                  <a:pt x="58773" y="1416"/>
                </a:lnTo>
                <a:lnTo>
                  <a:pt x="58868" y="1322"/>
                </a:lnTo>
                <a:lnTo>
                  <a:pt x="59056" y="1133"/>
                </a:lnTo>
                <a:lnTo>
                  <a:pt x="59151" y="1227"/>
                </a:lnTo>
                <a:lnTo>
                  <a:pt x="59339" y="1227"/>
                </a:lnTo>
                <a:lnTo>
                  <a:pt x="59434" y="1322"/>
                </a:lnTo>
                <a:lnTo>
                  <a:pt x="59339" y="1510"/>
                </a:lnTo>
                <a:lnTo>
                  <a:pt x="59811" y="1416"/>
                </a:lnTo>
                <a:lnTo>
                  <a:pt x="60000" y="1322"/>
                </a:lnTo>
                <a:lnTo>
                  <a:pt x="60094" y="1416"/>
                </a:lnTo>
                <a:lnTo>
                  <a:pt x="60377" y="1322"/>
                </a:lnTo>
                <a:lnTo>
                  <a:pt x="60660" y="1227"/>
                </a:lnTo>
                <a:lnTo>
                  <a:pt x="61320" y="1133"/>
                </a:lnTo>
                <a:lnTo>
                  <a:pt x="61981" y="1227"/>
                </a:lnTo>
                <a:lnTo>
                  <a:pt x="62641" y="1227"/>
                </a:lnTo>
                <a:lnTo>
                  <a:pt x="62547" y="1133"/>
                </a:lnTo>
                <a:lnTo>
                  <a:pt x="63207" y="1039"/>
                </a:lnTo>
                <a:lnTo>
                  <a:pt x="63019" y="1133"/>
                </a:lnTo>
                <a:lnTo>
                  <a:pt x="63585" y="1133"/>
                </a:lnTo>
                <a:lnTo>
                  <a:pt x="63302" y="1039"/>
                </a:lnTo>
                <a:lnTo>
                  <a:pt x="63773" y="850"/>
                </a:lnTo>
                <a:lnTo>
                  <a:pt x="64151" y="756"/>
                </a:lnTo>
                <a:lnTo>
                  <a:pt x="64434" y="850"/>
                </a:lnTo>
                <a:lnTo>
                  <a:pt x="64434" y="1133"/>
                </a:lnTo>
                <a:lnTo>
                  <a:pt x="65283" y="850"/>
                </a:lnTo>
                <a:lnTo>
                  <a:pt x="65283" y="944"/>
                </a:lnTo>
                <a:lnTo>
                  <a:pt x="65471" y="944"/>
                </a:lnTo>
                <a:lnTo>
                  <a:pt x="65566" y="850"/>
                </a:lnTo>
                <a:lnTo>
                  <a:pt x="65754" y="944"/>
                </a:lnTo>
                <a:lnTo>
                  <a:pt x="66132" y="850"/>
                </a:lnTo>
                <a:lnTo>
                  <a:pt x="66981" y="850"/>
                </a:lnTo>
                <a:lnTo>
                  <a:pt x="66981" y="944"/>
                </a:lnTo>
                <a:lnTo>
                  <a:pt x="66886" y="1039"/>
                </a:lnTo>
                <a:lnTo>
                  <a:pt x="66792" y="1039"/>
                </a:lnTo>
                <a:lnTo>
                  <a:pt x="66792" y="1133"/>
                </a:lnTo>
                <a:lnTo>
                  <a:pt x="67641" y="944"/>
                </a:lnTo>
                <a:lnTo>
                  <a:pt x="68113" y="850"/>
                </a:lnTo>
                <a:lnTo>
                  <a:pt x="68584" y="850"/>
                </a:lnTo>
                <a:lnTo>
                  <a:pt x="68773" y="944"/>
                </a:lnTo>
                <a:lnTo>
                  <a:pt x="68962" y="944"/>
                </a:lnTo>
                <a:lnTo>
                  <a:pt x="69150" y="850"/>
                </a:lnTo>
                <a:lnTo>
                  <a:pt x="70849" y="944"/>
                </a:lnTo>
                <a:lnTo>
                  <a:pt x="71509" y="850"/>
                </a:lnTo>
                <a:lnTo>
                  <a:pt x="72169" y="756"/>
                </a:lnTo>
                <a:lnTo>
                  <a:pt x="73207" y="756"/>
                </a:lnTo>
                <a:lnTo>
                  <a:pt x="73584" y="944"/>
                </a:lnTo>
                <a:lnTo>
                  <a:pt x="73962" y="944"/>
                </a:lnTo>
                <a:lnTo>
                  <a:pt x="73773" y="756"/>
                </a:lnTo>
                <a:lnTo>
                  <a:pt x="74056" y="567"/>
                </a:lnTo>
                <a:lnTo>
                  <a:pt x="74150" y="567"/>
                </a:lnTo>
                <a:lnTo>
                  <a:pt x="74150" y="756"/>
                </a:lnTo>
                <a:lnTo>
                  <a:pt x="74339" y="850"/>
                </a:lnTo>
                <a:lnTo>
                  <a:pt x="74433" y="756"/>
                </a:lnTo>
                <a:lnTo>
                  <a:pt x="74716" y="661"/>
                </a:lnTo>
                <a:lnTo>
                  <a:pt x="75188" y="661"/>
                </a:lnTo>
                <a:lnTo>
                  <a:pt x="75188" y="756"/>
                </a:lnTo>
                <a:lnTo>
                  <a:pt x="74999" y="850"/>
                </a:lnTo>
                <a:lnTo>
                  <a:pt x="75377" y="756"/>
                </a:lnTo>
                <a:lnTo>
                  <a:pt x="75754" y="756"/>
                </a:lnTo>
                <a:lnTo>
                  <a:pt x="75471" y="850"/>
                </a:lnTo>
                <a:lnTo>
                  <a:pt x="75565" y="944"/>
                </a:lnTo>
                <a:lnTo>
                  <a:pt x="76226" y="1039"/>
                </a:lnTo>
                <a:lnTo>
                  <a:pt x="76320" y="850"/>
                </a:lnTo>
                <a:lnTo>
                  <a:pt x="76509" y="850"/>
                </a:lnTo>
                <a:lnTo>
                  <a:pt x="76792" y="756"/>
                </a:lnTo>
                <a:lnTo>
                  <a:pt x="77075" y="661"/>
                </a:lnTo>
                <a:lnTo>
                  <a:pt x="76886" y="850"/>
                </a:lnTo>
                <a:lnTo>
                  <a:pt x="76981" y="944"/>
                </a:lnTo>
                <a:lnTo>
                  <a:pt x="77264" y="1039"/>
                </a:lnTo>
                <a:lnTo>
                  <a:pt x="77547" y="1133"/>
                </a:lnTo>
                <a:lnTo>
                  <a:pt x="77924" y="1227"/>
                </a:lnTo>
                <a:lnTo>
                  <a:pt x="78018" y="1133"/>
                </a:lnTo>
                <a:lnTo>
                  <a:pt x="77924" y="1039"/>
                </a:lnTo>
                <a:lnTo>
                  <a:pt x="78207" y="944"/>
                </a:lnTo>
                <a:lnTo>
                  <a:pt x="78490" y="1039"/>
                </a:lnTo>
                <a:lnTo>
                  <a:pt x="78773" y="1039"/>
                </a:lnTo>
                <a:lnTo>
                  <a:pt x="79056" y="1133"/>
                </a:lnTo>
                <a:lnTo>
                  <a:pt x="79716" y="944"/>
                </a:lnTo>
                <a:lnTo>
                  <a:pt x="80282" y="756"/>
                </a:lnTo>
                <a:lnTo>
                  <a:pt x="80282" y="850"/>
                </a:lnTo>
                <a:lnTo>
                  <a:pt x="80188" y="944"/>
                </a:lnTo>
                <a:lnTo>
                  <a:pt x="80848" y="1039"/>
                </a:lnTo>
                <a:lnTo>
                  <a:pt x="81131" y="1039"/>
                </a:lnTo>
                <a:lnTo>
                  <a:pt x="81131" y="1133"/>
                </a:lnTo>
                <a:lnTo>
                  <a:pt x="81037" y="1227"/>
                </a:lnTo>
                <a:lnTo>
                  <a:pt x="81697" y="1039"/>
                </a:lnTo>
                <a:lnTo>
                  <a:pt x="81886" y="944"/>
                </a:lnTo>
                <a:lnTo>
                  <a:pt x="81792" y="850"/>
                </a:lnTo>
                <a:lnTo>
                  <a:pt x="81414" y="850"/>
                </a:lnTo>
                <a:lnTo>
                  <a:pt x="80943" y="944"/>
                </a:lnTo>
                <a:lnTo>
                  <a:pt x="81037" y="756"/>
                </a:lnTo>
                <a:lnTo>
                  <a:pt x="80754" y="944"/>
                </a:lnTo>
                <a:lnTo>
                  <a:pt x="80660" y="756"/>
                </a:lnTo>
                <a:lnTo>
                  <a:pt x="80754" y="661"/>
                </a:lnTo>
                <a:lnTo>
                  <a:pt x="80188" y="661"/>
                </a:lnTo>
                <a:lnTo>
                  <a:pt x="80188" y="567"/>
                </a:lnTo>
                <a:lnTo>
                  <a:pt x="80282" y="567"/>
                </a:lnTo>
                <a:lnTo>
                  <a:pt x="79528" y="473"/>
                </a:lnTo>
                <a:lnTo>
                  <a:pt x="79339" y="567"/>
                </a:lnTo>
                <a:lnTo>
                  <a:pt x="79245" y="567"/>
                </a:lnTo>
                <a:lnTo>
                  <a:pt x="79245" y="661"/>
                </a:lnTo>
                <a:lnTo>
                  <a:pt x="79056" y="850"/>
                </a:lnTo>
                <a:lnTo>
                  <a:pt x="78867" y="378"/>
                </a:lnTo>
                <a:lnTo>
                  <a:pt x="78679" y="473"/>
                </a:lnTo>
                <a:lnTo>
                  <a:pt x="78396" y="567"/>
                </a:lnTo>
                <a:lnTo>
                  <a:pt x="78018" y="661"/>
                </a:lnTo>
                <a:lnTo>
                  <a:pt x="77924" y="661"/>
                </a:lnTo>
                <a:lnTo>
                  <a:pt x="77830" y="567"/>
                </a:lnTo>
                <a:lnTo>
                  <a:pt x="77075" y="567"/>
                </a:lnTo>
                <a:lnTo>
                  <a:pt x="77264" y="473"/>
                </a:lnTo>
                <a:lnTo>
                  <a:pt x="77169" y="284"/>
                </a:lnTo>
                <a:lnTo>
                  <a:pt x="76981" y="378"/>
                </a:lnTo>
                <a:lnTo>
                  <a:pt x="76792" y="473"/>
                </a:lnTo>
                <a:lnTo>
                  <a:pt x="76037" y="473"/>
                </a:lnTo>
                <a:lnTo>
                  <a:pt x="74716" y="190"/>
                </a:lnTo>
                <a:lnTo>
                  <a:pt x="74433" y="378"/>
                </a:lnTo>
                <a:lnTo>
                  <a:pt x="74056" y="378"/>
                </a:lnTo>
                <a:lnTo>
                  <a:pt x="74150" y="190"/>
                </a:lnTo>
                <a:lnTo>
                  <a:pt x="74056" y="190"/>
                </a:lnTo>
                <a:lnTo>
                  <a:pt x="73773" y="284"/>
                </a:lnTo>
                <a:lnTo>
                  <a:pt x="73773" y="95"/>
                </a:lnTo>
                <a:lnTo>
                  <a:pt x="73301" y="190"/>
                </a:lnTo>
                <a:lnTo>
                  <a:pt x="72830" y="190"/>
                </a:lnTo>
                <a:lnTo>
                  <a:pt x="72830" y="378"/>
                </a:lnTo>
                <a:lnTo>
                  <a:pt x="72924" y="473"/>
                </a:lnTo>
                <a:lnTo>
                  <a:pt x="72924" y="567"/>
                </a:lnTo>
                <a:lnTo>
                  <a:pt x="72735" y="661"/>
                </a:lnTo>
                <a:lnTo>
                  <a:pt x="72735" y="567"/>
                </a:lnTo>
                <a:lnTo>
                  <a:pt x="72547" y="473"/>
                </a:lnTo>
                <a:lnTo>
                  <a:pt x="72452" y="378"/>
                </a:lnTo>
                <a:lnTo>
                  <a:pt x="72641" y="284"/>
                </a:lnTo>
                <a:lnTo>
                  <a:pt x="71603" y="284"/>
                </a:lnTo>
                <a:lnTo>
                  <a:pt x="70849" y="190"/>
                </a:lnTo>
                <a:lnTo>
                  <a:pt x="70660" y="284"/>
                </a:lnTo>
                <a:lnTo>
                  <a:pt x="69905" y="473"/>
                </a:lnTo>
                <a:lnTo>
                  <a:pt x="69056" y="473"/>
                </a:lnTo>
                <a:lnTo>
                  <a:pt x="68207" y="378"/>
                </a:lnTo>
                <a:lnTo>
                  <a:pt x="67547" y="284"/>
                </a:lnTo>
                <a:lnTo>
                  <a:pt x="67641" y="190"/>
                </a:lnTo>
                <a:lnTo>
                  <a:pt x="67735" y="190"/>
                </a:lnTo>
                <a:lnTo>
                  <a:pt x="67169" y="95"/>
                </a:lnTo>
                <a:lnTo>
                  <a:pt x="66698" y="95"/>
                </a:lnTo>
                <a:lnTo>
                  <a:pt x="66886" y="190"/>
                </a:lnTo>
                <a:lnTo>
                  <a:pt x="65283" y="190"/>
                </a:lnTo>
                <a:lnTo>
                  <a:pt x="64905" y="95"/>
                </a:lnTo>
                <a:lnTo>
                  <a:pt x="64905" y="190"/>
                </a:lnTo>
                <a:lnTo>
                  <a:pt x="65000" y="190"/>
                </a:lnTo>
                <a:lnTo>
                  <a:pt x="65094" y="284"/>
                </a:lnTo>
                <a:lnTo>
                  <a:pt x="65094" y="378"/>
                </a:lnTo>
                <a:lnTo>
                  <a:pt x="64528" y="284"/>
                </a:lnTo>
                <a:lnTo>
                  <a:pt x="63962" y="190"/>
                </a:lnTo>
                <a:lnTo>
                  <a:pt x="63773" y="284"/>
                </a:lnTo>
                <a:lnTo>
                  <a:pt x="63585" y="473"/>
                </a:lnTo>
                <a:lnTo>
                  <a:pt x="63396" y="567"/>
                </a:lnTo>
                <a:lnTo>
                  <a:pt x="63302" y="567"/>
                </a:lnTo>
                <a:lnTo>
                  <a:pt x="63207" y="473"/>
                </a:lnTo>
                <a:lnTo>
                  <a:pt x="63207" y="284"/>
                </a:lnTo>
                <a:lnTo>
                  <a:pt x="63396" y="284"/>
                </a:lnTo>
                <a:lnTo>
                  <a:pt x="63490" y="190"/>
                </a:lnTo>
                <a:lnTo>
                  <a:pt x="63113" y="190"/>
                </a:lnTo>
                <a:lnTo>
                  <a:pt x="61981" y="284"/>
                </a:lnTo>
                <a:lnTo>
                  <a:pt x="61320" y="284"/>
                </a:lnTo>
                <a:lnTo>
                  <a:pt x="61226" y="190"/>
                </a:lnTo>
                <a:lnTo>
                  <a:pt x="61320" y="95"/>
                </a:lnTo>
                <a:lnTo>
                  <a:pt x="60849" y="190"/>
                </a:lnTo>
                <a:lnTo>
                  <a:pt x="60547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81" name="Shape 181"/>
          <p:cNvGrpSpPr/>
          <p:nvPr/>
        </p:nvGrpSpPr>
        <p:grpSpPr>
          <a:xfrm rot="-8273672">
            <a:off x="7095800" y="1108846"/>
            <a:ext cx="1166676" cy="1032862"/>
            <a:chOff x="1113100" y="2199475"/>
            <a:chExt cx="801900" cy="709925"/>
          </a:xfrm>
        </p:grpSpPr>
        <p:sp>
          <p:nvSpPr>
            <p:cNvPr id="182" name="Shape 182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0" t="0" r="0" b="0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0" t="0" r="0" b="0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84" name="Shape 184"/>
          <p:cNvGrpSpPr/>
          <p:nvPr/>
        </p:nvGrpSpPr>
        <p:grpSpPr>
          <a:xfrm rot="2272541">
            <a:off x="1155375" y="1159396"/>
            <a:ext cx="1115297" cy="322610"/>
            <a:chOff x="271125" y="812725"/>
            <a:chExt cx="766525" cy="221725"/>
          </a:xfrm>
        </p:grpSpPr>
        <p:sp>
          <p:nvSpPr>
            <p:cNvPr id="185" name="Shape 185"/>
            <p:cNvSpPr/>
            <p:nvPr/>
          </p:nvSpPr>
          <p:spPr>
            <a:xfrm>
              <a:off x="271125" y="921200"/>
              <a:ext cx="695775" cy="70775"/>
            </a:xfrm>
            <a:custGeom>
              <a:avLst/>
              <a:gdLst/>
              <a:ahLst/>
              <a:cxnLst/>
              <a:rect l="0" t="0" r="0" b="0"/>
              <a:pathLst>
                <a:path w="27831" h="2831" extrusionOk="0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858375" y="812725"/>
              <a:ext cx="179275" cy="221725"/>
            </a:xfrm>
            <a:custGeom>
              <a:avLst/>
              <a:gdLst/>
              <a:ahLst/>
              <a:cxnLst/>
              <a:rect l="0" t="0" r="0" b="0"/>
              <a:pathLst>
                <a:path w="7171" h="8869" extrusionOk="0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ctrTitle" idx="4294967295"/>
          </p:nvPr>
        </p:nvSpPr>
        <p:spPr>
          <a:xfrm>
            <a:off x="685800" y="3431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/>
              <a:t>89,526,124$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subTitle" idx="4294967295"/>
          </p:nvPr>
        </p:nvSpPr>
        <p:spPr>
          <a:xfrm>
            <a:off x="685800" y="11827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That’s a lot of money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ctrTitle" idx="4294967295"/>
          </p:nvPr>
        </p:nvSpPr>
        <p:spPr>
          <a:xfrm>
            <a:off x="685800" y="342929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/>
              <a:t>100%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subTitle" idx="4294967295"/>
          </p:nvPr>
        </p:nvSpPr>
        <p:spPr>
          <a:xfrm>
            <a:off x="685800" y="426880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Total success!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ctrTitle" idx="4294967295"/>
          </p:nvPr>
        </p:nvSpPr>
        <p:spPr>
          <a:xfrm>
            <a:off x="685800" y="1886249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7200"/>
              <a:t>185,244</a:t>
            </a:r>
            <a:r>
              <a:rPr lang="en" sz="4800"/>
              <a:t> users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ubTitle" idx="4294967295"/>
          </p:nvPr>
        </p:nvSpPr>
        <p:spPr>
          <a:xfrm>
            <a:off x="685800" y="2725758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And a lot of users</a:t>
            </a:r>
          </a:p>
        </p:txBody>
      </p:sp>
      <p:sp>
        <p:nvSpPr>
          <p:cNvPr id="197" name="Shape 197"/>
          <p:cNvSpPr/>
          <p:nvPr/>
        </p:nvSpPr>
        <p:spPr>
          <a:xfrm>
            <a:off x="6440300" y="462470"/>
            <a:ext cx="1029157" cy="1050687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5569828" y="2905850"/>
            <a:ext cx="1668120" cy="102977"/>
          </a:xfrm>
          <a:custGeom>
            <a:avLst/>
            <a:gdLst/>
            <a:ahLst/>
            <a:cxnLst/>
            <a:rect l="0" t="0" r="0" b="0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4984000" y="3683825"/>
            <a:ext cx="807528" cy="772459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205" name="Shape 205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/>
          <p:nvPr/>
        </p:nvSpPr>
        <p:spPr>
          <a:xfrm>
            <a:off x="4274709" y="485775"/>
            <a:ext cx="492436" cy="398329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979087" y="2065500"/>
            <a:ext cx="1683600" cy="16836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first</a:t>
            </a:r>
          </a:p>
        </p:txBody>
      </p:sp>
      <p:sp>
        <p:nvSpPr>
          <p:cNvPr id="208" name="Shape 208"/>
          <p:cNvSpPr/>
          <p:nvPr/>
        </p:nvSpPr>
        <p:spPr>
          <a:xfrm>
            <a:off x="3730200" y="2065500"/>
            <a:ext cx="1683600" cy="16836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second</a:t>
            </a:r>
          </a:p>
        </p:txBody>
      </p:sp>
      <p:sp>
        <p:nvSpPr>
          <p:cNvPr id="209" name="Shape 209"/>
          <p:cNvSpPr/>
          <p:nvPr/>
        </p:nvSpPr>
        <p:spPr>
          <a:xfrm>
            <a:off x="6481312" y="2065500"/>
            <a:ext cx="1683600" cy="1683600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last</a:t>
            </a:r>
          </a:p>
        </p:txBody>
      </p:sp>
      <p:grpSp>
        <p:nvGrpSpPr>
          <p:cNvPr id="210" name="Shape 210"/>
          <p:cNvGrpSpPr/>
          <p:nvPr/>
        </p:nvGrpSpPr>
        <p:grpSpPr>
          <a:xfrm>
            <a:off x="2189978" y="2764474"/>
            <a:ext cx="1792245" cy="232966"/>
            <a:chOff x="2266178" y="2764474"/>
            <a:chExt cx="1792245" cy="232966"/>
          </a:xfrm>
        </p:grpSpPr>
        <p:sp>
          <p:nvSpPr>
            <p:cNvPr id="211" name="Shape 211"/>
            <p:cNvSpPr/>
            <p:nvPr/>
          </p:nvSpPr>
          <p:spPr>
            <a:xfrm>
              <a:off x="2266178" y="2855800"/>
              <a:ext cx="1683566" cy="102977"/>
            </a:xfrm>
            <a:custGeom>
              <a:avLst/>
              <a:gdLst/>
              <a:ahLst/>
              <a:cxnLst/>
              <a:rect l="0" t="0" r="0" b="0"/>
              <a:pathLst>
                <a:path w="27831" h="2831" extrusionOk="0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3870041" y="2764474"/>
              <a:ext cx="188382" cy="232966"/>
            </a:xfrm>
            <a:custGeom>
              <a:avLst/>
              <a:gdLst/>
              <a:ahLst/>
              <a:cxnLst/>
              <a:rect l="0" t="0" r="0" b="0"/>
              <a:pathLst>
                <a:path w="7171" h="8869" extrusionOk="0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13" name="Shape 213"/>
          <p:cNvGrpSpPr/>
          <p:nvPr/>
        </p:nvGrpSpPr>
        <p:grpSpPr>
          <a:xfrm>
            <a:off x="5165803" y="2790812"/>
            <a:ext cx="1792245" cy="232966"/>
            <a:chOff x="2266178" y="2764474"/>
            <a:chExt cx="1792245" cy="232966"/>
          </a:xfrm>
        </p:grpSpPr>
        <p:sp>
          <p:nvSpPr>
            <p:cNvPr id="214" name="Shape 214"/>
            <p:cNvSpPr/>
            <p:nvPr/>
          </p:nvSpPr>
          <p:spPr>
            <a:xfrm>
              <a:off x="2266178" y="2855800"/>
              <a:ext cx="1683566" cy="102977"/>
            </a:xfrm>
            <a:custGeom>
              <a:avLst/>
              <a:gdLst/>
              <a:ahLst/>
              <a:cxnLst/>
              <a:rect l="0" t="0" r="0" b="0"/>
              <a:pathLst>
                <a:path w="27831" h="2831" extrusionOk="0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3870041" y="2764474"/>
              <a:ext cx="188382" cy="232966"/>
            </a:xfrm>
            <a:custGeom>
              <a:avLst/>
              <a:gdLst/>
              <a:ahLst/>
              <a:cxnLst/>
              <a:rect l="0" t="0" r="0" b="0"/>
              <a:pathLst>
                <a:path w="7171" h="8869" extrusionOk="0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457200" y="177165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body" idx="2"/>
          </p:nvPr>
        </p:nvSpPr>
        <p:spPr>
          <a:xfrm>
            <a:off x="3223963" y="177165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23" name="Shape 223"/>
          <p:cNvSpPr txBox="1">
            <a:spLocks noGrp="1"/>
          </p:cNvSpPr>
          <p:nvPr>
            <p:ph type="body" idx="3"/>
          </p:nvPr>
        </p:nvSpPr>
        <p:spPr>
          <a:xfrm>
            <a:off x="5990727" y="177165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224" name="Shape 224"/>
          <p:cNvSpPr txBox="1">
            <a:spLocks noGrp="1"/>
          </p:cNvSpPr>
          <p:nvPr>
            <p:ph type="body" idx="4"/>
          </p:nvPr>
        </p:nvSpPr>
        <p:spPr>
          <a:xfrm>
            <a:off x="457200" y="335280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5"/>
          </p:nvPr>
        </p:nvSpPr>
        <p:spPr>
          <a:xfrm>
            <a:off x="3223963" y="335280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6"/>
          </p:nvPr>
        </p:nvSpPr>
        <p:spPr>
          <a:xfrm>
            <a:off x="5990727" y="3352800"/>
            <a:ext cx="26319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227" name="Shape 227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/>
          <p:nvPr/>
        </p:nvSpPr>
        <p:spPr>
          <a:xfrm>
            <a:off x="4351933" y="510216"/>
            <a:ext cx="375993" cy="347275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You can copy&amp;paste graphs from </a:t>
            </a:r>
            <a:r>
              <a:rPr lang="en" u="sng">
                <a:solidFill>
                  <a:srgbClr val="FFFFFF"/>
                </a:solidFill>
                <a:hlinkClick r:id="rId3"/>
              </a:rPr>
              <a:t>Google Sheets</a:t>
            </a:r>
          </a:p>
        </p:txBody>
      </p:sp>
      <p:pic>
        <p:nvPicPr>
          <p:cNvPr id="234" name="Shape 2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20387" y="509025"/>
            <a:ext cx="4503225" cy="373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sp>
        <p:nvSpPr>
          <p:cNvPr id="53" name="Shape 53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4345989" y="520319"/>
            <a:ext cx="380233" cy="327060"/>
          </a:xfrm>
          <a:custGeom>
            <a:avLst/>
            <a:gdLst/>
            <a:ahLst/>
            <a:cxnLst/>
            <a:rect l="0" t="0" r="0" b="0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/>
          <p:nvPr/>
        </p:nvSpPr>
        <p:spPr>
          <a:xfrm>
            <a:off x="835275" y="1504950"/>
            <a:ext cx="74733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You have to be signed in to your Google account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835275" y="2187750"/>
            <a:ext cx="34296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Go to the </a:t>
            </a:r>
            <a:r>
              <a:rPr lang="en" sz="1200" b="1" i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File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 menu and select </a:t>
            </a:r>
            <a:r>
              <a:rPr lang="en" sz="1200" b="1" i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Make a copy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4729081" y="2187750"/>
            <a:ext cx="35795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Go to the </a:t>
            </a:r>
            <a:r>
              <a:rPr lang="en" sz="1200" b="1" i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File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 menu and select </a:t>
            </a:r>
            <a:r>
              <a:rPr lang="en" sz="1200" b="1" i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Download as Microsoft PowerPoint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  <a:hlinkClick r:id="rId3"/>
              </a:rPr>
              <a:t>Presentation design slide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)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835275" y="3982125"/>
            <a:ext cx="74733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More info on how to use this template at </a:t>
            </a:r>
            <a:r>
              <a:rPr lang="en" sz="1200" b="1" u="sng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This template is free to use under </a:t>
            </a:r>
            <a:r>
              <a:rPr lang="en" sz="1200" u="sng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  <a:hlinkClick r:id="rId5"/>
              </a:rPr>
              <a:t>Creative Commons Attribution license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. If you use the graphic assets (photos, icons and typographies) provided with this presentation you must keep the </a:t>
            </a:r>
            <a:r>
              <a:rPr lang="en" sz="1200" u="sng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  <a:hlinkClick r:id="rId6"/>
              </a:rPr>
              <a:t>Credits slide</a:t>
            </a:r>
            <a:r>
              <a:rPr lang="en" sz="12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1232834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body" idx="4294967295"/>
          </p:nvPr>
        </p:nvSpPr>
        <p:spPr>
          <a:xfrm>
            <a:off x="4472475" y="2563075"/>
            <a:ext cx="3777899" cy="20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Walter Turncoat"/>
                <a:ea typeface="Walter Turncoat"/>
                <a:cs typeface="Walter Turncoat"/>
                <a:sym typeface="Walter Turncoat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sp>
        <p:nvSpPr>
          <p:cNvPr id="241" name="Shape 241"/>
          <p:cNvSpPr/>
          <p:nvPr/>
        </p:nvSpPr>
        <p:spPr>
          <a:xfrm>
            <a:off x="1326150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/>
        </p:nvSpPr>
        <p:spPr>
          <a:xfrm>
            <a:off x="129987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1431600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Place your screenshot here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4294967295"/>
          </p:nvPr>
        </p:nvSpPr>
        <p:spPr>
          <a:xfrm>
            <a:off x="4472475" y="2563075"/>
            <a:ext cx="3777899" cy="20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Walter Turncoat"/>
                <a:ea typeface="Walter Turncoat"/>
                <a:cs typeface="Walter Turncoat"/>
                <a:sym typeface="Walter Turncoat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85340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1052100" y="910325"/>
            <a:ext cx="2493299" cy="33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Place your screenshot here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4294967295"/>
          </p:nvPr>
        </p:nvSpPr>
        <p:spPr>
          <a:xfrm>
            <a:off x="4472475" y="2563075"/>
            <a:ext cx="3777899" cy="20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Walter Turncoat"/>
                <a:ea typeface="Walter Turncoat"/>
                <a:cs typeface="Walter Turncoat"/>
                <a:sym typeface="Walter Turncoat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598250" y="1012500"/>
            <a:ext cx="4606382" cy="3586121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791005" y="1202932"/>
            <a:ext cx="4220700" cy="269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niglet"/>
                <a:ea typeface="Sniglet"/>
                <a:cs typeface="Sniglet"/>
                <a:sym typeface="Sniglet"/>
              </a:rPr>
              <a:t>Place your screenshot here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body" idx="4294967295"/>
          </p:nvPr>
        </p:nvSpPr>
        <p:spPr>
          <a:xfrm>
            <a:off x="5504175" y="2563075"/>
            <a:ext cx="2898599" cy="20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Walter Turncoat"/>
                <a:ea typeface="Walter Turncoat"/>
                <a:cs typeface="Walter Turncoat"/>
                <a:sym typeface="Walter Turncoat"/>
              </a:rPr>
              <a:t>Desktop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ctrTitle" idx="4294967295"/>
          </p:nvPr>
        </p:nvSpPr>
        <p:spPr>
          <a:xfrm>
            <a:off x="1822500" y="1202350"/>
            <a:ext cx="5457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thanks!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subTitle" idx="4294967295"/>
          </p:nvPr>
        </p:nvSpPr>
        <p:spPr>
          <a:xfrm>
            <a:off x="1275150" y="2376678"/>
            <a:ext cx="6593700" cy="232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Any questions?</a:t>
            </a:r>
          </a:p>
          <a:p>
            <a:pPr lvl="0" algn="ctr" rtl="0">
              <a:spcBef>
                <a:spcPts val="0"/>
              </a:spcBef>
              <a:buNone/>
            </a:pPr>
            <a:endParaRPr>
              <a:solidFill>
                <a:schemeClr val="lt1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You can find me at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@username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</a:rPr>
              <a:t>user@mailme</a:t>
            </a:r>
          </a:p>
        </p:txBody>
      </p:sp>
      <p:sp>
        <p:nvSpPr>
          <p:cNvPr id="269" name="Shape 269"/>
          <p:cNvSpPr/>
          <p:nvPr/>
        </p:nvSpPr>
        <p:spPr>
          <a:xfrm>
            <a:off x="4207273" y="603475"/>
            <a:ext cx="687463" cy="691589"/>
          </a:xfrm>
          <a:custGeom>
            <a:avLst/>
            <a:gdLst/>
            <a:ahLst/>
            <a:cxnLst/>
            <a:rect l="0" t="0" r="0" b="0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0" name="Shape 270"/>
          <p:cNvSpPr/>
          <p:nvPr/>
        </p:nvSpPr>
        <p:spPr>
          <a:xfrm>
            <a:off x="3799401" y="2051575"/>
            <a:ext cx="1442480" cy="102977"/>
          </a:xfrm>
          <a:custGeom>
            <a:avLst/>
            <a:gdLst/>
            <a:ahLst/>
            <a:cxnLst/>
            <a:rect l="0" t="0" r="0" b="0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Special thanks to all the people who made and released these awesome resources for free: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2400">
                <a:solidFill>
                  <a:srgbClr val="FFFFFF"/>
                </a:solidFill>
              </a:rPr>
              <a:t>Presentation template by </a:t>
            </a:r>
            <a:r>
              <a:rPr lang="en" sz="2400" u="sng">
                <a:solidFill>
                  <a:srgbClr val="FFFFFF"/>
                </a:solidFill>
                <a:hlinkClick r:id="rId3"/>
              </a:rPr>
              <a:t>SlidesCarnival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2400">
                <a:solidFill>
                  <a:srgbClr val="FFFFFF"/>
                </a:solidFill>
              </a:rPr>
              <a:t>Photographs by </a:t>
            </a:r>
            <a:r>
              <a:rPr lang="en" sz="2400" u="sng">
                <a:solidFill>
                  <a:srgbClr val="FFFFFF"/>
                </a:solidFill>
                <a:hlinkClick r:id="rId4"/>
              </a:rPr>
              <a:t>Unsplash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-6025" y="3583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266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FFFFFF"/>
                </a:solidFill>
              </a:rPr>
              <a:t>This presentation uses the following typographies and colors: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Titles: Walter Turncoat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Body copy: Sniglet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FFFFFF"/>
                </a:solidFill>
              </a:rPr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u="sng">
                <a:solidFill>
                  <a:srgbClr val="FFFFFF"/>
                </a:solidFill>
                <a:hlinkClick r:id="rId3"/>
              </a:rPr>
              <a:t>https://www.google.com/fonts#UsePlace:use/Collection:Sniglet:400|Walter+Turncoat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>
              <a:solidFill>
                <a:srgbClr val="FFFFFF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FFFFFF"/>
                </a:solidFill>
              </a:rPr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>
              <a:solidFill>
                <a:srgbClr val="FFFFFF"/>
              </a:solidFill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White </a:t>
            </a:r>
            <a:r>
              <a:rPr lang="en" sz="1400" b="1">
                <a:solidFill>
                  <a:srgbClr val="FFFFFF"/>
                </a:solidFill>
              </a:rPr>
              <a:t>#FFFFFF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316275" y="4552650"/>
            <a:ext cx="8524199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A4C2F4"/>
                </a:solidFill>
                <a:latin typeface="Sniglet"/>
                <a:ea typeface="Sniglet"/>
                <a:cs typeface="Sniglet"/>
                <a:sym typeface="Sniglet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>
              <a:solidFill>
                <a:srgbClr val="A4C2F4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A4C2F4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pic>
        <p:nvPicPr>
          <p:cNvPr id="284" name="Shape 2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7450" y="3197853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Sniglet"/>
              <a:buChar char="●"/>
            </a:pP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Sniglet"/>
              <a:buChar char="●"/>
            </a:pP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Change fill color and opacity.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277964" y="271962"/>
            <a:ext cx="373873" cy="479695"/>
          </a:xfrm>
          <a:custGeom>
            <a:avLst/>
            <a:gdLst/>
            <a:ahLst/>
            <a:cxnLst/>
            <a:rect l="0" t="0" r="0" b="0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852800" y="338968"/>
            <a:ext cx="398875" cy="337703"/>
          </a:xfrm>
          <a:custGeom>
            <a:avLst/>
            <a:gdLst/>
            <a:ahLst/>
            <a:cxnLst/>
            <a:rect l="0" t="0" r="0" b="0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1445207" y="340017"/>
            <a:ext cx="387139" cy="341965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3" name="Shape 293"/>
          <p:cNvSpPr/>
          <p:nvPr/>
        </p:nvSpPr>
        <p:spPr>
          <a:xfrm>
            <a:off x="2071095" y="330991"/>
            <a:ext cx="315367" cy="354182"/>
          </a:xfrm>
          <a:custGeom>
            <a:avLst/>
            <a:gdLst/>
            <a:ahLst/>
            <a:cxnLst/>
            <a:rect l="0" t="0" r="0" b="0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4" name="Shape 294"/>
          <p:cNvSpPr/>
          <p:nvPr/>
        </p:nvSpPr>
        <p:spPr>
          <a:xfrm>
            <a:off x="2678363" y="327800"/>
            <a:ext cx="268576" cy="357372"/>
          </a:xfrm>
          <a:custGeom>
            <a:avLst/>
            <a:gdLst/>
            <a:ahLst/>
            <a:cxnLst/>
            <a:rect l="0" t="0" r="0" b="0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3190979" y="323538"/>
            <a:ext cx="414829" cy="366420"/>
          </a:xfrm>
          <a:custGeom>
            <a:avLst/>
            <a:gdLst/>
            <a:ahLst/>
            <a:cxnLst/>
            <a:rect l="0" t="0" r="0" b="0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6" name="Shape 296"/>
          <p:cNvSpPr/>
          <p:nvPr/>
        </p:nvSpPr>
        <p:spPr>
          <a:xfrm>
            <a:off x="3808912" y="301728"/>
            <a:ext cx="355777" cy="411092"/>
          </a:xfrm>
          <a:custGeom>
            <a:avLst/>
            <a:gdLst/>
            <a:ahLst/>
            <a:cxnLst/>
            <a:rect l="0" t="0" r="0" b="0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4367794" y="328325"/>
            <a:ext cx="414283" cy="362159"/>
          </a:xfrm>
          <a:custGeom>
            <a:avLst/>
            <a:gdLst/>
            <a:ahLst/>
            <a:cxnLst/>
            <a:rect l="0" t="0" r="0" b="0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/>
          <p:nvPr/>
        </p:nvSpPr>
        <p:spPr>
          <a:xfrm>
            <a:off x="4977728" y="334706"/>
            <a:ext cx="366420" cy="349395"/>
          </a:xfrm>
          <a:custGeom>
            <a:avLst/>
            <a:gdLst/>
            <a:ahLst/>
            <a:cxnLst/>
            <a:rect l="0" t="0" r="0" b="0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5571184" y="326205"/>
            <a:ext cx="355777" cy="363230"/>
          </a:xfrm>
          <a:custGeom>
            <a:avLst/>
            <a:gdLst/>
            <a:ahLst/>
            <a:cxnLst/>
            <a:rect l="0" t="0" r="0" b="0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282226" y="865418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869825" y="865418"/>
            <a:ext cx="368540" cy="45628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1447327" y="934019"/>
            <a:ext cx="380233" cy="327060"/>
          </a:xfrm>
          <a:custGeom>
            <a:avLst/>
            <a:gdLst/>
            <a:ahLst/>
            <a:cxnLst/>
            <a:rect l="0" t="0" r="0" b="0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2034401" y="901041"/>
            <a:ext cx="379708" cy="384495"/>
          </a:xfrm>
          <a:custGeom>
            <a:avLst/>
            <a:gdLst/>
            <a:ahLst/>
            <a:cxnLst/>
            <a:rect l="0" t="0" r="0" b="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/>
          <p:nvPr/>
        </p:nvSpPr>
        <p:spPr>
          <a:xfrm>
            <a:off x="2624666" y="926042"/>
            <a:ext cx="376517" cy="332917"/>
          </a:xfrm>
          <a:custGeom>
            <a:avLst/>
            <a:gdLst/>
            <a:ahLst/>
            <a:cxnLst/>
            <a:rect l="0" t="0" r="0" b="0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5" name="Shape 305"/>
          <p:cNvSpPr/>
          <p:nvPr/>
        </p:nvSpPr>
        <p:spPr>
          <a:xfrm>
            <a:off x="3218647" y="926042"/>
            <a:ext cx="365350" cy="336632"/>
          </a:xfrm>
          <a:custGeom>
            <a:avLst/>
            <a:gdLst/>
            <a:ahLst/>
            <a:cxnLst/>
            <a:rect l="0" t="0" r="0" b="0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6" name="Shape 306"/>
          <p:cNvSpPr/>
          <p:nvPr/>
        </p:nvSpPr>
        <p:spPr>
          <a:xfrm>
            <a:off x="3815818" y="929757"/>
            <a:ext cx="338774" cy="329201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7" name="Shape 307"/>
          <p:cNvSpPr/>
          <p:nvPr/>
        </p:nvSpPr>
        <p:spPr>
          <a:xfrm>
            <a:off x="4384819" y="911137"/>
            <a:ext cx="375447" cy="368016"/>
          </a:xfrm>
          <a:custGeom>
            <a:avLst/>
            <a:gdLst/>
            <a:ahLst/>
            <a:cxnLst/>
            <a:rect l="0" t="0" r="0" b="0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8" name="Shape 308"/>
          <p:cNvSpPr/>
          <p:nvPr/>
        </p:nvSpPr>
        <p:spPr>
          <a:xfrm>
            <a:off x="4934129" y="870729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/>
          <p:nvPr/>
        </p:nvSpPr>
        <p:spPr>
          <a:xfrm>
            <a:off x="5532895" y="886682"/>
            <a:ext cx="429691" cy="410568"/>
          </a:xfrm>
          <a:custGeom>
            <a:avLst/>
            <a:gdLst/>
            <a:ahLst/>
            <a:cxnLst/>
            <a:rect l="0" t="0" r="0" b="0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0" name="Shape 310"/>
          <p:cNvSpPr/>
          <p:nvPr/>
        </p:nvSpPr>
        <p:spPr>
          <a:xfrm>
            <a:off x="252963" y="1538096"/>
            <a:ext cx="421211" cy="298888"/>
          </a:xfrm>
          <a:custGeom>
            <a:avLst/>
            <a:gdLst/>
            <a:ahLst/>
            <a:cxnLst/>
            <a:rect l="0" t="0" r="0" b="0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1" name="Shape 311"/>
          <p:cNvSpPr/>
          <p:nvPr/>
        </p:nvSpPr>
        <p:spPr>
          <a:xfrm>
            <a:off x="842704" y="1481734"/>
            <a:ext cx="417998" cy="404710"/>
          </a:xfrm>
          <a:custGeom>
            <a:avLst/>
            <a:gdLst/>
            <a:ahLst/>
            <a:cxnLst/>
            <a:rect l="0" t="0" r="0" b="0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2" name="Shape 312"/>
          <p:cNvSpPr/>
          <p:nvPr/>
        </p:nvSpPr>
        <p:spPr>
          <a:xfrm>
            <a:off x="1445732" y="1499807"/>
            <a:ext cx="376517" cy="380255"/>
          </a:xfrm>
          <a:custGeom>
            <a:avLst/>
            <a:gdLst/>
            <a:ahLst/>
            <a:cxnLst/>
            <a:rect l="0" t="0" r="0" b="0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/>
          <p:nvPr/>
        </p:nvSpPr>
        <p:spPr>
          <a:xfrm>
            <a:off x="2029615" y="1488115"/>
            <a:ext cx="392472" cy="391401"/>
          </a:xfrm>
          <a:custGeom>
            <a:avLst/>
            <a:gdLst/>
            <a:ahLst/>
            <a:cxnLst/>
            <a:rect l="0" t="0" r="0" b="0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/>
          <p:nvPr/>
        </p:nvSpPr>
        <p:spPr>
          <a:xfrm>
            <a:off x="2629977" y="1500354"/>
            <a:ext cx="365350" cy="366945"/>
          </a:xfrm>
          <a:custGeom>
            <a:avLst/>
            <a:gdLst/>
            <a:ahLst/>
            <a:cxnLst/>
            <a:rect l="0" t="0" r="0" b="0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/>
          <p:nvPr/>
        </p:nvSpPr>
        <p:spPr>
          <a:xfrm>
            <a:off x="3234054" y="1457279"/>
            <a:ext cx="332917" cy="452551"/>
          </a:xfrm>
          <a:custGeom>
            <a:avLst/>
            <a:gdLst/>
            <a:ahLst/>
            <a:cxnLst/>
            <a:rect l="0" t="0" r="0" b="0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3777529" y="1547144"/>
            <a:ext cx="417998" cy="269625"/>
          </a:xfrm>
          <a:custGeom>
            <a:avLst/>
            <a:gdLst/>
            <a:ahLst/>
            <a:cxnLst/>
            <a:rect l="0" t="0" r="0" b="0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7" name="Shape 317"/>
          <p:cNvSpPr/>
          <p:nvPr/>
        </p:nvSpPr>
        <p:spPr>
          <a:xfrm>
            <a:off x="4382677" y="1489710"/>
            <a:ext cx="385041" cy="389281"/>
          </a:xfrm>
          <a:custGeom>
            <a:avLst/>
            <a:gdLst/>
            <a:ahLst/>
            <a:cxnLst/>
            <a:rect l="0" t="0" r="0" b="0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/>
          <p:nvPr/>
        </p:nvSpPr>
        <p:spPr>
          <a:xfrm>
            <a:off x="4969227" y="1474828"/>
            <a:ext cx="387161" cy="402569"/>
          </a:xfrm>
          <a:custGeom>
            <a:avLst/>
            <a:gdLst/>
            <a:ahLst/>
            <a:cxnLst/>
            <a:rect l="0" t="0" r="0" b="0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/>
          <p:nvPr/>
        </p:nvSpPr>
        <p:spPr>
          <a:xfrm>
            <a:off x="5538752" y="1486520"/>
            <a:ext cx="414283" cy="388210"/>
          </a:xfrm>
          <a:custGeom>
            <a:avLst/>
            <a:gdLst/>
            <a:ahLst/>
            <a:cxnLst/>
            <a:rect l="0" t="0" r="0" b="0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/>
          <p:nvPr/>
        </p:nvSpPr>
        <p:spPr>
          <a:xfrm>
            <a:off x="301895" y="2092192"/>
            <a:ext cx="324415" cy="354203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1" name="Shape 321"/>
          <p:cNvSpPr/>
          <p:nvPr/>
        </p:nvSpPr>
        <p:spPr>
          <a:xfrm>
            <a:off x="875135" y="2092739"/>
            <a:ext cx="346226" cy="348324"/>
          </a:xfrm>
          <a:custGeom>
            <a:avLst/>
            <a:gdLst/>
            <a:ahLst/>
            <a:cxnLst/>
            <a:rect l="0" t="0" r="0" b="0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2" name="Shape 322"/>
          <p:cNvSpPr/>
          <p:nvPr/>
        </p:nvSpPr>
        <p:spPr>
          <a:xfrm>
            <a:off x="1469662" y="2092739"/>
            <a:ext cx="346205" cy="348324"/>
          </a:xfrm>
          <a:custGeom>
            <a:avLst/>
            <a:gdLst/>
            <a:ahLst/>
            <a:cxnLst/>
            <a:rect l="0" t="0" r="0" b="0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2052475" y="2092739"/>
            <a:ext cx="345680" cy="348324"/>
          </a:xfrm>
          <a:custGeom>
            <a:avLst/>
            <a:gdLst/>
            <a:ahLst/>
            <a:cxnLst/>
            <a:rect l="0" t="0" r="0" b="0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2720367" y="2038496"/>
            <a:ext cx="186685" cy="460550"/>
          </a:xfrm>
          <a:custGeom>
            <a:avLst/>
            <a:gdLst/>
            <a:ahLst/>
            <a:cxnLst/>
            <a:rect l="0" t="0" r="0" b="0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3319155" y="2041687"/>
            <a:ext cx="161683" cy="455217"/>
          </a:xfrm>
          <a:custGeom>
            <a:avLst/>
            <a:gdLst/>
            <a:ahLst/>
            <a:cxnLst/>
            <a:rect l="0" t="0" r="0" b="0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6" name="Shape 326"/>
          <p:cNvSpPr/>
          <p:nvPr/>
        </p:nvSpPr>
        <p:spPr>
          <a:xfrm>
            <a:off x="3912065" y="2092192"/>
            <a:ext cx="147324" cy="348871"/>
          </a:xfrm>
          <a:custGeom>
            <a:avLst/>
            <a:gdLst/>
            <a:ahLst/>
            <a:cxnLst/>
            <a:rect l="0" t="0" r="0" b="0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4402368" y="2087406"/>
            <a:ext cx="343014" cy="363230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8" name="Shape 328"/>
          <p:cNvSpPr/>
          <p:nvPr/>
        </p:nvSpPr>
        <p:spPr>
          <a:xfrm>
            <a:off x="4975608" y="2096978"/>
            <a:ext cx="375993" cy="347275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9" name="Shape 329"/>
          <p:cNvSpPr/>
          <p:nvPr/>
        </p:nvSpPr>
        <p:spPr>
          <a:xfrm>
            <a:off x="5570114" y="2037950"/>
            <a:ext cx="345680" cy="41482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400283" y="2642049"/>
            <a:ext cx="127108" cy="429713"/>
          </a:xfrm>
          <a:custGeom>
            <a:avLst/>
            <a:gdLst/>
            <a:ahLst/>
            <a:cxnLst/>
            <a:rect l="0" t="0" r="0" b="0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1" name="Shape 331"/>
          <p:cNvSpPr/>
          <p:nvPr/>
        </p:nvSpPr>
        <p:spPr>
          <a:xfrm>
            <a:off x="913424" y="2626095"/>
            <a:ext cx="274957" cy="460550"/>
          </a:xfrm>
          <a:custGeom>
            <a:avLst/>
            <a:gdLst/>
            <a:ahLst/>
            <a:cxnLst/>
            <a:rect l="0" t="0" r="0" b="0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/>
          <p:nvPr/>
        </p:nvSpPr>
        <p:spPr>
          <a:xfrm>
            <a:off x="1461139" y="2626095"/>
            <a:ext cx="360039" cy="460550"/>
          </a:xfrm>
          <a:custGeom>
            <a:avLst/>
            <a:gdLst/>
            <a:ahLst/>
            <a:cxnLst/>
            <a:rect l="0" t="0" r="0" b="0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>
            <a:off x="2592213" y="2704268"/>
            <a:ext cx="434499" cy="242503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4" name="Shape 334"/>
          <p:cNvSpPr/>
          <p:nvPr/>
        </p:nvSpPr>
        <p:spPr>
          <a:xfrm>
            <a:off x="2013115" y="2653741"/>
            <a:ext cx="421735" cy="398875"/>
          </a:xfrm>
          <a:custGeom>
            <a:avLst/>
            <a:gdLst/>
            <a:ahLst/>
            <a:cxnLst/>
            <a:rect l="0" t="0" r="0" b="0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/>
          <p:nvPr/>
        </p:nvSpPr>
        <p:spPr>
          <a:xfrm>
            <a:off x="3210670" y="2663859"/>
            <a:ext cx="373327" cy="376517"/>
          </a:xfrm>
          <a:custGeom>
            <a:avLst/>
            <a:gdLst/>
            <a:ahLst/>
            <a:cxnLst/>
            <a:rect l="0" t="0" r="0" b="0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6" name="Shape 336"/>
          <p:cNvSpPr/>
          <p:nvPr/>
        </p:nvSpPr>
        <p:spPr>
          <a:xfrm>
            <a:off x="3796674" y="2667050"/>
            <a:ext cx="378113" cy="376517"/>
          </a:xfrm>
          <a:custGeom>
            <a:avLst/>
            <a:gdLst/>
            <a:ahLst/>
            <a:cxnLst/>
            <a:rect l="0" t="0" r="0" b="0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7" name="Shape 337"/>
          <p:cNvSpPr/>
          <p:nvPr/>
        </p:nvSpPr>
        <p:spPr>
          <a:xfrm>
            <a:off x="4332172" y="2667050"/>
            <a:ext cx="492436" cy="398329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/>
          <p:nvPr/>
        </p:nvSpPr>
        <p:spPr>
          <a:xfrm>
            <a:off x="5012302" y="2651096"/>
            <a:ext cx="296222" cy="412141"/>
          </a:xfrm>
          <a:custGeom>
            <a:avLst/>
            <a:gdLst/>
            <a:ahLst/>
            <a:cxnLst/>
            <a:rect l="0" t="0" r="0" b="0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9" name="Shape 339"/>
          <p:cNvSpPr/>
          <p:nvPr/>
        </p:nvSpPr>
        <p:spPr>
          <a:xfrm>
            <a:off x="5602567" y="2671836"/>
            <a:ext cx="289294" cy="396187"/>
          </a:xfrm>
          <a:custGeom>
            <a:avLst/>
            <a:gdLst/>
            <a:ahLst/>
            <a:cxnLst/>
            <a:rect l="0" t="0" r="0" b="0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0" name="Shape 340"/>
          <p:cNvSpPr/>
          <p:nvPr/>
        </p:nvSpPr>
        <p:spPr>
          <a:xfrm>
            <a:off x="264677" y="3280175"/>
            <a:ext cx="417998" cy="330797"/>
          </a:xfrm>
          <a:custGeom>
            <a:avLst/>
            <a:gdLst/>
            <a:ahLst/>
            <a:cxnLst/>
            <a:rect l="0" t="0" r="0" b="0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1" name="Shape 341"/>
          <p:cNvSpPr/>
          <p:nvPr/>
        </p:nvSpPr>
        <p:spPr>
          <a:xfrm>
            <a:off x="848014" y="3304630"/>
            <a:ext cx="407377" cy="276553"/>
          </a:xfrm>
          <a:custGeom>
            <a:avLst/>
            <a:gdLst/>
            <a:ahLst/>
            <a:cxnLst/>
            <a:rect l="0" t="0" r="0" b="0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2" name="Shape 342"/>
          <p:cNvSpPr/>
          <p:nvPr/>
        </p:nvSpPr>
        <p:spPr>
          <a:xfrm>
            <a:off x="1447327" y="3292938"/>
            <a:ext cx="386614" cy="302079"/>
          </a:xfrm>
          <a:custGeom>
            <a:avLst/>
            <a:gdLst/>
            <a:ahLst/>
            <a:cxnLst/>
            <a:rect l="0" t="0" r="0" b="0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3" name="Shape 343"/>
          <p:cNvSpPr/>
          <p:nvPr/>
        </p:nvSpPr>
        <p:spPr>
          <a:xfrm>
            <a:off x="2032260" y="3284961"/>
            <a:ext cx="389303" cy="316438"/>
          </a:xfrm>
          <a:custGeom>
            <a:avLst/>
            <a:gdLst/>
            <a:ahLst/>
            <a:cxnLst/>
            <a:rect l="0" t="0" r="0" b="0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/>
          <p:nvPr/>
        </p:nvSpPr>
        <p:spPr>
          <a:xfrm>
            <a:off x="2640620" y="3259435"/>
            <a:ext cx="351515" cy="354706"/>
          </a:xfrm>
          <a:custGeom>
            <a:avLst/>
            <a:gdLst/>
            <a:ahLst/>
            <a:cxnLst/>
            <a:rect l="0" t="0" r="0" b="0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5" name="Shape 345"/>
          <p:cNvSpPr/>
          <p:nvPr/>
        </p:nvSpPr>
        <p:spPr>
          <a:xfrm>
            <a:off x="3196312" y="3304105"/>
            <a:ext cx="397258" cy="292507"/>
          </a:xfrm>
          <a:custGeom>
            <a:avLst/>
            <a:gdLst/>
            <a:ahLst/>
            <a:cxnLst/>
            <a:rect l="0" t="0" r="0" b="0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6" name="Shape 346"/>
          <p:cNvSpPr/>
          <p:nvPr/>
        </p:nvSpPr>
        <p:spPr>
          <a:xfrm>
            <a:off x="3784982" y="3304105"/>
            <a:ext cx="396733" cy="292507"/>
          </a:xfrm>
          <a:custGeom>
            <a:avLst/>
            <a:gdLst/>
            <a:ahLst/>
            <a:cxnLst/>
            <a:rect l="0" t="0" r="0" b="0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7" name="Shape 347"/>
          <p:cNvSpPr/>
          <p:nvPr/>
        </p:nvSpPr>
        <p:spPr>
          <a:xfrm>
            <a:off x="4383223" y="3275389"/>
            <a:ext cx="382353" cy="335037"/>
          </a:xfrm>
          <a:custGeom>
            <a:avLst/>
            <a:gdLst/>
            <a:ahLst/>
            <a:cxnLst/>
            <a:rect l="0" t="0" r="0" b="0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8" name="Shape 348"/>
          <p:cNvSpPr/>
          <p:nvPr/>
        </p:nvSpPr>
        <p:spPr>
          <a:xfrm>
            <a:off x="4951132" y="3234980"/>
            <a:ext cx="419615" cy="422784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9" name="Shape 349"/>
          <p:cNvSpPr/>
          <p:nvPr/>
        </p:nvSpPr>
        <p:spPr>
          <a:xfrm>
            <a:off x="5569064" y="3258910"/>
            <a:ext cx="359492" cy="364279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0" name="Shape 350"/>
          <p:cNvSpPr/>
          <p:nvPr/>
        </p:nvSpPr>
        <p:spPr>
          <a:xfrm>
            <a:off x="258820" y="3831080"/>
            <a:ext cx="409497" cy="398853"/>
          </a:xfrm>
          <a:custGeom>
            <a:avLst/>
            <a:gdLst/>
            <a:ahLst/>
            <a:cxnLst/>
            <a:rect l="0" t="0" r="0" b="0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1" name="Shape 351"/>
          <p:cNvSpPr/>
          <p:nvPr/>
        </p:nvSpPr>
        <p:spPr>
          <a:xfrm>
            <a:off x="828345" y="3895419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1518572" y="3803959"/>
            <a:ext cx="256359" cy="437143"/>
          </a:xfrm>
          <a:custGeom>
            <a:avLst/>
            <a:gdLst/>
            <a:ahLst/>
            <a:cxnLst/>
            <a:rect l="0" t="0" r="0" b="0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3" name="Shape 353"/>
          <p:cNvSpPr/>
          <p:nvPr/>
        </p:nvSpPr>
        <p:spPr>
          <a:xfrm>
            <a:off x="2069500" y="3845963"/>
            <a:ext cx="321749" cy="403661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2632643" y="3876821"/>
            <a:ext cx="362159" cy="314821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5" name="Shape 355"/>
          <p:cNvSpPr/>
          <p:nvPr/>
        </p:nvSpPr>
        <p:spPr>
          <a:xfrm>
            <a:off x="3218100" y="3848629"/>
            <a:ext cx="363230" cy="363754"/>
          </a:xfrm>
          <a:custGeom>
            <a:avLst/>
            <a:gdLst/>
            <a:ahLst/>
            <a:cxnLst/>
            <a:rect l="0" t="0" r="0" b="0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6" name="Shape 356"/>
          <p:cNvSpPr/>
          <p:nvPr/>
        </p:nvSpPr>
        <p:spPr>
          <a:xfrm>
            <a:off x="3804126" y="3843843"/>
            <a:ext cx="365874" cy="374397"/>
          </a:xfrm>
          <a:custGeom>
            <a:avLst/>
            <a:gdLst/>
            <a:ahLst/>
            <a:cxnLst/>
            <a:rect l="0" t="0" r="0" b="0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/>
          <p:nvPr/>
        </p:nvSpPr>
        <p:spPr>
          <a:xfrm>
            <a:off x="4363533" y="3847558"/>
            <a:ext cx="422260" cy="356848"/>
          </a:xfrm>
          <a:custGeom>
            <a:avLst/>
            <a:gdLst/>
            <a:ahLst/>
            <a:cxnLst/>
            <a:rect l="0" t="0" r="0" b="0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4969227" y="3840128"/>
            <a:ext cx="384495" cy="379708"/>
          </a:xfrm>
          <a:custGeom>
            <a:avLst/>
            <a:gdLst/>
            <a:ahLst/>
            <a:cxnLst/>
            <a:rect l="0" t="0" r="0" b="0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9" name="Shape 359"/>
          <p:cNvSpPr/>
          <p:nvPr/>
        </p:nvSpPr>
        <p:spPr>
          <a:xfrm>
            <a:off x="5566398" y="3822033"/>
            <a:ext cx="368540" cy="412163"/>
          </a:xfrm>
          <a:custGeom>
            <a:avLst/>
            <a:gdLst/>
            <a:ahLst/>
            <a:cxnLst/>
            <a:rect l="0" t="0" r="0" b="0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0" name="Shape 360"/>
          <p:cNvSpPr/>
          <p:nvPr/>
        </p:nvSpPr>
        <p:spPr>
          <a:xfrm>
            <a:off x="230650" y="4486231"/>
            <a:ext cx="474362" cy="267505"/>
          </a:xfrm>
          <a:custGeom>
            <a:avLst/>
            <a:gdLst/>
            <a:ahLst/>
            <a:cxnLst/>
            <a:rect l="0" t="0" r="0" b="0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1" name="Shape 361"/>
          <p:cNvSpPr/>
          <p:nvPr/>
        </p:nvSpPr>
        <p:spPr>
          <a:xfrm>
            <a:off x="858133" y="4415489"/>
            <a:ext cx="382375" cy="402590"/>
          </a:xfrm>
          <a:custGeom>
            <a:avLst/>
            <a:gdLst/>
            <a:ahLst/>
            <a:cxnLst/>
            <a:rect l="0" t="0" r="0" b="0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2" name="Shape 362"/>
          <p:cNvSpPr/>
          <p:nvPr/>
        </p:nvSpPr>
        <p:spPr>
          <a:xfrm>
            <a:off x="1430849" y="4392629"/>
            <a:ext cx="420643" cy="433952"/>
          </a:xfrm>
          <a:custGeom>
            <a:avLst/>
            <a:gdLst/>
            <a:ahLst/>
            <a:cxnLst/>
            <a:rect l="0" t="0" r="0" b="0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3" name="Shape 363"/>
          <p:cNvSpPr/>
          <p:nvPr/>
        </p:nvSpPr>
        <p:spPr>
          <a:xfrm>
            <a:off x="2039712" y="4429322"/>
            <a:ext cx="371207" cy="375993"/>
          </a:xfrm>
          <a:custGeom>
            <a:avLst/>
            <a:gdLst/>
            <a:ahLst/>
            <a:cxnLst/>
            <a:rect l="0" t="0" r="0" b="0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4" name="Shape 364"/>
          <p:cNvSpPr/>
          <p:nvPr/>
        </p:nvSpPr>
        <p:spPr>
          <a:xfrm>
            <a:off x="2590093" y="4430393"/>
            <a:ext cx="446191" cy="372256"/>
          </a:xfrm>
          <a:custGeom>
            <a:avLst/>
            <a:gdLst/>
            <a:ahLst/>
            <a:cxnLst/>
            <a:rect l="0" t="0" r="0" b="0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5" name="Shape 365"/>
          <p:cNvSpPr/>
          <p:nvPr/>
        </p:nvSpPr>
        <p:spPr>
          <a:xfrm>
            <a:off x="3227673" y="4398486"/>
            <a:ext cx="344085" cy="416403"/>
          </a:xfrm>
          <a:custGeom>
            <a:avLst/>
            <a:gdLst/>
            <a:ahLst/>
            <a:cxnLst/>
            <a:rect l="0" t="0" r="0" b="0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3742431" y="4393700"/>
            <a:ext cx="494054" cy="448311"/>
          </a:xfrm>
          <a:custGeom>
            <a:avLst/>
            <a:gdLst/>
            <a:ahLst/>
            <a:cxnLst/>
            <a:rect l="0" t="0" r="0" b="0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7" name="Shape 367"/>
          <p:cNvSpPr/>
          <p:nvPr/>
        </p:nvSpPr>
        <p:spPr>
          <a:xfrm>
            <a:off x="4336411" y="4386772"/>
            <a:ext cx="485006" cy="464265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8" name="Shape 368"/>
          <p:cNvSpPr/>
          <p:nvPr/>
        </p:nvSpPr>
        <p:spPr>
          <a:xfrm>
            <a:off x="4946346" y="4497923"/>
            <a:ext cx="431308" cy="249955"/>
          </a:xfrm>
          <a:custGeom>
            <a:avLst/>
            <a:gdLst/>
            <a:ahLst/>
            <a:cxnLst/>
            <a:rect l="0" t="0" r="0" b="0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9" name="Shape 369"/>
          <p:cNvSpPr/>
          <p:nvPr/>
        </p:nvSpPr>
        <p:spPr>
          <a:xfrm>
            <a:off x="5591924" y="4452182"/>
            <a:ext cx="321749" cy="353133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0" name="Shape 370"/>
          <p:cNvSpPr/>
          <p:nvPr/>
        </p:nvSpPr>
        <p:spPr>
          <a:xfrm>
            <a:off x="6350991" y="1877604"/>
            <a:ext cx="458408" cy="451502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1" name="Shape 371"/>
          <p:cNvSpPr/>
          <p:nvPr/>
        </p:nvSpPr>
        <p:spPr>
          <a:xfrm>
            <a:off x="7244611" y="1877594"/>
            <a:ext cx="1104910" cy="1088367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1C23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2" name="Shape 372"/>
          <p:cNvSpPr/>
          <p:nvPr/>
        </p:nvSpPr>
        <p:spPr>
          <a:xfrm>
            <a:off x="6535708" y="2088457"/>
            <a:ext cx="436619" cy="26698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/>
          <p:nvPr/>
        </p:nvSpPr>
        <p:spPr>
          <a:xfrm>
            <a:off x="7689846" y="2385854"/>
            <a:ext cx="1052391" cy="643569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FA8D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" name="Shape 378"/>
          <p:cNvGrpSpPr/>
          <p:nvPr/>
        </p:nvGrpSpPr>
        <p:grpSpPr>
          <a:xfrm>
            <a:off x="814698" y="1747823"/>
            <a:ext cx="2818833" cy="420033"/>
            <a:chOff x="242825" y="1204225"/>
            <a:chExt cx="2136775" cy="318400"/>
          </a:xfrm>
        </p:grpSpPr>
        <p:sp>
          <p:nvSpPr>
            <p:cNvPr id="379" name="Shape 379"/>
            <p:cNvSpPr/>
            <p:nvPr/>
          </p:nvSpPr>
          <p:spPr>
            <a:xfrm>
              <a:off x="242825" y="1298550"/>
              <a:ext cx="2054250" cy="224075"/>
            </a:xfrm>
            <a:custGeom>
              <a:avLst/>
              <a:gdLst/>
              <a:ahLst/>
              <a:cxnLst/>
              <a:rect l="0" t="0" r="0" b="0"/>
              <a:pathLst>
                <a:path w="82170" h="8963" extrusionOk="0">
                  <a:moveTo>
                    <a:pt x="60471" y="1"/>
                  </a:moveTo>
                  <a:lnTo>
                    <a:pt x="60547" y="39"/>
                  </a:lnTo>
                  <a:lnTo>
                    <a:pt x="60660" y="1"/>
                  </a:lnTo>
                  <a:close/>
                  <a:moveTo>
                    <a:pt x="63019" y="95"/>
                  </a:moveTo>
                  <a:lnTo>
                    <a:pt x="62924" y="190"/>
                  </a:lnTo>
                  <a:lnTo>
                    <a:pt x="63019" y="190"/>
                  </a:lnTo>
                  <a:lnTo>
                    <a:pt x="63019" y="95"/>
                  </a:lnTo>
                  <a:close/>
                  <a:moveTo>
                    <a:pt x="82075" y="944"/>
                  </a:moveTo>
                  <a:lnTo>
                    <a:pt x="82075" y="1039"/>
                  </a:lnTo>
                  <a:lnTo>
                    <a:pt x="81980" y="1133"/>
                  </a:lnTo>
                  <a:lnTo>
                    <a:pt x="81792" y="1133"/>
                  </a:lnTo>
                  <a:lnTo>
                    <a:pt x="81697" y="1039"/>
                  </a:lnTo>
                  <a:lnTo>
                    <a:pt x="81509" y="1227"/>
                  </a:lnTo>
                  <a:lnTo>
                    <a:pt x="81886" y="1227"/>
                  </a:lnTo>
                  <a:lnTo>
                    <a:pt x="82169" y="1039"/>
                  </a:lnTo>
                  <a:lnTo>
                    <a:pt x="82075" y="944"/>
                  </a:lnTo>
                  <a:close/>
                  <a:moveTo>
                    <a:pt x="44151" y="1510"/>
                  </a:moveTo>
                  <a:lnTo>
                    <a:pt x="43962" y="1605"/>
                  </a:lnTo>
                  <a:lnTo>
                    <a:pt x="44245" y="1605"/>
                  </a:lnTo>
                  <a:lnTo>
                    <a:pt x="44151" y="1510"/>
                  </a:lnTo>
                  <a:close/>
                  <a:moveTo>
                    <a:pt x="43019" y="1699"/>
                  </a:moveTo>
                  <a:lnTo>
                    <a:pt x="42830" y="1793"/>
                  </a:lnTo>
                  <a:lnTo>
                    <a:pt x="42956" y="1762"/>
                  </a:lnTo>
                  <a:lnTo>
                    <a:pt x="43019" y="1699"/>
                  </a:lnTo>
                  <a:close/>
                  <a:moveTo>
                    <a:pt x="13585" y="5472"/>
                  </a:moveTo>
                  <a:lnTo>
                    <a:pt x="13585" y="5504"/>
                  </a:lnTo>
                  <a:lnTo>
                    <a:pt x="13585" y="5504"/>
                  </a:lnTo>
                  <a:lnTo>
                    <a:pt x="13680" y="5472"/>
                  </a:lnTo>
                  <a:close/>
                  <a:moveTo>
                    <a:pt x="15095" y="6321"/>
                  </a:moveTo>
                  <a:lnTo>
                    <a:pt x="14812" y="6416"/>
                  </a:lnTo>
                  <a:lnTo>
                    <a:pt x="14812" y="6321"/>
                  </a:lnTo>
                  <a:close/>
                  <a:moveTo>
                    <a:pt x="60547" y="39"/>
                  </a:moveTo>
                  <a:lnTo>
                    <a:pt x="60377" y="95"/>
                  </a:lnTo>
                  <a:lnTo>
                    <a:pt x="60471" y="190"/>
                  </a:lnTo>
                  <a:lnTo>
                    <a:pt x="60094" y="378"/>
                  </a:lnTo>
                  <a:lnTo>
                    <a:pt x="59811" y="473"/>
                  </a:lnTo>
                  <a:lnTo>
                    <a:pt x="59717" y="473"/>
                  </a:lnTo>
                  <a:lnTo>
                    <a:pt x="59622" y="378"/>
                  </a:lnTo>
                  <a:lnTo>
                    <a:pt x="59811" y="378"/>
                  </a:lnTo>
                  <a:lnTo>
                    <a:pt x="59811" y="284"/>
                  </a:lnTo>
                  <a:lnTo>
                    <a:pt x="59811" y="190"/>
                  </a:lnTo>
                  <a:lnTo>
                    <a:pt x="58962" y="190"/>
                  </a:lnTo>
                  <a:lnTo>
                    <a:pt x="58773" y="284"/>
                  </a:lnTo>
                  <a:lnTo>
                    <a:pt x="58396" y="473"/>
                  </a:lnTo>
                  <a:lnTo>
                    <a:pt x="58585" y="473"/>
                  </a:lnTo>
                  <a:lnTo>
                    <a:pt x="58396" y="661"/>
                  </a:lnTo>
                  <a:lnTo>
                    <a:pt x="58207" y="661"/>
                  </a:lnTo>
                  <a:lnTo>
                    <a:pt x="58302" y="567"/>
                  </a:lnTo>
                  <a:lnTo>
                    <a:pt x="58113" y="661"/>
                  </a:lnTo>
                  <a:lnTo>
                    <a:pt x="57924" y="661"/>
                  </a:lnTo>
                  <a:lnTo>
                    <a:pt x="57453" y="473"/>
                  </a:lnTo>
                  <a:lnTo>
                    <a:pt x="56981" y="284"/>
                  </a:lnTo>
                  <a:lnTo>
                    <a:pt x="56604" y="284"/>
                  </a:lnTo>
                  <a:lnTo>
                    <a:pt x="56604" y="473"/>
                  </a:lnTo>
                  <a:lnTo>
                    <a:pt x="56415" y="567"/>
                  </a:lnTo>
                  <a:lnTo>
                    <a:pt x="57075" y="473"/>
                  </a:lnTo>
                  <a:lnTo>
                    <a:pt x="56698" y="661"/>
                  </a:lnTo>
                  <a:lnTo>
                    <a:pt x="57170" y="567"/>
                  </a:lnTo>
                  <a:lnTo>
                    <a:pt x="57075" y="661"/>
                  </a:lnTo>
                  <a:lnTo>
                    <a:pt x="57075" y="756"/>
                  </a:lnTo>
                  <a:lnTo>
                    <a:pt x="56321" y="756"/>
                  </a:lnTo>
                  <a:lnTo>
                    <a:pt x="56226" y="567"/>
                  </a:lnTo>
                  <a:lnTo>
                    <a:pt x="56132" y="473"/>
                  </a:lnTo>
                  <a:lnTo>
                    <a:pt x="55849" y="473"/>
                  </a:lnTo>
                  <a:lnTo>
                    <a:pt x="55471" y="567"/>
                  </a:lnTo>
                  <a:lnTo>
                    <a:pt x="55000" y="661"/>
                  </a:lnTo>
                  <a:lnTo>
                    <a:pt x="55094" y="661"/>
                  </a:lnTo>
                  <a:lnTo>
                    <a:pt x="53868" y="850"/>
                  </a:lnTo>
                  <a:lnTo>
                    <a:pt x="52830" y="1039"/>
                  </a:lnTo>
                  <a:lnTo>
                    <a:pt x="52830" y="1039"/>
                  </a:lnTo>
                  <a:lnTo>
                    <a:pt x="52924" y="850"/>
                  </a:lnTo>
                  <a:lnTo>
                    <a:pt x="53019" y="756"/>
                  </a:lnTo>
                  <a:lnTo>
                    <a:pt x="53019" y="756"/>
                  </a:lnTo>
                  <a:lnTo>
                    <a:pt x="52358" y="944"/>
                  </a:lnTo>
                  <a:lnTo>
                    <a:pt x="51981" y="1039"/>
                  </a:lnTo>
                  <a:lnTo>
                    <a:pt x="51887" y="1133"/>
                  </a:lnTo>
                  <a:lnTo>
                    <a:pt x="51887" y="1227"/>
                  </a:lnTo>
                  <a:lnTo>
                    <a:pt x="51604" y="1039"/>
                  </a:lnTo>
                  <a:lnTo>
                    <a:pt x="50755" y="1039"/>
                  </a:lnTo>
                  <a:lnTo>
                    <a:pt x="50755" y="944"/>
                  </a:lnTo>
                  <a:lnTo>
                    <a:pt x="50755" y="850"/>
                  </a:lnTo>
                  <a:lnTo>
                    <a:pt x="50660" y="850"/>
                  </a:lnTo>
                  <a:lnTo>
                    <a:pt x="50660" y="1039"/>
                  </a:lnTo>
                  <a:lnTo>
                    <a:pt x="49623" y="1322"/>
                  </a:lnTo>
                  <a:lnTo>
                    <a:pt x="49151" y="1416"/>
                  </a:lnTo>
                  <a:lnTo>
                    <a:pt x="48679" y="1416"/>
                  </a:lnTo>
                  <a:lnTo>
                    <a:pt x="48679" y="1322"/>
                  </a:lnTo>
                  <a:lnTo>
                    <a:pt x="48773" y="1322"/>
                  </a:lnTo>
                  <a:lnTo>
                    <a:pt x="48585" y="1133"/>
                  </a:lnTo>
                  <a:lnTo>
                    <a:pt x="47547" y="1133"/>
                  </a:lnTo>
                  <a:lnTo>
                    <a:pt x="46981" y="1322"/>
                  </a:lnTo>
                  <a:lnTo>
                    <a:pt x="46038" y="1699"/>
                  </a:lnTo>
                  <a:lnTo>
                    <a:pt x="46038" y="1699"/>
                  </a:lnTo>
                  <a:lnTo>
                    <a:pt x="46132" y="1605"/>
                  </a:lnTo>
                  <a:lnTo>
                    <a:pt x="46038" y="1510"/>
                  </a:lnTo>
                  <a:lnTo>
                    <a:pt x="45755" y="1699"/>
                  </a:lnTo>
                  <a:lnTo>
                    <a:pt x="45660" y="1793"/>
                  </a:lnTo>
                  <a:lnTo>
                    <a:pt x="45566" y="1793"/>
                  </a:lnTo>
                  <a:lnTo>
                    <a:pt x="45472" y="1699"/>
                  </a:lnTo>
                  <a:lnTo>
                    <a:pt x="45472" y="1510"/>
                  </a:lnTo>
                  <a:lnTo>
                    <a:pt x="45755" y="1510"/>
                  </a:lnTo>
                  <a:lnTo>
                    <a:pt x="45566" y="1416"/>
                  </a:lnTo>
                  <a:lnTo>
                    <a:pt x="45189" y="1416"/>
                  </a:lnTo>
                  <a:lnTo>
                    <a:pt x="44245" y="1605"/>
                  </a:lnTo>
                  <a:lnTo>
                    <a:pt x="42736" y="2076"/>
                  </a:lnTo>
                  <a:lnTo>
                    <a:pt x="42736" y="2076"/>
                  </a:lnTo>
                  <a:lnTo>
                    <a:pt x="43113" y="1793"/>
                  </a:lnTo>
                  <a:lnTo>
                    <a:pt x="43491" y="1605"/>
                  </a:lnTo>
                  <a:lnTo>
                    <a:pt x="43208" y="1699"/>
                  </a:lnTo>
                  <a:lnTo>
                    <a:pt x="42956" y="1762"/>
                  </a:lnTo>
                  <a:lnTo>
                    <a:pt x="42924" y="1793"/>
                  </a:lnTo>
                  <a:lnTo>
                    <a:pt x="42453" y="1982"/>
                  </a:lnTo>
                  <a:lnTo>
                    <a:pt x="42075" y="1982"/>
                  </a:lnTo>
                  <a:lnTo>
                    <a:pt x="41981" y="1888"/>
                  </a:lnTo>
                  <a:lnTo>
                    <a:pt x="40377" y="1888"/>
                  </a:lnTo>
                  <a:lnTo>
                    <a:pt x="38962" y="1982"/>
                  </a:lnTo>
                  <a:lnTo>
                    <a:pt x="39057" y="2076"/>
                  </a:lnTo>
                  <a:lnTo>
                    <a:pt x="38962" y="2171"/>
                  </a:lnTo>
                  <a:lnTo>
                    <a:pt x="38679" y="2265"/>
                  </a:lnTo>
                  <a:lnTo>
                    <a:pt x="38774" y="2076"/>
                  </a:lnTo>
                  <a:lnTo>
                    <a:pt x="38679" y="2076"/>
                  </a:lnTo>
                  <a:lnTo>
                    <a:pt x="38585" y="2171"/>
                  </a:lnTo>
                  <a:lnTo>
                    <a:pt x="38491" y="2265"/>
                  </a:lnTo>
                  <a:lnTo>
                    <a:pt x="38302" y="2171"/>
                  </a:lnTo>
                  <a:lnTo>
                    <a:pt x="38208" y="1982"/>
                  </a:lnTo>
                  <a:lnTo>
                    <a:pt x="37453" y="1982"/>
                  </a:lnTo>
                  <a:lnTo>
                    <a:pt x="37736" y="2171"/>
                  </a:lnTo>
                  <a:lnTo>
                    <a:pt x="37264" y="2171"/>
                  </a:lnTo>
                  <a:lnTo>
                    <a:pt x="37076" y="2076"/>
                  </a:lnTo>
                  <a:lnTo>
                    <a:pt x="36793" y="2171"/>
                  </a:lnTo>
                  <a:lnTo>
                    <a:pt x="36887" y="1982"/>
                  </a:lnTo>
                  <a:lnTo>
                    <a:pt x="35943" y="2359"/>
                  </a:lnTo>
                  <a:lnTo>
                    <a:pt x="34906" y="2548"/>
                  </a:lnTo>
                  <a:lnTo>
                    <a:pt x="33868" y="2737"/>
                  </a:lnTo>
                  <a:lnTo>
                    <a:pt x="32925" y="2737"/>
                  </a:lnTo>
                  <a:lnTo>
                    <a:pt x="33113" y="2642"/>
                  </a:lnTo>
                  <a:lnTo>
                    <a:pt x="32830" y="2642"/>
                  </a:lnTo>
                  <a:lnTo>
                    <a:pt x="32547" y="2737"/>
                  </a:lnTo>
                  <a:lnTo>
                    <a:pt x="32076" y="2925"/>
                  </a:lnTo>
                  <a:lnTo>
                    <a:pt x="31321" y="2925"/>
                  </a:lnTo>
                  <a:lnTo>
                    <a:pt x="30472" y="3020"/>
                  </a:lnTo>
                  <a:lnTo>
                    <a:pt x="29623" y="3114"/>
                  </a:lnTo>
                  <a:lnTo>
                    <a:pt x="27736" y="3397"/>
                  </a:lnTo>
                  <a:lnTo>
                    <a:pt x="26698" y="3491"/>
                  </a:lnTo>
                  <a:lnTo>
                    <a:pt x="26415" y="3586"/>
                  </a:lnTo>
                  <a:lnTo>
                    <a:pt x="26321" y="3680"/>
                  </a:lnTo>
                  <a:lnTo>
                    <a:pt x="26132" y="3586"/>
                  </a:lnTo>
                  <a:lnTo>
                    <a:pt x="25944" y="3491"/>
                  </a:lnTo>
                  <a:lnTo>
                    <a:pt x="25755" y="3586"/>
                  </a:lnTo>
                  <a:lnTo>
                    <a:pt x="25661" y="3869"/>
                  </a:lnTo>
                  <a:lnTo>
                    <a:pt x="25189" y="3774"/>
                  </a:lnTo>
                  <a:lnTo>
                    <a:pt x="24623" y="3774"/>
                  </a:lnTo>
                  <a:lnTo>
                    <a:pt x="23491" y="3963"/>
                  </a:lnTo>
                  <a:lnTo>
                    <a:pt x="22642" y="4057"/>
                  </a:lnTo>
                  <a:lnTo>
                    <a:pt x="21793" y="4152"/>
                  </a:lnTo>
                  <a:lnTo>
                    <a:pt x="21887" y="4057"/>
                  </a:lnTo>
                  <a:lnTo>
                    <a:pt x="21698" y="4152"/>
                  </a:lnTo>
                  <a:lnTo>
                    <a:pt x="21510" y="4340"/>
                  </a:lnTo>
                  <a:lnTo>
                    <a:pt x="21415" y="4529"/>
                  </a:lnTo>
                  <a:lnTo>
                    <a:pt x="21227" y="4623"/>
                  </a:lnTo>
                  <a:lnTo>
                    <a:pt x="21132" y="4529"/>
                  </a:lnTo>
                  <a:lnTo>
                    <a:pt x="20944" y="4435"/>
                  </a:lnTo>
                  <a:lnTo>
                    <a:pt x="20378" y="4340"/>
                  </a:lnTo>
                  <a:lnTo>
                    <a:pt x="19906" y="4435"/>
                  </a:lnTo>
                  <a:lnTo>
                    <a:pt x="19529" y="4623"/>
                  </a:lnTo>
                  <a:lnTo>
                    <a:pt x="19434" y="4529"/>
                  </a:lnTo>
                  <a:lnTo>
                    <a:pt x="19340" y="4529"/>
                  </a:lnTo>
                  <a:lnTo>
                    <a:pt x="18868" y="4623"/>
                  </a:lnTo>
                  <a:lnTo>
                    <a:pt x="17925" y="5001"/>
                  </a:lnTo>
                  <a:lnTo>
                    <a:pt x="17925" y="4812"/>
                  </a:lnTo>
                  <a:lnTo>
                    <a:pt x="17736" y="5001"/>
                  </a:lnTo>
                  <a:lnTo>
                    <a:pt x="17548" y="5095"/>
                  </a:lnTo>
                  <a:lnTo>
                    <a:pt x="17359" y="5189"/>
                  </a:lnTo>
                  <a:lnTo>
                    <a:pt x="16887" y="5284"/>
                  </a:lnTo>
                  <a:lnTo>
                    <a:pt x="16982" y="5189"/>
                  </a:lnTo>
                  <a:lnTo>
                    <a:pt x="16982" y="5189"/>
                  </a:lnTo>
                  <a:lnTo>
                    <a:pt x="16321" y="5284"/>
                  </a:lnTo>
                  <a:lnTo>
                    <a:pt x="15755" y="5472"/>
                  </a:lnTo>
                  <a:lnTo>
                    <a:pt x="15189" y="5567"/>
                  </a:lnTo>
                  <a:lnTo>
                    <a:pt x="14623" y="5567"/>
                  </a:lnTo>
                  <a:lnTo>
                    <a:pt x="15283" y="5472"/>
                  </a:lnTo>
                  <a:lnTo>
                    <a:pt x="15189" y="5378"/>
                  </a:lnTo>
                  <a:lnTo>
                    <a:pt x="15095" y="5284"/>
                  </a:lnTo>
                  <a:lnTo>
                    <a:pt x="15095" y="5189"/>
                  </a:lnTo>
                  <a:lnTo>
                    <a:pt x="15095" y="5095"/>
                  </a:lnTo>
                  <a:lnTo>
                    <a:pt x="14906" y="5189"/>
                  </a:lnTo>
                  <a:lnTo>
                    <a:pt x="14529" y="5284"/>
                  </a:lnTo>
                  <a:lnTo>
                    <a:pt x="13680" y="5472"/>
                  </a:lnTo>
                  <a:lnTo>
                    <a:pt x="13680" y="5567"/>
                  </a:lnTo>
                  <a:lnTo>
                    <a:pt x="13585" y="5567"/>
                  </a:lnTo>
                  <a:lnTo>
                    <a:pt x="13585" y="5504"/>
                  </a:lnTo>
                  <a:lnTo>
                    <a:pt x="13585" y="5504"/>
                  </a:lnTo>
                  <a:lnTo>
                    <a:pt x="13397" y="5567"/>
                  </a:lnTo>
                  <a:lnTo>
                    <a:pt x="13208" y="5661"/>
                  </a:lnTo>
                  <a:lnTo>
                    <a:pt x="13302" y="5755"/>
                  </a:lnTo>
                  <a:lnTo>
                    <a:pt x="13585" y="5661"/>
                  </a:lnTo>
                  <a:lnTo>
                    <a:pt x="13868" y="5661"/>
                  </a:lnTo>
                  <a:lnTo>
                    <a:pt x="13585" y="5850"/>
                  </a:lnTo>
                  <a:lnTo>
                    <a:pt x="13302" y="5850"/>
                  </a:lnTo>
                  <a:lnTo>
                    <a:pt x="13019" y="5755"/>
                  </a:lnTo>
                  <a:lnTo>
                    <a:pt x="12736" y="5755"/>
                  </a:lnTo>
                  <a:lnTo>
                    <a:pt x="11133" y="6227"/>
                  </a:lnTo>
                  <a:lnTo>
                    <a:pt x="11038" y="6133"/>
                  </a:lnTo>
                  <a:lnTo>
                    <a:pt x="10472" y="6321"/>
                  </a:lnTo>
                  <a:lnTo>
                    <a:pt x="10001" y="6416"/>
                  </a:lnTo>
                  <a:lnTo>
                    <a:pt x="9434" y="6510"/>
                  </a:lnTo>
                  <a:lnTo>
                    <a:pt x="8680" y="6699"/>
                  </a:lnTo>
                  <a:lnTo>
                    <a:pt x="7642" y="6888"/>
                  </a:lnTo>
                  <a:lnTo>
                    <a:pt x="6416" y="7076"/>
                  </a:lnTo>
                  <a:lnTo>
                    <a:pt x="3963" y="7454"/>
                  </a:lnTo>
                  <a:lnTo>
                    <a:pt x="1604" y="7831"/>
                  </a:lnTo>
                  <a:lnTo>
                    <a:pt x="944" y="8020"/>
                  </a:lnTo>
                  <a:lnTo>
                    <a:pt x="567" y="7925"/>
                  </a:lnTo>
                  <a:lnTo>
                    <a:pt x="284" y="7831"/>
                  </a:lnTo>
                  <a:lnTo>
                    <a:pt x="189" y="7831"/>
                  </a:lnTo>
                  <a:lnTo>
                    <a:pt x="189" y="7925"/>
                  </a:lnTo>
                  <a:lnTo>
                    <a:pt x="189" y="8208"/>
                  </a:lnTo>
                  <a:lnTo>
                    <a:pt x="1" y="8397"/>
                  </a:lnTo>
                  <a:lnTo>
                    <a:pt x="1" y="8586"/>
                  </a:lnTo>
                  <a:lnTo>
                    <a:pt x="1" y="8680"/>
                  </a:lnTo>
                  <a:lnTo>
                    <a:pt x="95" y="8774"/>
                  </a:lnTo>
                  <a:lnTo>
                    <a:pt x="472" y="8869"/>
                  </a:lnTo>
                  <a:lnTo>
                    <a:pt x="755" y="8869"/>
                  </a:lnTo>
                  <a:lnTo>
                    <a:pt x="567" y="8963"/>
                  </a:lnTo>
                  <a:lnTo>
                    <a:pt x="755" y="8963"/>
                  </a:lnTo>
                  <a:lnTo>
                    <a:pt x="1038" y="8869"/>
                  </a:lnTo>
                  <a:lnTo>
                    <a:pt x="1416" y="8586"/>
                  </a:lnTo>
                  <a:lnTo>
                    <a:pt x="1416" y="8774"/>
                  </a:lnTo>
                  <a:lnTo>
                    <a:pt x="1510" y="8869"/>
                  </a:lnTo>
                  <a:lnTo>
                    <a:pt x="1699" y="8774"/>
                  </a:lnTo>
                  <a:lnTo>
                    <a:pt x="1793" y="8774"/>
                  </a:lnTo>
                  <a:lnTo>
                    <a:pt x="2265" y="8586"/>
                  </a:lnTo>
                  <a:lnTo>
                    <a:pt x="2642" y="8491"/>
                  </a:lnTo>
                  <a:lnTo>
                    <a:pt x="3397" y="8491"/>
                  </a:lnTo>
                  <a:lnTo>
                    <a:pt x="4152" y="8397"/>
                  </a:lnTo>
                  <a:lnTo>
                    <a:pt x="4623" y="8397"/>
                  </a:lnTo>
                  <a:lnTo>
                    <a:pt x="5001" y="8114"/>
                  </a:lnTo>
                  <a:lnTo>
                    <a:pt x="5001" y="8208"/>
                  </a:lnTo>
                  <a:lnTo>
                    <a:pt x="5284" y="8114"/>
                  </a:lnTo>
                  <a:lnTo>
                    <a:pt x="5850" y="7831"/>
                  </a:lnTo>
                  <a:lnTo>
                    <a:pt x="5944" y="7925"/>
                  </a:lnTo>
                  <a:lnTo>
                    <a:pt x="5850" y="8020"/>
                  </a:lnTo>
                  <a:lnTo>
                    <a:pt x="5850" y="8114"/>
                  </a:lnTo>
                  <a:lnTo>
                    <a:pt x="5944" y="8020"/>
                  </a:lnTo>
                  <a:lnTo>
                    <a:pt x="6416" y="7925"/>
                  </a:lnTo>
                  <a:lnTo>
                    <a:pt x="7170" y="7925"/>
                  </a:lnTo>
                  <a:lnTo>
                    <a:pt x="7170" y="8020"/>
                  </a:lnTo>
                  <a:lnTo>
                    <a:pt x="7076" y="8114"/>
                  </a:lnTo>
                  <a:lnTo>
                    <a:pt x="7265" y="8020"/>
                  </a:lnTo>
                  <a:lnTo>
                    <a:pt x="7359" y="7925"/>
                  </a:lnTo>
                  <a:lnTo>
                    <a:pt x="7359" y="7831"/>
                  </a:lnTo>
                  <a:lnTo>
                    <a:pt x="7548" y="8020"/>
                  </a:lnTo>
                  <a:lnTo>
                    <a:pt x="8397" y="7642"/>
                  </a:lnTo>
                  <a:lnTo>
                    <a:pt x="8963" y="7454"/>
                  </a:lnTo>
                  <a:lnTo>
                    <a:pt x="9151" y="7359"/>
                  </a:lnTo>
                  <a:lnTo>
                    <a:pt x="9246" y="7359"/>
                  </a:lnTo>
                  <a:lnTo>
                    <a:pt x="9151" y="7171"/>
                  </a:lnTo>
                  <a:lnTo>
                    <a:pt x="9246" y="7076"/>
                  </a:lnTo>
                  <a:lnTo>
                    <a:pt x="9340" y="7076"/>
                  </a:lnTo>
                  <a:lnTo>
                    <a:pt x="9340" y="7171"/>
                  </a:lnTo>
                  <a:lnTo>
                    <a:pt x="9434" y="7076"/>
                  </a:lnTo>
                  <a:lnTo>
                    <a:pt x="9529" y="7171"/>
                  </a:lnTo>
                  <a:lnTo>
                    <a:pt x="9434" y="7265"/>
                  </a:lnTo>
                  <a:lnTo>
                    <a:pt x="9340" y="7265"/>
                  </a:lnTo>
                  <a:lnTo>
                    <a:pt x="9340" y="7359"/>
                  </a:lnTo>
                  <a:lnTo>
                    <a:pt x="9717" y="7171"/>
                  </a:lnTo>
                  <a:lnTo>
                    <a:pt x="10095" y="7076"/>
                  </a:lnTo>
                  <a:lnTo>
                    <a:pt x="10095" y="7171"/>
                  </a:lnTo>
                  <a:lnTo>
                    <a:pt x="10001" y="7171"/>
                  </a:lnTo>
                  <a:lnTo>
                    <a:pt x="9906" y="7265"/>
                  </a:lnTo>
                  <a:lnTo>
                    <a:pt x="9906" y="7359"/>
                  </a:lnTo>
                  <a:lnTo>
                    <a:pt x="9623" y="7265"/>
                  </a:lnTo>
                  <a:lnTo>
                    <a:pt x="9717" y="7454"/>
                  </a:lnTo>
                  <a:lnTo>
                    <a:pt x="10850" y="7076"/>
                  </a:lnTo>
                  <a:lnTo>
                    <a:pt x="11038" y="7076"/>
                  </a:lnTo>
                  <a:lnTo>
                    <a:pt x="11133" y="7171"/>
                  </a:lnTo>
                  <a:lnTo>
                    <a:pt x="11321" y="7265"/>
                  </a:lnTo>
                  <a:lnTo>
                    <a:pt x="11416" y="7265"/>
                  </a:lnTo>
                  <a:lnTo>
                    <a:pt x="11604" y="7171"/>
                  </a:lnTo>
                  <a:lnTo>
                    <a:pt x="11793" y="6982"/>
                  </a:lnTo>
                  <a:lnTo>
                    <a:pt x="11887" y="6888"/>
                  </a:lnTo>
                  <a:lnTo>
                    <a:pt x="12170" y="6888"/>
                  </a:lnTo>
                  <a:lnTo>
                    <a:pt x="12076" y="7076"/>
                  </a:lnTo>
                  <a:lnTo>
                    <a:pt x="12265" y="7076"/>
                  </a:lnTo>
                  <a:lnTo>
                    <a:pt x="12359" y="6888"/>
                  </a:lnTo>
                  <a:lnTo>
                    <a:pt x="12548" y="6793"/>
                  </a:lnTo>
                  <a:lnTo>
                    <a:pt x="12736" y="6793"/>
                  </a:lnTo>
                  <a:lnTo>
                    <a:pt x="12453" y="6982"/>
                  </a:lnTo>
                  <a:lnTo>
                    <a:pt x="12925" y="6982"/>
                  </a:lnTo>
                  <a:lnTo>
                    <a:pt x="13491" y="6888"/>
                  </a:lnTo>
                  <a:lnTo>
                    <a:pt x="14434" y="6605"/>
                  </a:lnTo>
                  <a:lnTo>
                    <a:pt x="15849" y="6510"/>
                  </a:lnTo>
                  <a:lnTo>
                    <a:pt x="16510" y="6416"/>
                  </a:lnTo>
                  <a:lnTo>
                    <a:pt x="16982" y="6227"/>
                  </a:lnTo>
                  <a:lnTo>
                    <a:pt x="17831" y="6038"/>
                  </a:lnTo>
                  <a:lnTo>
                    <a:pt x="18680" y="6038"/>
                  </a:lnTo>
                  <a:lnTo>
                    <a:pt x="19057" y="5850"/>
                  </a:lnTo>
                  <a:lnTo>
                    <a:pt x="19340" y="5755"/>
                  </a:lnTo>
                  <a:lnTo>
                    <a:pt x="20472" y="5661"/>
                  </a:lnTo>
                  <a:lnTo>
                    <a:pt x="21604" y="5567"/>
                  </a:lnTo>
                  <a:lnTo>
                    <a:pt x="22736" y="5378"/>
                  </a:lnTo>
                  <a:lnTo>
                    <a:pt x="23774" y="5095"/>
                  </a:lnTo>
                  <a:lnTo>
                    <a:pt x="23774" y="5284"/>
                  </a:lnTo>
                  <a:lnTo>
                    <a:pt x="24151" y="5189"/>
                  </a:lnTo>
                  <a:lnTo>
                    <a:pt x="24246" y="5189"/>
                  </a:lnTo>
                  <a:lnTo>
                    <a:pt x="24246" y="5095"/>
                  </a:lnTo>
                  <a:lnTo>
                    <a:pt x="24623" y="5001"/>
                  </a:lnTo>
                  <a:lnTo>
                    <a:pt x="25000" y="5095"/>
                  </a:lnTo>
                  <a:lnTo>
                    <a:pt x="25378" y="5095"/>
                  </a:lnTo>
                  <a:lnTo>
                    <a:pt x="25755" y="4906"/>
                  </a:lnTo>
                  <a:lnTo>
                    <a:pt x="25755" y="5095"/>
                  </a:lnTo>
                  <a:lnTo>
                    <a:pt x="25849" y="5001"/>
                  </a:lnTo>
                  <a:lnTo>
                    <a:pt x="26132" y="4906"/>
                  </a:lnTo>
                  <a:lnTo>
                    <a:pt x="27264" y="4906"/>
                  </a:lnTo>
                  <a:lnTo>
                    <a:pt x="28491" y="4718"/>
                  </a:lnTo>
                  <a:lnTo>
                    <a:pt x="28302" y="4529"/>
                  </a:lnTo>
                  <a:lnTo>
                    <a:pt x="28491" y="4435"/>
                  </a:lnTo>
                  <a:lnTo>
                    <a:pt x="28585" y="4340"/>
                  </a:lnTo>
                  <a:lnTo>
                    <a:pt x="28774" y="4529"/>
                  </a:lnTo>
                  <a:lnTo>
                    <a:pt x="28679" y="4623"/>
                  </a:lnTo>
                  <a:lnTo>
                    <a:pt x="29717" y="4623"/>
                  </a:lnTo>
                  <a:lnTo>
                    <a:pt x="30189" y="4529"/>
                  </a:lnTo>
                  <a:lnTo>
                    <a:pt x="31510" y="4246"/>
                  </a:lnTo>
                  <a:lnTo>
                    <a:pt x="32076" y="4057"/>
                  </a:lnTo>
                  <a:lnTo>
                    <a:pt x="32547" y="3869"/>
                  </a:lnTo>
                  <a:lnTo>
                    <a:pt x="32642" y="3963"/>
                  </a:lnTo>
                  <a:lnTo>
                    <a:pt x="32830" y="4057"/>
                  </a:lnTo>
                  <a:lnTo>
                    <a:pt x="33019" y="4057"/>
                  </a:lnTo>
                  <a:lnTo>
                    <a:pt x="33679" y="3869"/>
                  </a:lnTo>
                  <a:lnTo>
                    <a:pt x="33962" y="3586"/>
                  </a:lnTo>
                  <a:lnTo>
                    <a:pt x="34623" y="3586"/>
                  </a:lnTo>
                  <a:lnTo>
                    <a:pt x="35660" y="3491"/>
                  </a:lnTo>
                  <a:lnTo>
                    <a:pt x="37170" y="3586"/>
                  </a:lnTo>
                  <a:lnTo>
                    <a:pt x="37547" y="3397"/>
                  </a:lnTo>
                  <a:lnTo>
                    <a:pt x="38019" y="3303"/>
                  </a:lnTo>
                  <a:lnTo>
                    <a:pt x="39151" y="3208"/>
                  </a:lnTo>
                  <a:lnTo>
                    <a:pt x="41038" y="3208"/>
                  </a:lnTo>
                  <a:lnTo>
                    <a:pt x="41038" y="3114"/>
                  </a:lnTo>
                  <a:lnTo>
                    <a:pt x="41226" y="3020"/>
                  </a:lnTo>
                  <a:lnTo>
                    <a:pt x="41981" y="2925"/>
                  </a:lnTo>
                  <a:lnTo>
                    <a:pt x="44811" y="2925"/>
                  </a:lnTo>
                  <a:lnTo>
                    <a:pt x="45000" y="2831"/>
                  </a:lnTo>
                  <a:lnTo>
                    <a:pt x="45189" y="2642"/>
                  </a:lnTo>
                  <a:lnTo>
                    <a:pt x="45283" y="2548"/>
                  </a:lnTo>
                  <a:lnTo>
                    <a:pt x="45566" y="2548"/>
                  </a:lnTo>
                  <a:lnTo>
                    <a:pt x="45472" y="2737"/>
                  </a:lnTo>
                  <a:lnTo>
                    <a:pt x="45472" y="2737"/>
                  </a:lnTo>
                  <a:lnTo>
                    <a:pt x="46132" y="2548"/>
                  </a:lnTo>
                  <a:lnTo>
                    <a:pt x="46887" y="2548"/>
                  </a:lnTo>
                  <a:lnTo>
                    <a:pt x="47547" y="2454"/>
                  </a:lnTo>
                  <a:lnTo>
                    <a:pt x="48207" y="2265"/>
                  </a:lnTo>
                  <a:lnTo>
                    <a:pt x="48302" y="2359"/>
                  </a:lnTo>
                  <a:lnTo>
                    <a:pt x="49434" y="2359"/>
                  </a:lnTo>
                  <a:lnTo>
                    <a:pt x="49717" y="2265"/>
                  </a:lnTo>
                  <a:lnTo>
                    <a:pt x="50094" y="2171"/>
                  </a:lnTo>
                  <a:lnTo>
                    <a:pt x="50755" y="2076"/>
                  </a:lnTo>
                  <a:lnTo>
                    <a:pt x="52170" y="1982"/>
                  </a:lnTo>
                  <a:lnTo>
                    <a:pt x="54056" y="1793"/>
                  </a:lnTo>
                  <a:lnTo>
                    <a:pt x="56132" y="1510"/>
                  </a:lnTo>
                  <a:lnTo>
                    <a:pt x="56037" y="1605"/>
                  </a:lnTo>
                  <a:lnTo>
                    <a:pt x="55943" y="1699"/>
                  </a:lnTo>
                  <a:lnTo>
                    <a:pt x="55754" y="1699"/>
                  </a:lnTo>
                  <a:lnTo>
                    <a:pt x="55471" y="1793"/>
                  </a:lnTo>
                  <a:lnTo>
                    <a:pt x="55377" y="1888"/>
                  </a:lnTo>
                  <a:lnTo>
                    <a:pt x="56415" y="1605"/>
                  </a:lnTo>
                  <a:lnTo>
                    <a:pt x="56887" y="1510"/>
                  </a:lnTo>
                  <a:lnTo>
                    <a:pt x="56981" y="1605"/>
                  </a:lnTo>
                  <a:lnTo>
                    <a:pt x="56887" y="1699"/>
                  </a:lnTo>
                  <a:lnTo>
                    <a:pt x="57358" y="1605"/>
                  </a:lnTo>
                  <a:lnTo>
                    <a:pt x="57736" y="1605"/>
                  </a:lnTo>
                  <a:lnTo>
                    <a:pt x="58207" y="1510"/>
                  </a:lnTo>
                  <a:lnTo>
                    <a:pt x="58679" y="1510"/>
                  </a:lnTo>
                  <a:lnTo>
                    <a:pt x="58773" y="1416"/>
                  </a:lnTo>
                  <a:lnTo>
                    <a:pt x="58868" y="1322"/>
                  </a:lnTo>
                  <a:lnTo>
                    <a:pt x="59056" y="1133"/>
                  </a:lnTo>
                  <a:lnTo>
                    <a:pt x="59151" y="1227"/>
                  </a:lnTo>
                  <a:lnTo>
                    <a:pt x="59339" y="1227"/>
                  </a:lnTo>
                  <a:lnTo>
                    <a:pt x="59434" y="1322"/>
                  </a:lnTo>
                  <a:lnTo>
                    <a:pt x="59339" y="1510"/>
                  </a:lnTo>
                  <a:lnTo>
                    <a:pt x="59811" y="1416"/>
                  </a:lnTo>
                  <a:lnTo>
                    <a:pt x="60000" y="1322"/>
                  </a:lnTo>
                  <a:lnTo>
                    <a:pt x="60094" y="1416"/>
                  </a:lnTo>
                  <a:lnTo>
                    <a:pt x="60377" y="1322"/>
                  </a:lnTo>
                  <a:lnTo>
                    <a:pt x="60660" y="1227"/>
                  </a:lnTo>
                  <a:lnTo>
                    <a:pt x="61320" y="1133"/>
                  </a:lnTo>
                  <a:lnTo>
                    <a:pt x="61981" y="1227"/>
                  </a:lnTo>
                  <a:lnTo>
                    <a:pt x="62641" y="1227"/>
                  </a:lnTo>
                  <a:lnTo>
                    <a:pt x="62547" y="1133"/>
                  </a:lnTo>
                  <a:lnTo>
                    <a:pt x="63207" y="1039"/>
                  </a:lnTo>
                  <a:lnTo>
                    <a:pt x="63019" y="1133"/>
                  </a:lnTo>
                  <a:lnTo>
                    <a:pt x="63585" y="1133"/>
                  </a:lnTo>
                  <a:lnTo>
                    <a:pt x="63302" y="1039"/>
                  </a:lnTo>
                  <a:lnTo>
                    <a:pt x="63773" y="850"/>
                  </a:lnTo>
                  <a:lnTo>
                    <a:pt x="64151" y="756"/>
                  </a:lnTo>
                  <a:lnTo>
                    <a:pt x="64434" y="850"/>
                  </a:lnTo>
                  <a:lnTo>
                    <a:pt x="64434" y="1133"/>
                  </a:lnTo>
                  <a:lnTo>
                    <a:pt x="65283" y="850"/>
                  </a:lnTo>
                  <a:lnTo>
                    <a:pt x="65283" y="944"/>
                  </a:lnTo>
                  <a:lnTo>
                    <a:pt x="65471" y="944"/>
                  </a:lnTo>
                  <a:lnTo>
                    <a:pt x="65566" y="850"/>
                  </a:lnTo>
                  <a:lnTo>
                    <a:pt x="65754" y="944"/>
                  </a:lnTo>
                  <a:lnTo>
                    <a:pt x="66132" y="850"/>
                  </a:lnTo>
                  <a:lnTo>
                    <a:pt x="66981" y="850"/>
                  </a:lnTo>
                  <a:lnTo>
                    <a:pt x="66981" y="944"/>
                  </a:lnTo>
                  <a:lnTo>
                    <a:pt x="66886" y="1039"/>
                  </a:lnTo>
                  <a:lnTo>
                    <a:pt x="66792" y="1039"/>
                  </a:lnTo>
                  <a:lnTo>
                    <a:pt x="66792" y="1133"/>
                  </a:lnTo>
                  <a:lnTo>
                    <a:pt x="67641" y="944"/>
                  </a:lnTo>
                  <a:lnTo>
                    <a:pt x="68113" y="850"/>
                  </a:lnTo>
                  <a:lnTo>
                    <a:pt x="68584" y="850"/>
                  </a:lnTo>
                  <a:lnTo>
                    <a:pt x="68773" y="944"/>
                  </a:lnTo>
                  <a:lnTo>
                    <a:pt x="68962" y="944"/>
                  </a:lnTo>
                  <a:lnTo>
                    <a:pt x="69150" y="850"/>
                  </a:lnTo>
                  <a:lnTo>
                    <a:pt x="70849" y="944"/>
                  </a:lnTo>
                  <a:lnTo>
                    <a:pt x="71509" y="850"/>
                  </a:lnTo>
                  <a:lnTo>
                    <a:pt x="72169" y="756"/>
                  </a:lnTo>
                  <a:lnTo>
                    <a:pt x="73207" y="756"/>
                  </a:lnTo>
                  <a:lnTo>
                    <a:pt x="73584" y="944"/>
                  </a:lnTo>
                  <a:lnTo>
                    <a:pt x="73962" y="944"/>
                  </a:lnTo>
                  <a:lnTo>
                    <a:pt x="73773" y="756"/>
                  </a:lnTo>
                  <a:lnTo>
                    <a:pt x="74056" y="567"/>
                  </a:lnTo>
                  <a:lnTo>
                    <a:pt x="74150" y="567"/>
                  </a:lnTo>
                  <a:lnTo>
                    <a:pt x="74150" y="756"/>
                  </a:lnTo>
                  <a:lnTo>
                    <a:pt x="74339" y="850"/>
                  </a:lnTo>
                  <a:lnTo>
                    <a:pt x="74433" y="756"/>
                  </a:lnTo>
                  <a:lnTo>
                    <a:pt x="74716" y="661"/>
                  </a:lnTo>
                  <a:lnTo>
                    <a:pt x="75188" y="661"/>
                  </a:lnTo>
                  <a:lnTo>
                    <a:pt x="75188" y="756"/>
                  </a:lnTo>
                  <a:lnTo>
                    <a:pt x="74999" y="850"/>
                  </a:lnTo>
                  <a:lnTo>
                    <a:pt x="75377" y="756"/>
                  </a:lnTo>
                  <a:lnTo>
                    <a:pt x="75754" y="756"/>
                  </a:lnTo>
                  <a:lnTo>
                    <a:pt x="75471" y="850"/>
                  </a:lnTo>
                  <a:lnTo>
                    <a:pt x="75565" y="944"/>
                  </a:lnTo>
                  <a:lnTo>
                    <a:pt x="76226" y="1039"/>
                  </a:lnTo>
                  <a:lnTo>
                    <a:pt x="76320" y="850"/>
                  </a:lnTo>
                  <a:lnTo>
                    <a:pt x="76509" y="850"/>
                  </a:lnTo>
                  <a:lnTo>
                    <a:pt x="76792" y="756"/>
                  </a:lnTo>
                  <a:lnTo>
                    <a:pt x="77075" y="661"/>
                  </a:lnTo>
                  <a:lnTo>
                    <a:pt x="76886" y="850"/>
                  </a:lnTo>
                  <a:lnTo>
                    <a:pt x="76981" y="944"/>
                  </a:lnTo>
                  <a:lnTo>
                    <a:pt x="77264" y="1039"/>
                  </a:lnTo>
                  <a:lnTo>
                    <a:pt x="77547" y="1133"/>
                  </a:lnTo>
                  <a:lnTo>
                    <a:pt x="77924" y="1227"/>
                  </a:lnTo>
                  <a:lnTo>
                    <a:pt x="78018" y="1133"/>
                  </a:lnTo>
                  <a:lnTo>
                    <a:pt x="77924" y="1039"/>
                  </a:lnTo>
                  <a:lnTo>
                    <a:pt x="78207" y="944"/>
                  </a:lnTo>
                  <a:lnTo>
                    <a:pt x="78490" y="1039"/>
                  </a:lnTo>
                  <a:lnTo>
                    <a:pt x="78773" y="1039"/>
                  </a:lnTo>
                  <a:lnTo>
                    <a:pt x="79056" y="1133"/>
                  </a:lnTo>
                  <a:lnTo>
                    <a:pt x="79716" y="944"/>
                  </a:lnTo>
                  <a:lnTo>
                    <a:pt x="80282" y="756"/>
                  </a:lnTo>
                  <a:lnTo>
                    <a:pt x="80282" y="850"/>
                  </a:lnTo>
                  <a:lnTo>
                    <a:pt x="80188" y="944"/>
                  </a:lnTo>
                  <a:lnTo>
                    <a:pt x="80848" y="1039"/>
                  </a:lnTo>
                  <a:lnTo>
                    <a:pt x="81131" y="1039"/>
                  </a:lnTo>
                  <a:lnTo>
                    <a:pt x="81131" y="1133"/>
                  </a:lnTo>
                  <a:lnTo>
                    <a:pt x="81037" y="1227"/>
                  </a:lnTo>
                  <a:lnTo>
                    <a:pt x="81697" y="1039"/>
                  </a:lnTo>
                  <a:lnTo>
                    <a:pt x="81886" y="944"/>
                  </a:lnTo>
                  <a:lnTo>
                    <a:pt x="81792" y="850"/>
                  </a:lnTo>
                  <a:lnTo>
                    <a:pt x="81414" y="850"/>
                  </a:lnTo>
                  <a:lnTo>
                    <a:pt x="80943" y="944"/>
                  </a:lnTo>
                  <a:lnTo>
                    <a:pt x="81037" y="756"/>
                  </a:lnTo>
                  <a:lnTo>
                    <a:pt x="80754" y="944"/>
                  </a:lnTo>
                  <a:lnTo>
                    <a:pt x="80660" y="756"/>
                  </a:lnTo>
                  <a:lnTo>
                    <a:pt x="80754" y="661"/>
                  </a:lnTo>
                  <a:lnTo>
                    <a:pt x="80188" y="661"/>
                  </a:lnTo>
                  <a:lnTo>
                    <a:pt x="80188" y="567"/>
                  </a:lnTo>
                  <a:lnTo>
                    <a:pt x="80282" y="567"/>
                  </a:lnTo>
                  <a:lnTo>
                    <a:pt x="79528" y="473"/>
                  </a:lnTo>
                  <a:lnTo>
                    <a:pt x="79339" y="567"/>
                  </a:lnTo>
                  <a:lnTo>
                    <a:pt x="79245" y="567"/>
                  </a:lnTo>
                  <a:lnTo>
                    <a:pt x="79245" y="661"/>
                  </a:lnTo>
                  <a:lnTo>
                    <a:pt x="79056" y="850"/>
                  </a:lnTo>
                  <a:lnTo>
                    <a:pt x="78867" y="378"/>
                  </a:lnTo>
                  <a:lnTo>
                    <a:pt x="78679" y="473"/>
                  </a:lnTo>
                  <a:lnTo>
                    <a:pt x="78396" y="567"/>
                  </a:lnTo>
                  <a:lnTo>
                    <a:pt x="78018" y="661"/>
                  </a:lnTo>
                  <a:lnTo>
                    <a:pt x="77924" y="661"/>
                  </a:lnTo>
                  <a:lnTo>
                    <a:pt x="77830" y="567"/>
                  </a:lnTo>
                  <a:lnTo>
                    <a:pt x="77075" y="567"/>
                  </a:lnTo>
                  <a:lnTo>
                    <a:pt x="77264" y="473"/>
                  </a:lnTo>
                  <a:lnTo>
                    <a:pt x="77169" y="284"/>
                  </a:lnTo>
                  <a:lnTo>
                    <a:pt x="76981" y="378"/>
                  </a:lnTo>
                  <a:lnTo>
                    <a:pt x="76792" y="473"/>
                  </a:lnTo>
                  <a:lnTo>
                    <a:pt x="76037" y="473"/>
                  </a:lnTo>
                  <a:lnTo>
                    <a:pt x="74716" y="190"/>
                  </a:lnTo>
                  <a:lnTo>
                    <a:pt x="74433" y="378"/>
                  </a:lnTo>
                  <a:lnTo>
                    <a:pt x="74056" y="378"/>
                  </a:lnTo>
                  <a:lnTo>
                    <a:pt x="74150" y="190"/>
                  </a:lnTo>
                  <a:lnTo>
                    <a:pt x="74056" y="190"/>
                  </a:lnTo>
                  <a:lnTo>
                    <a:pt x="73773" y="284"/>
                  </a:lnTo>
                  <a:lnTo>
                    <a:pt x="73773" y="95"/>
                  </a:lnTo>
                  <a:lnTo>
                    <a:pt x="73301" y="190"/>
                  </a:lnTo>
                  <a:lnTo>
                    <a:pt x="72830" y="190"/>
                  </a:lnTo>
                  <a:lnTo>
                    <a:pt x="72830" y="378"/>
                  </a:lnTo>
                  <a:lnTo>
                    <a:pt x="72924" y="473"/>
                  </a:lnTo>
                  <a:lnTo>
                    <a:pt x="72924" y="567"/>
                  </a:lnTo>
                  <a:lnTo>
                    <a:pt x="72735" y="661"/>
                  </a:lnTo>
                  <a:lnTo>
                    <a:pt x="72735" y="567"/>
                  </a:lnTo>
                  <a:lnTo>
                    <a:pt x="72547" y="473"/>
                  </a:lnTo>
                  <a:lnTo>
                    <a:pt x="72452" y="378"/>
                  </a:lnTo>
                  <a:lnTo>
                    <a:pt x="72641" y="284"/>
                  </a:lnTo>
                  <a:lnTo>
                    <a:pt x="71603" y="284"/>
                  </a:lnTo>
                  <a:lnTo>
                    <a:pt x="70849" y="190"/>
                  </a:lnTo>
                  <a:lnTo>
                    <a:pt x="70660" y="284"/>
                  </a:lnTo>
                  <a:lnTo>
                    <a:pt x="69905" y="473"/>
                  </a:lnTo>
                  <a:lnTo>
                    <a:pt x="69056" y="473"/>
                  </a:lnTo>
                  <a:lnTo>
                    <a:pt x="68207" y="378"/>
                  </a:lnTo>
                  <a:lnTo>
                    <a:pt x="67547" y="284"/>
                  </a:lnTo>
                  <a:lnTo>
                    <a:pt x="67641" y="190"/>
                  </a:lnTo>
                  <a:lnTo>
                    <a:pt x="67735" y="190"/>
                  </a:lnTo>
                  <a:lnTo>
                    <a:pt x="67169" y="95"/>
                  </a:lnTo>
                  <a:lnTo>
                    <a:pt x="66698" y="95"/>
                  </a:lnTo>
                  <a:lnTo>
                    <a:pt x="66886" y="190"/>
                  </a:lnTo>
                  <a:lnTo>
                    <a:pt x="65283" y="190"/>
                  </a:lnTo>
                  <a:lnTo>
                    <a:pt x="64905" y="95"/>
                  </a:lnTo>
                  <a:lnTo>
                    <a:pt x="64905" y="190"/>
                  </a:lnTo>
                  <a:lnTo>
                    <a:pt x="65000" y="190"/>
                  </a:lnTo>
                  <a:lnTo>
                    <a:pt x="65094" y="284"/>
                  </a:lnTo>
                  <a:lnTo>
                    <a:pt x="65094" y="378"/>
                  </a:lnTo>
                  <a:lnTo>
                    <a:pt x="64528" y="284"/>
                  </a:lnTo>
                  <a:lnTo>
                    <a:pt x="63962" y="190"/>
                  </a:lnTo>
                  <a:lnTo>
                    <a:pt x="63773" y="284"/>
                  </a:lnTo>
                  <a:lnTo>
                    <a:pt x="63585" y="473"/>
                  </a:lnTo>
                  <a:lnTo>
                    <a:pt x="63396" y="567"/>
                  </a:lnTo>
                  <a:lnTo>
                    <a:pt x="63302" y="567"/>
                  </a:lnTo>
                  <a:lnTo>
                    <a:pt x="63207" y="473"/>
                  </a:lnTo>
                  <a:lnTo>
                    <a:pt x="63207" y="284"/>
                  </a:lnTo>
                  <a:lnTo>
                    <a:pt x="63396" y="284"/>
                  </a:lnTo>
                  <a:lnTo>
                    <a:pt x="63490" y="190"/>
                  </a:lnTo>
                  <a:lnTo>
                    <a:pt x="63113" y="190"/>
                  </a:lnTo>
                  <a:lnTo>
                    <a:pt x="61981" y="284"/>
                  </a:lnTo>
                  <a:lnTo>
                    <a:pt x="61320" y="284"/>
                  </a:lnTo>
                  <a:lnTo>
                    <a:pt x="61226" y="190"/>
                  </a:lnTo>
                  <a:lnTo>
                    <a:pt x="61320" y="95"/>
                  </a:lnTo>
                  <a:lnTo>
                    <a:pt x="60849" y="190"/>
                  </a:lnTo>
                  <a:lnTo>
                    <a:pt x="60547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2202700" y="1204225"/>
              <a:ext cx="176900" cy="176900"/>
            </a:xfrm>
            <a:custGeom>
              <a:avLst/>
              <a:gdLst/>
              <a:ahLst/>
              <a:cxnLst/>
              <a:rect l="0" t="0" r="0" b="0"/>
              <a:pathLst>
                <a:path w="7076" h="7076" extrusionOk="0">
                  <a:moveTo>
                    <a:pt x="2548" y="1132"/>
                  </a:moveTo>
                  <a:lnTo>
                    <a:pt x="2548" y="1132"/>
                  </a:lnTo>
                  <a:lnTo>
                    <a:pt x="2548" y="1132"/>
                  </a:lnTo>
                  <a:close/>
                  <a:moveTo>
                    <a:pt x="2170" y="1132"/>
                  </a:moveTo>
                  <a:lnTo>
                    <a:pt x="2170" y="1227"/>
                  </a:lnTo>
                  <a:lnTo>
                    <a:pt x="2265" y="1132"/>
                  </a:lnTo>
                  <a:close/>
                  <a:moveTo>
                    <a:pt x="2076" y="1227"/>
                  </a:moveTo>
                  <a:lnTo>
                    <a:pt x="2076" y="1227"/>
                  </a:lnTo>
                  <a:lnTo>
                    <a:pt x="2076" y="1227"/>
                  </a:lnTo>
                  <a:close/>
                  <a:moveTo>
                    <a:pt x="472" y="1604"/>
                  </a:moveTo>
                  <a:lnTo>
                    <a:pt x="378" y="1698"/>
                  </a:lnTo>
                  <a:lnTo>
                    <a:pt x="472" y="1651"/>
                  </a:lnTo>
                  <a:lnTo>
                    <a:pt x="472" y="1651"/>
                  </a:lnTo>
                  <a:lnTo>
                    <a:pt x="472" y="1604"/>
                  </a:lnTo>
                  <a:close/>
                  <a:moveTo>
                    <a:pt x="567" y="1604"/>
                  </a:moveTo>
                  <a:lnTo>
                    <a:pt x="472" y="1651"/>
                  </a:lnTo>
                  <a:lnTo>
                    <a:pt x="472" y="1651"/>
                  </a:lnTo>
                  <a:lnTo>
                    <a:pt x="472" y="1698"/>
                  </a:lnTo>
                  <a:lnTo>
                    <a:pt x="567" y="1604"/>
                  </a:lnTo>
                  <a:close/>
                  <a:moveTo>
                    <a:pt x="6038" y="3680"/>
                  </a:moveTo>
                  <a:lnTo>
                    <a:pt x="6015" y="3703"/>
                  </a:lnTo>
                  <a:lnTo>
                    <a:pt x="6015" y="3703"/>
                  </a:lnTo>
                  <a:lnTo>
                    <a:pt x="6227" y="3774"/>
                  </a:lnTo>
                  <a:lnTo>
                    <a:pt x="6038" y="3680"/>
                  </a:lnTo>
                  <a:close/>
                  <a:moveTo>
                    <a:pt x="850" y="0"/>
                  </a:moveTo>
                  <a:lnTo>
                    <a:pt x="378" y="378"/>
                  </a:lnTo>
                  <a:lnTo>
                    <a:pt x="1" y="755"/>
                  </a:lnTo>
                  <a:lnTo>
                    <a:pt x="95" y="849"/>
                  </a:lnTo>
                  <a:lnTo>
                    <a:pt x="189" y="1038"/>
                  </a:lnTo>
                  <a:lnTo>
                    <a:pt x="284" y="1132"/>
                  </a:lnTo>
                  <a:lnTo>
                    <a:pt x="378" y="1227"/>
                  </a:lnTo>
                  <a:lnTo>
                    <a:pt x="472" y="1227"/>
                  </a:lnTo>
                  <a:lnTo>
                    <a:pt x="755" y="1132"/>
                  </a:lnTo>
                  <a:lnTo>
                    <a:pt x="755" y="1132"/>
                  </a:lnTo>
                  <a:lnTo>
                    <a:pt x="472" y="1415"/>
                  </a:lnTo>
                  <a:lnTo>
                    <a:pt x="661" y="1415"/>
                  </a:lnTo>
                  <a:lnTo>
                    <a:pt x="567" y="1604"/>
                  </a:lnTo>
                  <a:lnTo>
                    <a:pt x="567" y="1604"/>
                  </a:lnTo>
                  <a:lnTo>
                    <a:pt x="1227" y="1415"/>
                  </a:lnTo>
                  <a:lnTo>
                    <a:pt x="1038" y="1604"/>
                  </a:lnTo>
                  <a:lnTo>
                    <a:pt x="850" y="1887"/>
                  </a:lnTo>
                  <a:lnTo>
                    <a:pt x="1321" y="2264"/>
                  </a:lnTo>
                  <a:lnTo>
                    <a:pt x="2548" y="3114"/>
                  </a:lnTo>
                  <a:lnTo>
                    <a:pt x="3963" y="4057"/>
                  </a:lnTo>
                  <a:lnTo>
                    <a:pt x="4529" y="4340"/>
                  </a:lnTo>
                  <a:lnTo>
                    <a:pt x="4812" y="4340"/>
                  </a:lnTo>
                  <a:lnTo>
                    <a:pt x="4718" y="4434"/>
                  </a:lnTo>
                  <a:lnTo>
                    <a:pt x="4718" y="4529"/>
                  </a:lnTo>
                  <a:lnTo>
                    <a:pt x="5001" y="4717"/>
                  </a:lnTo>
                  <a:lnTo>
                    <a:pt x="5001" y="4717"/>
                  </a:lnTo>
                  <a:lnTo>
                    <a:pt x="4812" y="4623"/>
                  </a:lnTo>
                  <a:lnTo>
                    <a:pt x="4906" y="4812"/>
                  </a:lnTo>
                  <a:lnTo>
                    <a:pt x="5189" y="5000"/>
                  </a:lnTo>
                  <a:lnTo>
                    <a:pt x="5189" y="5000"/>
                  </a:lnTo>
                  <a:lnTo>
                    <a:pt x="5001" y="4906"/>
                  </a:lnTo>
                  <a:lnTo>
                    <a:pt x="4718" y="4812"/>
                  </a:lnTo>
                  <a:lnTo>
                    <a:pt x="4812" y="4812"/>
                  </a:lnTo>
                  <a:lnTo>
                    <a:pt x="4623" y="4717"/>
                  </a:lnTo>
                  <a:lnTo>
                    <a:pt x="4246" y="4717"/>
                  </a:lnTo>
                  <a:lnTo>
                    <a:pt x="4246" y="4623"/>
                  </a:lnTo>
                  <a:lnTo>
                    <a:pt x="4057" y="4812"/>
                  </a:lnTo>
                  <a:lnTo>
                    <a:pt x="3963" y="5095"/>
                  </a:lnTo>
                  <a:lnTo>
                    <a:pt x="4151" y="4906"/>
                  </a:lnTo>
                  <a:lnTo>
                    <a:pt x="4623" y="4906"/>
                  </a:lnTo>
                  <a:lnTo>
                    <a:pt x="4529" y="5000"/>
                  </a:lnTo>
                  <a:lnTo>
                    <a:pt x="4529" y="5189"/>
                  </a:lnTo>
                  <a:lnTo>
                    <a:pt x="4623" y="5378"/>
                  </a:lnTo>
                  <a:lnTo>
                    <a:pt x="4340" y="5472"/>
                  </a:lnTo>
                  <a:lnTo>
                    <a:pt x="3963" y="5755"/>
                  </a:lnTo>
                  <a:lnTo>
                    <a:pt x="3585" y="6132"/>
                  </a:lnTo>
                  <a:lnTo>
                    <a:pt x="3491" y="6321"/>
                  </a:lnTo>
                  <a:lnTo>
                    <a:pt x="3491" y="6510"/>
                  </a:lnTo>
                  <a:lnTo>
                    <a:pt x="3302" y="6415"/>
                  </a:lnTo>
                  <a:lnTo>
                    <a:pt x="3208" y="6321"/>
                  </a:lnTo>
                  <a:lnTo>
                    <a:pt x="3114" y="6415"/>
                  </a:lnTo>
                  <a:lnTo>
                    <a:pt x="3019" y="6604"/>
                  </a:lnTo>
                  <a:lnTo>
                    <a:pt x="3019" y="6793"/>
                  </a:lnTo>
                  <a:lnTo>
                    <a:pt x="3302" y="6981"/>
                  </a:lnTo>
                  <a:lnTo>
                    <a:pt x="3397" y="6981"/>
                  </a:lnTo>
                  <a:lnTo>
                    <a:pt x="3585" y="6887"/>
                  </a:lnTo>
                  <a:lnTo>
                    <a:pt x="3680" y="6604"/>
                  </a:lnTo>
                  <a:lnTo>
                    <a:pt x="3680" y="6227"/>
                  </a:lnTo>
                  <a:lnTo>
                    <a:pt x="3868" y="6415"/>
                  </a:lnTo>
                  <a:lnTo>
                    <a:pt x="4151" y="6604"/>
                  </a:lnTo>
                  <a:lnTo>
                    <a:pt x="4246" y="6510"/>
                  </a:lnTo>
                  <a:lnTo>
                    <a:pt x="4529" y="6227"/>
                  </a:lnTo>
                  <a:lnTo>
                    <a:pt x="4718" y="5849"/>
                  </a:lnTo>
                  <a:lnTo>
                    <a:pt x="4812" y="5566"/>
                  </a:lnTo>
                  <a:lnTo>
                    <a:pt x="5284" y="5661"/>
                  </a:lnTo>
                  <a:lnTo>
                    <a:pt x="5661" y="5849"/>
                  </a:lnTo>
                  <a:lnTo>
                    <a:pt x="5661" y="5661"/>
                  </a:lnTo>
                  <a:lnTo>
                    <a:pt x="5755" y="5566"/>
                  </a:lnTo>
                  <a:lnTo>
                    <a:pt x="5944" y="5283"/>
                  </a:lnTo>
                  <a:lnTo>
                    <a:pt x="5944" y="5095"/>
                  </a:lnTo>
                  <a:lnTo>
                    <a:pt x="5755" y="5000"/>
                  </a:lnTo>
                  <a:lnTo>
                    <a:pt x="6133" y="5000"/>
                  </a:lnTo>
                  <a:lnTo>
                    <a:pt x="6416" y="4906"/>
                  </a:lnTo>
                  <a:lnTo>
                    <a:pt x="6793" y="4529"/>
                  </a:lnTo>
                  <a:lnTo>
                    <a:pt x="6699" y="4529"/>
                  </a:lnTo>
                  <a:lnTo>
                    <a:pt x="6416" y="4434"/>
                  </a:lnTo>
                  <a:lnTo>
                    <a:pt x="6227" y="4434"/>
                  </a:lnTo>
                  <a:lnTo>
                    <a:pt x="6887" y="4340"/>
                  </a:lnTo>
                  <a:lnTo>
                    <a:pt x="7076" y="4246"/>
                  </a:lnTo>
                  <a:lnTo>
                    <a:pt x="6982" y="4246"/>
                  </a:lnTo>
                  <a:lnTo>
                    <a:pt x="6604" y="4151"/>
                  </a:lnTo>
                  <a:lnTo>
                    <a:pt x="6321" y="4151"/>
                  </a:lnTo>
                  <a:lnTo>
                    <a:pt x="6699" y="4057"/>
                  </a:lnTo>
                  <a:lnTo>
                    <a:pt x="6793" y="3963"/>
                  </a:lnTo>
                  <a:lnTo>
                    <a:pt x="5850" y="3963"/>
                  </a:lnTo>
                  <a:lnTo>
                    <a:pt x="5944" y="3868"/>
                  </a:lnTo>
                  <a:lnTo>
                    <a:pt x="5944" y="3774"/>
                  </a:lnTo>
                  <a:lnTo>
                    <a:pt x="6015" y="3703"/>
                  </a:lnTo>
                  <a:lnTo>
                    <a:pt x="6015" y="3703"/>
                  </a:lnTo>
                  <a:lnTo>
                    <a:pt x="5944" y="3680"/>
                  </a:lnTo>
                  <a:lnTo>
                    <a:pt x="5472" y="3680"/>
                  </a:lnTo>
                  <a:lnTo>
                    <a:pt x="5284" y="3585"/>
                  </a:lnTo>
                  <a:lnTo>
                    <a:pt x="5095" y="3397"/>
                  </a:lnTo>
                  <a:lnTo>
                    <a:pt x="5001" y="3019"/>
                  </a:lnTo>
                  <a:lnTo>
                    <a:pt x="5001" y="2736"/>
                  </a:lnTo>
                  <a:lnTo>
                    <a:pt x="4529" y="2642"/>
                  </a:lnTo>
                  <a:lnTo>
                    <a:pt x="3491" y="2264"/>
                  </a:lnTo>
                  <a:lnTo>
                    <a:pt x="2925" y="1981"/>
                  </a:lnTo>
                  <a:lnTo>
                    <a:pt x="2548" y="1698"/>
                  </a:lnTo>
                  <a:lnTo>
                    <a:pt x="2359" y="1415"/>
                  </a:lnTo>
                  <a:lnTo>
                    <a:pt x="2359" y="1321"/>
                  </a:lnTo>
                  <a:lnTo>
                    <a:pt x="2548" y="1132"/>
                  </a:lnTo>
                  <a:lnTo>
                    <a:pt x="2265" y="1321"/>
                  </a:lnTo>
                  <a:lnTo>
                    <a:pt x="2170" y="1321"/>
                  </a:lnTo>
                  <a:lnTo>
                    <a:pt x="2170" y="1227"/>
                  </a:lnTo>
                  <a:lnTo>
                    <a:pt x="2076" y="1321"/>
                  </a:lnTo>
                  <a:lnTo>
                    <a:pt x="2076" y="1227"/>
                  </a:lnTo>
                  <a:lnTo>
                    <a:pt x="1887" y="1510"/>
                  </a:lnTo>
                  <a:lnTo>
                    <a:pt x="1887" y="1321"/>
                  </a:lnTo>
                  <a:lnTo>
                    <a:pt x="1793" y="1132"/>
                  </a:lnTo>
                  <a:lnTo>
                    <a:pt x="1321" y="849"/>
                  </a:lnTo>
                  <a:lnTo>
                    <a:pt x="1133" y="661"/>
                  </a:lnTo>
                  <a:lnTo>
                    <a:pt x="944" y="472"/>
                  </a:lnTo>
                  <a:lnTo>
                    <a:pt x="850" y="283"/>
                  </a:lnTo>
                  <a:lnTo>
                    <a:pt x="850" y="0"/>
                  </a:lnTo>
                  <a:close/>
                  <a:moveTo>
                    <a:pt x="2642" y="6793"/>
                  </a:moveTo>
                  <a:lnTo>
                    <a:pt x="2642" y="6981"/>
                  </a:lnTo>
                  <a:lnTo>
                    <a:pt x="3019" y="7076"/>
                  </a:lnTo>
                  <a:lnTo>
                    <a:pt x="2736" y="6887"/>
                  </a:lnTo>
                  <a:lnTo>
                    <a:pt x="2642" y="6793"/>
                  </a:lnTo>
                  <a:close/>
                  <a:moveTo>
                    <a:pt x="3019" y="6793"/>
                  </a:moveTo>
                  <a:lnTo>
                    <a:pt x="3019" y="7076"/>
                  </a:lnTo>
                  <a:lnTo>
                    <a:pt x="3114" y="7076"/>
                  </a:lnTo>
                  <a:lnTo>
                    <a:pt x="3019" y="67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1" name="Shape 381"/>
          <p:cNvGrpSpPr/>
          <p:nvPr/>
        </p:nvGrpSpPr>
        <p:grpSpPr>
          <a:xfrm>
            <a:off x="1349349" y="2618783"/>
            <a:ext cx="1375200" cy="871199"/>
            <a:chOff x="238125" y="1918825"/>
            <a:chExt cx="1042450" cy="660400"/>
          </a:xfrm>
        </p:grpSpPr>
        <p:sp>
          <p:nvSpPr>
            <p:cNvPr id="382" name="Shape 382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0" t="0" r="0" b="0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0" t="0" r="0" b="0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4" name="Shape 384"/>
          <p:cNvGrpSpPr/>
          <p:nvPr/>
        </p:nvGrpSpPr>
        <p:grpSpPr>
          <a:xfrm rot="2090725">
            <a:off x="1494142" y="3744557"/>
            <a:ext cx="1057805" cy="936478"/>
            <a:chOff x="1113100" y="2199475"/>
            <a:chExt cx="801900" cy="709925"/>
          </a:xfrm>
        </p:grpSpPr>
        <p:sp>
          <p:nvSpPr>
            <p:cNvPr id="385" name="Shape 385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0" t="0" r="0" b="0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0" t="0" r="0" b="0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7" name="Shape 387"/>
          <p:cNvGrpSpPr/>
          <p:nvPr/>
        </p:nvGrpSpPr>
        <p:grpSpPr>
          <a:xfrm>
            <a:off x="1718513" y="1203748"/>
            <a:ext cx="1011199" cy="292499"/>
            <a:chOff x="271125" y="812725"/>
            <a:chExt cx="766525" cy="221725"/>
          </a:xfrm>
        </p:grpSpPr>
        <p:sp>
          <p:nvSpPr>
            <p:cNvPr id="388" name="Shape 388"/>
            <p:cNvSpPr/>
            <p:nvPr/>
          </p:nvSpPr>
          <p:spPr>
            <a:xfrm>
              <a:off x="271125" y="921200"/>
              <a:ext cx="695775" cy="70775"/>
            </a:xfrm>
            <a:custGeom>
              <a:avLst/>
              <a:gdLst/>
              <a:ahLst/>
              <a:cxnLst/>
              <a:rect l="0" t="0" r="0" b="0"/>
              <a:pathLst>
                <a:path w="27831" h="2831" extrusionOk="0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858375" y="812725"/>
              <a:ext cx="179275" cy="221725"/>
            </a:xfrm>
            <a:custGeom>
              <a:avLst/>
              <a:gdLst/>
              <a:ahLst/>
              <a:cxnLst/>
              <a:rect l="0" t="0" r="0" b="0"/>
              <a:pathLst>
                <a:path w="7171" h="8869" extrusionOk="0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0" name="Shape 390"/>
          <p:cNvSpPr/>
          <p:nvPr/>
        </p:nvSpPr>
        <p:spPr>
          <a:xfrm>
            <a:off x="4207346" y="1019175"/>
            <a:ext cx="1533252" cy="1565326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1" name="Shape 391"/>
          <p:cNvSpPr/>
          <p:nvPr/>
        </p:nvSpPr>
        <p:spPr>
          <a:xfrm>
            <a:off x="6222600" y="1028798"/>
            <a:ext cx="1657266" cy="1546082"/>
          </a:xfrm>
          <a:custGeom>
            <a:avLst/>
            <a:gdLst/>
            <a:ahLst/>
            <a:cxnLst/>
            <a:rect l="0" t="0" r="0" b="0"/>
            <a:pathLst>
              <a:path w="73112" h="68207" extrusionOk="0">
                <a:moveTo>
                  <a:pt x="46809" y="1210"/>
                </a:moveTo>
                <a:lnTo>
                  <a:pt x="46886" y="1227"/>
                </a:lnTo>
                <a:lnTo>
                  <a:pt x="46886" y="1227"/>
                </a:lnTo>
                <a:lnTo>
                  <a:pt x="46866" y="1215"/>
                </a:lnTo>
                <a:lnTo>
                  <a:pt x="46809" y="1210"/>
                </a:lnTo>
                <a:close/>
                <a:moveTo>
                  <a:pt x="35754" y="1982"/>
                </a:moveTo>
                <a:lnTo>
                  <a:pt x="36320" y="2170"/>
                </a:lnTo>
                <a:lnTo>
                  <a:pt x="36037" y="2170"/>
                </a:lnTo>
                <a:lnTo>
                  <a:pt x="35660" y="2076"/>
                </a:lnTo>
                <a:lnTo>
                  <a:pt x="35754" y="1982"/>
                </a:lnTo>
                <a:close/>
                <a:moveTo>
                  <a:pt x="42641" y="1321"/>
                </a:moveTo>
                <a:lnTo>
                  <a:pt x="44622" y="1510"/>
                </a:lnTo>
                <a:lnTo>
                  <a:pt x="46603" y="1793"/>
                </a:lnTo>
                <a:lnTo>
                  <a:pt x="46226" y="1793"/>
                </a:lnTo>
                <a:lnTo>
                  <a:pt x="46320" y="1982"/>
                </a:lnTo>
                <a:lnTo>
                  <a:pt x="45660" y="1793"/>
                </a:lnTo>
                <a:lnTo>
                  <a:pt x="44905" y="1699"/>
                </a:lnTo>
                <a:lnTo>
                  <a:pt x="44905" y="1699"/>
                </a:lnTo>
                <a:lnTo>
                  <a:pt x="45188" y="2076"/>
                </a:lnTo>
                <a:lnTo>
                  <a:pt x="45282" y="2265"/>
                </a:lnTo>
                <a:lnTo>
                  <a:pt x="45094" y="2265"/>
                </a:lnTo>
                <a:lnTo>
                  <a:pt x="44716" y="2170"/>
                </a:lnTo>
                <a:lnTo>
                  <a:pt x="43773" y="1793"/>
                </a:lnTo>
                <a:lnTo>
                  <a:pt x="42641" y="1321"/>
                </a:lnTo>
                <a:close/>
                <a:moveTo>
                  <a:pt x="34622" y="5095"/>
                </a:moveTo>
                <a:lnTo>
                  <a:pt x="34169" y="5151"/>
                </a:lnTo>
                <a:lnTo>
                  <a:pt x="34169" y="5151"/>
                </a:lnTo>
                <a:lnTo>
                  <a:pt x="34056" y="5189"/>
                </a:lnTo>
                <a:lnTo>
                  <a:pt x="34622" y="5095"/>
                </a:lnTo>
                <a:close/>
                <a:moveTo>
                  <a:pt x="58490" y="6793"/>
                </a:moveTo>
                <a:lnTo>
                  <a:pt x="59056" y="7453"/>
                </a:lnTo>
                <a:lnTo>
                  <a:pt x="59087" y="7476"/>
                </a:lnTo>
                <a:lnTo>
                  <a:pt x="58490" y="6793"/>
                </a:lnTo>
                <a:close/>
                <a:moveTo>
                  <a:pt x="56697" y="7736"/>
                </a:moveTo>
                <a:lnTo>
                  <a:pt x="57358" y="8113"/>
                </a:lnTo>
                <a:lnTo>
                  <a:pt x="57075" y="8113"/>
                </a:lnTo>
                <a:lnTo>
                  <a:pt x="56697" y="7736"/>
                </a:lnTo>
                <a:close/>
                <a:moveTo>
                  <a:pt x="59810" y="8679"/>
                </a:moveTo>
                <a:lnTo>
                  <a:pt x="60087" y="8956"/>
                </a:lnTo>
                <a:lnTo>
                  <a:pt x="59905" y="8774"/>
                </a:lnTo>
                <a:lnTo>
                  <a:pt x="59810" y="8679"/>
                </a:lnTo>
                <a:close/>
                <a:moveTo>
                  <a:pt x="57546" y="8019"/>
                </a:moveTo>
                <a:lnTo>
                  <a:pt x="58395" y="8774"/>
                </a:lnTo>
                <a:lnTo>
                  <a:pt x="59339" y="9434"/>
                </a:lnTo>
                <a:lnTo>
                  <a:pt x="58490" y="8868"/>
                </a:lnTo>
                <a:lnTo>
                  <a:pt x="57735" y="8208"/>
                </a:lnTo>
                <a:lnTo>
                  <a:pt x="57546" y="8019"/>
                </a:lnTo>
                <a:close/>
                <a:moveTo>
                  <a:pt x="60282" y="9246"/>
                </a:moveTo>
                <a:lnTo>
                  <a:pt x="60565" y="9812"/>
                </a:lnTo>
                <a:lnTo>
                  <a:pt x="60282" y="9529"/>
                </a:lnTo>
                <a:lnTo>
                  <a:pt x="60282" y="9340"/>
                </a:lnTo>
                <a:lnTo>
                  <a:pt x="60282" y="9246"/>
                </a:lnTo>
                <a:close/>
                <a:moveTo>
                  <a:pt x="59999" y="8396"/>
                </a:moveTo>
                <a:lnTo>
                  <a:pt x="60659" y="8774"/>
                </a:lnTo>
                <a:lnTo>
                  <a:pt x="61131" y="9340"/>
                </a:lnTo>
                <a:lnTo>
                  <a:pt x="61603" y="9906"/>
                </a:lnTo>
                <a:lnTo>
                  <a:pt x="61886" y="10566"/>
                </a:lnTo>
                <a:lnTo>
                  <a:pt x="60942" y="9434"/>
                </a:lnTo>
                <a:lnTo>
                  <a:pt x="61320" y="10095"/>
                </a:lnTo>
                <a:lnTo>
                  <a:pt x="59999" y="8396"/>
                </a:lnTo>
                <a:close/>
                <a:moveTo>
                  <a:pt x="63773" y="11132"/>
                </a:moveTo>
                <a:lnTo>
                  <a:pt x="64537" y="12278"/>
                </a:lnTo>
                <a:lnTo>
                  <a:pt x="64622" y="12359"/>
                </a:lnTo>
                <a:lnTo>
                  <a:pt x="63773" y="11132"/>
                </a:lnTo>
                <a:close/>
                <a:moveTo>
                  <a:pt x="65093" y="14528"/>
                </a:moveTo>
                <a:lnTo>
                  <a:pt x="65376" y="15189"/>
                </a:lnTo>
                <a:lnTo>
                  <a:pt x="65659" y="15755"/>
                </a:lnTo>
                <a:lnTo>
                  <a:pt x="66037" y="16981"/>
                </a:lnTo>
                <a:lnTo>
                  <a:pt x="65659" y="16321"/>
                </a:lnTo>
                <a:lnTo>
                  <a:pt x="65282" y="15377"/>
                </a:lnTo>
                <a:lnTo>
                  <a:pt x="65093" y="14528"/>
                </a:lnTo>
                <a:close/>
                <a:moveTo>
                  <a:pt x="65093" y="16321"/>
                </a:moveTo>
                <a:lnTo>
                  <a:pt x="65565" y="16698"/>
                </a:lnTo>
                <a:lnTo>
                  <a:pt x="65942" y="17076"/>
                </a:lnTo>
                <a:lnTo>
                  <a:pt x="66320" y="17547"/>
                </a:lnTo>
                <a:lnTo>
                  <a:pt x="66414" y="17830"/>
                </a:lnTo>
                <a:lnTo>
                  <a:pt x="66508" y="18113"/>
                </a:lnTo>
                <a:lnTo>
                  <a:pt x="65848" y="17170"/>
                </a:lnTo>
                <a:lnTo>
                  <a:pt x="65093" y="16321"/>
                </a:lnTo>
                <a:close/>
                <a:moveTo>
                  <a:pt x="72074" y="36226"/>
                </a:moveTo>
                <a:lnTo>
                  <a:pt x="71791" y="37547"/>
                </a:lnTo>
                <a:lnTo>
                  <a:pt x="71603" y="38773"/>
                </a:lnTo>
                <a:lnTo>
                  <a:pt x="71320" y="40000"/>
                </a:lnTo>
                <a:lnTo>
                  <a:pt x="70754" y="41509"/>
                </a:lnTo>
                <a:lnTo>
                  <a:pt x="70942" y="40283"/>
                </a:lnTo>
                <a:lnTo>
                  <a:pt x="71225" y="38962"/>
                </a:lnTo>
                <a:lnTo>
                  <a:pt x="72074" y="36226"/>
                </a:lnTo>
                <a:close/>
                <a:moveTo>
                  <a:pt x="69150" y="44433"/>
                </a:moveTo>
                <a:lnTo>
                  <a:pt x="68867" y="44905"/>
                </a:lnTo>
                <a:lnTo>
                  <a:pt x="68584" y="45377"/>
                </a:lnTo>
                <a:lnTo>
                  <a:pt x="68206" y="45754"/>
                </a:lnTo>
                <a:lnTo>
                  <a:pt x="67923" y="46132"/>
                </a:lnTo>
                <a:lnTo>
                  <a:pt x="68112" y="45754"/>
                </a:lnTo>
                <a:lnTo>
                  <a:pt x="68678" y="45188"/>
                </a:lnTo>
                <a:lnTo>
                  <a:pt x="69150" y="44433"/>
                </a:lnTo>
                <a:close/>
                <a:moveTo>
                  <a:pt x="67357" y="47830"/>
                </a:moveTo>
                <a:lnTo>
                  <a:pt x="66886" y="48584"/>
                </a:lnTo>
                <a:lnTo>
                  <a:pt x="66508" y="48867"/>
                </a:lnTo>
                <a:lnTo>
                  <a:pt x="66414" y="48867"/>
                </a:lnTo>
                <a:lnTo>
                  <a:pt x="66414" y="48773"/>
                </a:lnTo>
                <a:lnTo>
                  <a:pt x="66886" y="48301"/>
                </a:lnTo>
                <a:lnTo>
                  <a:pt x="67357" y="47830"/>
                </a:lnTo>
                <a:close/>
                <a:moveTo>
                  <a:pt x="65093" y="48396"/>
                </a:moveTo>
                <a:lnTo>
                  <a:pt x="65376" y="48490"/>
                </a:lnTo>
                <a:lnTo>
                  <a:pt x="64905" y="49056"/>
                </a:lnTo>
                <a:lnTo>
                  <a:pt x="64622" y="49528"/>
                </a:lnTo>
                <a:lnTo>
                  <a:pt x="64244" y="49811"/>
                </a:lnTo>
                <a:lnTo>
                  <a:pt x="64244" y="49905"/>
                </a:lnTo>
                <a:lnTo>
                  <a:pt x="64056" y="49905"/>
                </a:lnTo>
                <a:lnTo>
                  <a:pt x="64056" y="49811"/>
                </a:lnTo>
                <a:lnTo>
                  <a:pt x="64433" y="49150"/>
                </a:lnTo>
                <a:lnTo>
                  <a:pt x="64622" y="48867"/>
                </a:lnTo>
                <a:lnTo>
                  <a:pt x="64905" y="48584"/>
                </a:lnTo>
                <a:lnTo>
                  <a:pt x="65093" y="48396"/>
                </a:lnTo>
                <a:close/>
                <a:moveTo>
                  <a:pt x="6981" y="52452"/>
                </a:moveTo>
                <a:lnTo>
                  <a:pt x="7170" y="53112"/>
                </a:lnTo>
                <a:lnTo>
                  <a:pt x="7075" y="53018"/>
                </a:lnTo>
                <a:lnTo>
                  <a:pt x="6981" y="52641"/>
                </a:lnTo>
                <a:lnTo>
                  <a:pt x="6981" y="52452"/>
                </a:lnTo>
                <a:close/>
                <a:moveTo>
                  <a:pt x="7736" y="54339"/>
                </a:moveTo>
                <a:lnTo>
                  <a:pt x="7641" y="54433"/>
                </a:lnTo>
                <a:lnTo>
                  <a:pt x="7641" y="54339"/>
                </a:lnTo>
                <a:close/>
                <a:moveTo>
                  <a:pt x="61225" y="55094"/>
                </a:moveTo>
                <a:lnTo>
                  <a:pt x="61037" y="55377"/>
                </a:lnTo>
                <a:lnTo>
                  <a:pt x="60754" y="55471"/>
                </a:lnTo>
                <a:lnTo>
                  <a:pt x="60754" y="55471"/>
                </a:lnTo>
                <a:lnTo>
                  <a:pt x="60942" y="55282"/>
                </a:lnTo>
                <a:lnTo>
                  <a:pt x="61225" y="55094"/>
                </a:lnTo>
                <a:close/>
                <a:moveTo>
                  <a:pt x="6132" y="53867"/>
                </a:moveTo>
                <a:lnTo>
                  <a:pt x="7358" y="55377"/>
                </a:lnTo>
                <a:lnTo>
                  <a:pt x="7641" y="55471"/>
                </a:lnTo>
                <a:lnTo>
                  <a:pt x="7641" y="55471"/>
                </a:lnTo>
                <a:lnTo>
                  <a:pt x="7641" y="55471"/>
                </a:lnTo>
                <a:lnTo>
                  <a:pt x="7830" y="55565"/>
                </a:lnTo>
                <a:lnTo>
                  <a:pt x="8302" y="56414"/>
                </a:lnTo>
                <a:lnTo>
                  <a:pt x="7170" y="55471"/>
                </a:lnTo>
                <a:lnTo>
                  <a:pt x="6509" y="54622"/>
                </a:lnTo>
                <a:lnTo>
                  <a:pt x="6226" y="54245"/>
                </a:lnTo>
                <a:lnTo>
                  <a:pt x="6132" y="53867"/>
                </a:lnTo>
                <a:close/>
                <a:moveTo>
                  <a:pt x="9056" y="56414"/>
                </a:moveTo>
                <a:lnTo>
                  <a:pt x="9245" y="56509"/>
                </a:lnTo>
                <a:lnTo>
                  <a:pt x="9151" y="56509"/>
                </a:lnTo>
                <a:lnTo>
                  <a:pt x="9056" y="56414"/>
                </a:lnTo>
                <a:close/>
                <a:moveTo>
                  <a:pt x="10472" y="56980"/>
                </a:moveTo>
                <a:lnTo>
                  <a:pt x="11321" y="57358"/>
                </a:lnTo>
                <a:lnTo>
                  <a:pt x="11887" y="57735"/>
                </a:lnTo>
                <a:lnTo>
                  <a:pt x="12264" y="58018"/>
                </a:lnTo>
                <a:lnTo>
                  <a:pt x="11604" y="57641"/>
                </a:lnTo>
                <a:lnTo>
                  <a:pt x="11604" y="57641"/>
                </a:lnTo>
                <a:lnTo>
                  <a:pt x="11792" y="58112"/>
                </a:lnTo>
                <a:lnTo>
                  <a:pt x="11604" y="58018"/>
                </a:lnTo>
                <a:lnTo>
                  <a:pt x="11132" y="57452"/>
                </a:lnTo>
                <a:lnTo>
                  <a:pt x="10849" y="57169"/>
                </a:lnTo>
                <a:lnTo>
                  <a:pt x="10472" y="56980"/>
                </a:lnTo>
                <a:close/>
                <a:moveTo>
                  <a:pt x="18019" y="59433"/>
                </a:moveTo>
                <a:lnTo>
                  <a:pt x="18773" y="59810"/>
                </a:lnTo>
                <a:lnTo>
                  <a:pt x="19528" y="60376"/>
                </a:lnTo>
                <a:lnTo>
                  <a:pt x="19056" y="60282"/>
                </a:lnTo>
                <a:lnTo>
                  <a:pt x="18962" y="60188"/>
                </a:lnTo>
                <a:lnTo>
                  <a:pt x="18490" y="59810"/>
                </a:lnTo>
                <a:lnTo>
                  <a:pt x="18019" y="59433"/>
                </a:lnTo>
                <a:close/>
                <a:moveTo>
                  <a:pt x="14528" y="59999"/>
                </a:moveTo>
                <a:lnTo>
                  <a:pt x="14717" y="60093"/>
                </a:lnTo>
                <a:lnTo>
                  <a:pt x="14905" y="60188"/>
                </a:lnTo>
                <a:lnTo>
                  <a:pt x="15188" y="60471"/>
                </a:lnTo>
                <a:lnTo>
                  <a:pt x="15283" y="60565"/>
                </a:lnTo>
                <a:lnTo>
                  <a:pt x="15188" y="60565"/>
                </a:lnTo>
                <a:lnTo>
                  <a:pt x="14528" y="59999"/>
                </a:lnTo>
                <a:close/>
                <a:moveTo>
                  <a:pt x="49339" y="60188"/>
                </a:moveTo>
                <a:lnTo>
                  <a:pt x="48395" y="60565"/>
                </a:lnTo>
                <a:lnTo>
                  <a:pt x="47924" y="60754"/>
                </a:lnTo>
                <a:lnTo>
                  <a:pt x="47452" y="60754"/>
                </a:lnTo>
                <a:lnTo>
                  <a:pt x="47924" y="60471"/>
                </a:lnTo>
                <a:lnTo>
                  <a:pt x="48301" y="60282"/>
                </a:lnTo>
                <a:lnTo>
                  <a:pt x="49056" y="60188"/>
                </a:lnTo>
                <a:close/>
                <a:moveTo>
                  <a:pt x="19245" y="60565"/>
                </a:moveTo>
                <a:lnTo>
                  <a:pt x="19811" y="60659"/>
                </a:lnTo>
                <a:lnTo>
                  <a:pt x="20566" y="61037"/>
                </a:lnTo>
                <a:lnTo>
                  <a:pt x="20566" y="61037"/>
                </a:lnTo>
                <a:lnTo>
                  <a:pt x="19811" y="60848"/>
                </a:lnTo>
                <a:lnTo>
                  <a:pt x="19245" y="60565"/>
                </a:lnTo>
                <a:close/>
                <a:moveTo>
                  <a:pt x="47075" y="61226"/>
                </a:moveTo>
                <a:lnTo>
                  <a:pt x="46792" y="61414"/>
                </a:lnTo>
                <a:lnTo>
                  <a:pt x="46697" y="61509"/>
                </a:lnTo>
                <a:lnTo>
                  <a:pt x="46792" y="61603"/>
                </a:lnTo>
                <a:lnTo>
                  <a:pt x="47263" y="61603"/>
                </a:lnTo>
                <a:lnTo>
                  <a:pt x="47641" y="61509"/>
                </a:lnTo>
                <a:lnTo>
                  <a:pt x="46886" y="61792"/>
                </a:lnTo>
                <a:lnTo>
                  <a:pt x="46131" y="61886"/>
                </a:lnTo>
                <a:lnTo>
                  <a:pt x="46131" y="61980"/>
                </a:lnTo>
                <a:lnTo>
                  <a:pt x="46037" y="61980"/>
                </a:lnTo>
                <a:lnTo>
                  <a:pt x="45660" y="61697"/>
                </a:lnTo>
                <a:lnTo>
                  <a:pt x="46320" y="61320"/>
                </a:lnTo>
                <a:lnTo>
                  <a:pt x="47075" y="61226"/>
                </a:lnTo>
                <a:close/>
                <a:moveTo>
                  <a:pt x="24151" y="63678"/>
                </a:moveTo>
                <a:lnTo>
                  <a:pt x="24905" y="63961"/>
                </a:lnTo>
                <a:lnTo>
                  <a:pt x="25754" y="64244"/>
                </a:lnTo>
                <a:lnTo>
                  <a:pt x="25188" y="64244"/>
                </a:lnTo>
                <a:lnTo>
                  <a:pt x="24151" y="64150"/>
                </a:lnTo>
                <a:lnTo>
                  <a:pt x="23773" y="64056"/>
                </a:lnTo>
                <a:lnTo>
                  <a:pt x="23585" y="63961"/>
                </a:lnTo>
                <a:lnTo>
                  <a:pt x="23585" y="63867"/>
                </a:lnTo>
                <a:lnTo>
                  <a:pt x="23585" y="63773"/>
                </a:lnTo>
                <a:lnTo>
                  <a:pt x="24151" y="63678"/>
                </a:lnTo>
                <a:close/>
                <a:moveTo>
                  <a:pt x="34811" y="64622"/>
                </a:moveTo>
                <a:lnTo>
                  <a:pt x="35094" y="64810"/>
                </a:lnTo>
                <a:lnTo>
                  <a:pt x="35377" y="64905"/>
                </a:lnTo>
                <a:lnTo>
                  <a:pt x="34622" y="64999"/>
                </a:lnTo>
                <a:lnTo>
                  <a:pt x="34056" y="64999"/>
                </a:lnTo>
                <a:lnTo>
                  <a:pt x="34056" y="64905"/>
                </a:lnTo>
                <a:lnTo>
                  <a:pt x="34811" y="64622"/>
                </a:lnTo>
                <a:close/>
                <a:moveTo>
                  <a:pt x="46414" y="63773"/>
                </a:moveTo>
                <a:lnTo>
                  <a:pt x="46131" y="64056"/>
                </a:lnTo>
                <a:lnTo>
                  <a:pt x="44433" y="64716"/>
                </a:lnTo>
                <a:lnTo>
                  <a:pt x="43962" y="64905"/>
                </a:lnTo>
                <a:lnTo>
                  <a:pt x="44150" y="64810"/>
                </a:lnTo>
                <a:lnTo>
                  <a:pt x="42641" y="64999"/>
                </a:lnTo>
                <a:lnTo>
                  <a:pt x="42924" y="64810"/>
                </a:lnTo>
                <a:lnTo>
                  <a:pt x="43207" y="64622"/>
                </a:lnTo>
                <a:lnTo>
                  <a:pt x="42358" y="64905"/>
                </a:lnTo>
                <a:lnTo>
                  <a:pt x="43113" y="64622"/>
                </a:lnTo>
                <a:lnTo>
                  <a:pt x="45377" y="63867"/>
                </a:lnTo>
                <a:lnTo>
                  <a:pt x="44999" y="64150"/>
                </a:lnTo>
                <a:lnTo>
                  <a:pt x="44622" y="64433"/>
                </a:lnTo>
                <a:lnTo>
                  <a:pt x="46414" y="63773"/>
                </a:lnTo>
                <a:close/>
                <a:moveTo>
                  <a:pt x="39905" y="64622"/>
                </a:moveTo>
                <a:lnTo>
                  <a:pt x="39811" y="64716"/>
                </a:lnTo>
                <a:lnTo>
                  <a:pt x="39622" y="64810"/>
                </a:lnTo>
                <a:lnTo>
                  <a:pt x="38962" y="64999"/>
                </a:lnTo>
                <a:lnTo>
                  <a:pt x="38207" y="65093"/>
                </a:lnTo>
                <a:lnTo>
                  <a:pt x="37641" y="65093"/>
                </a:lnTo>
                <a:lnTo>
                  <a:pt x="39056" y="64810"/>
                </a:lnTo>
                <a:lnTo>
                  <a:pt x="39528" y="64716"/>
                </a:lnTo>
                <a:lnTo>
                  <a:pt x="39905" y="64622"/>
                </a:lnTo>
                <a:close/>
                <a:moveTo>
                  <a:pt x="42829" y="64056"/>
                </a:moveTo>
                <a:lnTo>
                  <a:pt x="42452" y="64244"/>
                </a:lnTo>
                <a:lnTo>
                  <a:pt x="42263" y="64433"/>
                </a:lnTo>
                <a:lnTo>
                  <a:pt x="41980" y="64622"/>
                </a:lnTo>
                <a:lnTo>
                  <a:pt x="41886" y="64999"/>
                </a:lnTo>
                <a:lnTo>
                  <a:pt x="42263" y="64999"/>
                </a:lnTo>
                <a:lnTo>
                  <a:pt x="40094" y="65282"/>
                </a:lnTo>
                <a:lnTo>
                  <a:pt x="40848" y="64999"/>
                </a:lnTo>
                <a:lnTo>
                  <a:pt x="41131" y="64810"/>
                </a:lnTo>
                <a:lnTo>
                  <a:pt x="41131" y="64716"/>
                </a:lnTo>
                <a:lnTo>
                  <a:pt x="41037" y="64622"/>
                </a:lnTo>
                <a:lnTo>
                  <a:pt x="40754" y="64622"/>
                </a:lnTo>
                <a:lnTo>
                  <a:pt x="40282" y="64527"/>
                </a:lnTo>
                <a:lnTo>
                  <a:pt x="40188" y="64433"/>
                </a:lnTo>
                <a:lnTo>
                  <a:pt x="41509" y="64339"/>
                </a:lnTo>
                <a:lnTo>
                  <a:pt x="42829" y="64056"/>
                </a:lnTo>
                <a:close/>
                <a:moveTo>
                  <a:pt x="15660" y="60376"/>
                </a:moveTo>
                <a:lnTo>
                  <a:pt x="16887" y="61131"/>
                </a:lnTo>
                <a:lnTo>
                  <a:pt x="17924" y="62075"/>
                </a:lnTo>
                <a:lnTo>
                  <a:pt x="17924" y="61792"/>
                </a:lnTo>
                <a:lnTo>
                  <a:pt x="17830" y="61603"/>
                </a:lnTo>
                <a:lnTo>
                  <a:pt x="19056" y="61980"/>
                </a:lnTo>
                <a:lnTo>
                  <a:pt x="20283" y="62358"/>
                </a:lnTo>
                <a:lnTo>
                  <a:pt x="20849" y="62546"/>
                </a:lnTo>
                <a:lnTo>
                  <a:pt x="21415" y="62735"/>
                </a:lnTo>
                <a:lnTo>
                  <a:pt x="21886" y="63018"/>
                </a:lnTo>
                <a:lnTo>
                  <a:pt x="22358" y="63395"/>
                </a:lnTo>
                <a:lnTo>
                  <a:pt x="21509" y="63301"/>
                </a:lnTo>
                <a:lnTo>
                  <a:pt x="22547" y="63867"/>
                </a:lnTo>
                <a:lnTo>
                  <a:pt x="23868" y="64339"/>
                </a:lnTo>
                <a:lnTo>
                  <a:pt x="25471" y="64905"/>
                </a:lnTo>
                <a:lnTo>
                  <a:pt x="27169" y="65282"/>
                </a:lnTo>
                <a:lnTo>
                  <a:pt x="26603" y="65282"/>
                </a:lnTo>
                <a:lnTo>
                  <a:pt x="27075" y="65942"/>
                </a:lnTo>
                <a:lnTo>
                  <a:pt x="26886" y="65942"/>
                </a:lnTo>
                <a:lnTo>
                  <a:pt x="26603" y="65848"/>
                </a:lnTo>
                <a:lnTo>
                  <a:pt x="25849" y="65659"/>
                </a:lnTo>
                <a:lnTo>
                  <a:pt x="25283" y="65471"/>
                </a:lnTo>
                <a:lnTo>
                  <a:pt x="25188" y="65376"/>
                </a:lnTo>
                <a:lnTo>
                  <a:pt x="25754" y="65376"/>
                </a:lnTo>
                <a:lnTo>
                  <a:pt x="26226" y="65471"/>
                </a:lnTo>
                <a:lnTo>
                  <a:pt x="26320" y="65282"/>
                </a:lnTo>
                <a:lnTo>
                  <a:pt x="26320" y="65188"/>
                </a:lnTo>
                <a:lnTo>
                  <a:pt x="26226" y="65093"/>
                </a:lnTo>
                <a:lnTo>
                  <a:pt x="25660" y="65093"/>
                </a:lnTo>
                <a:lnTo>
                  <a:pt x="25188" y="65188"/>
                </a:lnTo>
                <a:lnTo>
                  <a:pt x="24528" y="65376"/>
                </a:lnTo>
                <a:lnTo>
                  <a:pt x="24528" y="65376"/>
                </a:lnTo>
                <a:lnTo>
                  <a:pt x="25000" y="65093"/>
                </a:lnTo>
                <a:lnTo>
                  <a:pt x="23679" y="64905"/>
                </a:lnTo>
                <a:lnTo>
                  <a:pt x="22547" y="64716"/>
                </a:lnTo>
                <a:lnTo>
                  <a:pt x="21603" y="64339"/>
                </a:lnTo>
                <a:lnTo>
                  <a:pt x="20660" y="63867"/>
                </a:lnTo>
                <a:lnTo>
                  <a:pt x="20943" y="63867"/>
                </a:lnTo>
                <a:lnTo>
                  <a:pt x="20377" y="63773"/>
                </a:lnTo>
                <a:lnTo>
                  <a:pt x="19339" y="63678"/>
                </a:lnTo>
                <a:lnTo>
                  <a:pt x="18868" y="63490"/>
                </a:lnTo>
                <a:lnTo>
                  <a:pt x="18396" y="63301"/>
                </a:lnTo>
                <a:lnTo>
                  <a:pt x="18585" y="63207"/>
                </a:lnTo>
                <a:lnTo>
                  <a:pt x="18868" y="63301"/>
                </a:lnTo>
                <a:lnTo>
                  <a:pt x="18019" y="62735"/>
                </a:lnTo>
                <a:lnTo>
                  <a:pt x="16981" y="62075"/>
                </a:lnTo>
                <a:lnTo>
                  <a:pt x="14811" y="60471"/>
                </a:lnTo>
                <a:lnTo>
                  <a:pt x="16415" y="61414"/>
                </a:lnTo>
                <a:lnTo>
                  <a:pt x="15660" y="60376"/>
                </a:lnTo>
                <a:close/>
                <a:moveTo>
                  <a:pt x="28867" y="65659"/>
                </a:moveTo>
                <a:lnTo>
                  <a:pt x="30660" y="65942"/>
                </a:lnTo>
                <a:lnTo>
                  <a:pt x="32547" y="66131"/>
                </a:lnTo>
                <a:lnTo>
                  <a:pt x="32075" y="66225"/>
                </a:lnTo>
                <a:lnTo>
                  <a:pt x="31320" y="66225"/>
                </a:lnTo>
                <a:lnTo>
                  <a:pt x="30566" y="66131"/>
                </a:lnTo>
                <a:lnTo>
                  <a:pt x="28867" y="65659"/>
                </a:lnTo>
                <a:close/>
                <a:moveTo>
                  <a:pt x="39150" y="0"/>
                </a:moveTo>
                <a:lnTo>
                  <a:pt x="39528" y="283"/>
                </a:lnTo>
                <a:lnTo>
                  <a:pt x="39622" y="378"/>
                </a:lnTo>
                <a:lnTo>
                  <a:pt x="41509" y="1038"/>
                </a:lnTo>
                <a:lnTo>
                  <a:pt x="40943" y="1132"/>
                </a:lnTo>
                <a:lnTo>
                  <a:pt x="40282" y="1227"/>
                </a:lnTo>
                <a:lnTo>
                  <a:pt x="38962" y="1038"/>
                </a:lnTo>
                <a:lnTo>
                  <a:pt x="37547" y="849"/>
                </a:lnTo>
                <a:lnTo>
                  <a:pt x="36320" y="661"/>
                </a:lnTo>
                <a:lnTo>
                  <a:pt x="36415" y="755"/>
                </a:lnTo>
                <a:lnTo>
                  <a:pt x="36415" y="849"/>
                </a:lnTo>
                <a:lnTo>
                  <a:pt x="35943" y="944"/>
                </a:lnTo>
                <a:lnTo>
                  <a:pt x="34150" y="1132"/>
                </a:lnTo>
                <a:lnTo>
                  <a:pt x="31698" y="1132"/>
                </a:lnTo>
                <a:lnTo>
                  <a:pt x="30660" y="1227"/>
                </a:lnTo>
                <a:lnTo>
                  <a:pt x="29716" y="1321"/>
                </a:lnTo>
                <a:lnTo>
                  <a:pt x="30377" y="1416"/>
                </a:lnTo>
                <a:lnTo>
                  <a:pt x="31037" y="1510"/>
                </a:lnTo>
                <a:lnTo>
                  <a:pt x="30094" y="1699"/>
                </a:lnTo>
                <a:lnTo>
                  <a:pt x="28773" y="2076"/>
                </a:lnTo>
                <a:lnTo>
                  <a:pt x="27924" y="2359"/>
                </a:lnTo>
                <a:lnTo>
                  <a:pt x="27924" y="2453"/>
                </a:lnTo>
                <a:lnTo>
                  <a:pt x="28207" y="2453"/>
                </a:lnTo>
                <a:lnTo>
                  <a:pt x="26509" y="3019"/>
                </a:lnTo>
                <a:lnTo>
                  <a:pt x="26792" y="2831"/>
                </a:lnTo>
                <a:lnTo>
                  <a:pt x="26792" y="2831"/>
                </a:lnTo>
                <a:lnTo>
                  <a:pt x="25660" y="2925"/>
                </a:lnTo>
                <a:lnTo>
                  <a:pt x="25754" y="2831"/>
                </a:lnTo>
                <a:lnTo>
                  <a:pt x="25377" y="2925"/>
                </a:lnTo>
                <a:lnTo>
                  <a:pt x="24905" y="3208"/>
                </a:lnTo>
                <a:lnTo>
                  <a:pt x="24056" y="3774"/>
                </a:lnTo>
                <a:lnTo>
                  <a:pt x="22264" y="4340"/>
                </a:lnTo>
                <a:lnTo>
                  <a:pt x="20471" y="5095"/>
                </a:lnTo>
                <a:lnTo>
                  <a:pt x="18679" y="5755"/>
                </a:lnTo>
                <a:lnTo>
                  <a:pt x="16981" y="6604"/>
                </a:lnTo>
                <a:lnTo>
                  <a:pt x="17453" y="6604"/>
                </a:lnTo>
                <a:lnTo>
                  <a:pt x="17830" y="6415"/>
                </a:lnTo>
                <a:lnTo>
                  <a:pt x="18868" y="6038"/>
                </a:lnTo>
                <a:lnTo>
                  <a:pt x="19905" y="5661"/>
                </a:lnTo>
                <a:lnTo>
                  <a:pt x="20377" y="5472"/>
                </a:lnTo>
                <a:lnTo>
                  <a:pt x="20943" y="5378"/>
                </a:lnTo>
                <a:lnTo>
                  <a:pt x="20943" y="5378"/>
                </a:lnTo>
                <a:lnTo>
                  <a:pt x="19528" y="6038"/>
                </a:lnTo>
                <a:lnTo>
                  <a:pt x="19528" y="6038"/>
                </a:lnTo>
                <a:lnTo>
                  <a:pt x="20094" y="5944"/>
                </a:lnTo>
                <a:lnTo>
                  <a:pt x="18396" y="7076"/>
                </a:lnTo>
                <a:lnTo>
                  <a:pt x="20849" y="6038"/>
                </a:lnTo>
                <a:lnTo>
                  <a:pt x="23396" y="5095"/>
                </a:lnTo>
                <a:lnTo>
                  <a:pt x="26037" y="4246"/>
                </a:lnTo>
                <a:lnTo>
                  <a:pt x="28679" y="3397"/>
                </a:lnTo>
                <a:lnTo>
                  <a:pt x="28301" y="3491"/>
                </a:lnTo>
                <a:lnTo>
                  <a:pt x="28773" y="3208"/>
                </a:lnTo>
                <a:lnTo>
                  <a:pt x="30283" y="2736"/>
                </a:lnTo>
                <a:lnTo>
                  <a:pt x="29905" y="2831"/>
                </a:lnTo>
                <a:lnTo>
                  <a:pt x="29056" y="2831"/>
                </a:lnTo>
                <a:lnTo>
                  <a:pt x="28584" y="2642"/>
                </a:lnTo>
                <a:lnTo>
                  <a:pt x="30566" y="2548"/>
                </a:lnTo>
                <a:lnTo>
                  <a:pt x="32641" y="2548"/>
                </a:lnTo>
                <a:lnTo>
                  <a:pt x="37264" y="2831"/>
                </a:lnTo>
                <a:lnTo>
                  <a:pt x="39528" y="3019"/>
                </a:lnTo>
                <a:lnTo>
                  <a:pt x="43490" y="3019"/>
                </a:lnTo>
                <a:lnTo>
                  <a:pt x="44339" y="2831"/>
                </a:lnTo>
                <a:lnTo>
                  <a:pt x="45094" y="2736"/>
                </a:lnTo>
                <a:lnTo>
                  <a:pt x="45943" y="3114"/>
                </a:lnTo>
                <a:lnTo>
                  <a:pt x="46886" y="3397"/>
                </a:lnTo>
                <a:lnTo>
                  <a:pt x="48678" y="3963"/>
                </a:lnTo>
                <a:lnTo>
                  <a:pt x="50565" y="4434"/>
                </a:lnTo>
                <a:lnTo>
                  <a:pt x="51509" y="4717"/>
                </a:lnTo>
                <a:lnTo>
                  <a:pt x="52358" y="5189"/>
                </a:lnTo>
                <a:lnTo>
                  <a:pt x="51792" y="4812"/>
                </a:lnTo>
                <a:lnTo>
                  <a:pt x="53584" y="5849"/>
                </a:lnTo>
                <a:lnTo>
                  <a:pt x="55376" y="6981"/>
                </a:lnTo>
                <a:lnTo>
                  <a:pt x="56320" y="7642"/>
                </a:lnTo>
                <a:lnTo>
                  <a:pt x="57169" y="8302"/>
                </a:lnTo>
                <a:lnTo>
                  <a:pt x="57924" y="9057"/>
                </a:lnTo>
                <a:lnTo>
                  <a:pt x="58678" y="9906"/>
                </a:lnTo>
                <a:lnTo>
                  <a:pt x="62357" y="14057"/>
                </a:lnTo>
                <a:lnTo>
                  <a:pt x="64622" y="16887"/>
                </a:lnTo>
                <a:lnTo>
                  <a:pt x="66697" y="19623"/>
                </a:lnTo>
                <a:lnTo>
                  <a:pt x="66603" y="19151"/>
                </a:lnTo>
                <a:lnTo>
                  <a:pt x="66603" y="18774"/>
                </a:lnTo>
                <a:lnTo>
                  <a:pt x="67357" y="20472"/>
                </a:lnTo>
                <a:lnTo>
                  <a:pt x="68772" y="23962"/>
                </a:lnTo>
                <a:lnTo>
                  <a:pt x="68867" y="24151"/>
                </a:lnTo>
                <a:lnTo>
                  <a:pt x="69810" y="26792"/>
                </a:lnTo>
                <a:lnTo>
                  <a:pt x="70565" y="29245"/>
                </a:lnTo>
                <a:lnTo>
                  <a:pt x="70754" y="30283"/>
                </a:lnTo>
                <a:lnTo>
                  <a:pt x="70848" y="31037"/>
                </a:lnTo>
                <a:lnTo>
                  <a:pt x="70848" y="31604"/>
                </a:lnTo>
                <a:lnTo>
                  <a:pt x="70754" y="31792"/>
                </a:lnTo>
                <a:lnTo>
                  <a:pt x="70565" y="31887"/>
                </a:lnTo>
                <a:lnTo>
                  <a:pt x="69433" y="36698"/>
                </a:lnTo>
                <a:lnTo>
                  <a:pt x="68206" y="41698"/>
                </a:lnTo>
                <a:lnTo>
                  <a:pt x="68584" y="41037"/>
                </a:lnTo>
                <a:lnTo>
                  <a:pt x="68961" y="40188"/>
                </a:lnTo>
                <a:lnTo>
                  <a:pt x="69244" y="40471"/>
                </a:lnTo>
                <a:lnTo>
                  <a:pt x="69244" y="40849"/>
                </a:lnTo>
                <a:lnTo>
                  <a:pt x="69244" y="41226"/>
                </a:lnTo>
                <a:lnTo>
                  <a:pt x="69055" y="41698"/>
                </a:lnTo>
                <a:lnTo>
                  <a:pt x="68489" y="42924"/>
                </a:lnTo>
                <a:lnTo>
                  <a:pt x="67735" y="44150"/>
                </a:lnTo>
                <a:lnTo>
                  <a:pt x="66791" y="45377"/>
                </a:lnTo>
                <a:lnTo>
                  <a:pt x="65942" y="46509"/>
                </a:lnTo>
                <a:lnTo>
                  <a:pt x="64716" y="47924"/>
                </a:lnTo>
                <a:lnTo>
                  <a:pt x="65565" y="47641"/>
                </a:lnTo>
                <a:lnTo>
                  <a:pt x="65093" y="48301"/>
                </a:lnTo>
                <a:lnTo>
                  <a:pt x="64433" y="48962"/>
                </a:lnTo>
                <a:lnTo>
                  <a:pt x="63112" y="50188"/>
                </a:lnTo>
                <a:lnTo>
                  <a:pt x="63678" y="48962"/>
                </a:lnTo>
                <a:lnTo>
                  <a:pt x="64244" y="47641"/>
                </a:lnTo>
                <a:lnTo>
                  <a:pt x="65754" y="44811"/>
                </a:lnTo>
                <a:lnTo>
                  <a:pt x="67169" y="42169"/>
                </a:lnTo>
                <a:lnTo>
                  <a:pt x="67735" y="41037"/>
                </a:lnTo>
                <a:lnTo>
                  <a:pt x="68206" y="40094"/>
                </a:lnTo>
                <a:lnTo>
                  <a:pt x="68206" y="39811"/>
                </a:lnTo>
                <a:lnTo>
                  <a:pt x="68301" y="39622"/>
                </a:lnTo>
                <a:lnTo>
                  <a:pt x="68301" y="39717"/>
                </a:lnTo>
                <a:lnTo>
                  <a:pt x="68395" y="39339"/>
                </a:lnTo>
                <a:lnTo>
                  <a:pt x="68772" y="37735"/>
                </a:lnTo>
                <a:lnTo>
                  <a:pt x="69055" y="36037"/>
                </a:lnTo>
                <a:lnTo>
                  <a:pt x="69150" y="32924"/>
                </a:lnTo>
                <a:lnTo>
                  <a:pt x="69150" y="30849"/>
                </a:lnTo>
                <a:lnTo>
                  <a:pt x="69150" y="28679"/>
                </a:lnTo>
                <a:lnTo>
                  <a:pt x="68961" y="28773"/>
                </a:lnTo>
                <a:lnTo>
                  <a:pt x="68961" y="29056"/>
                </a:lnTo>
                <a:lnTo>
                  <a:pt x="68678" y="28302"/>
                </a:lnTo>
                <a:lnTo>
                  <a:pt x="68395" y="27453"/>
                </a:lnTo>
                <a:lnTo>
                  <a:pt x="68018" y="25755"/>
                </a:lnTo>
                <a:lnTo>
                  <a:pt x="67923" y="25283"/>
                </a:lnTo>
                <a:lnTo>
                  <a:pt x="67923" y="25472"/>
                </a:lnTo>
                <a:lnTo>
                  <a:pt x="67546" y="24906"/>
                </a:lnTo>
                <a:lnTo>
                  <a:pt x="67074" y="24245"/>
                </a:lnTo>
                <a:lnTo>
                  <a:pt x="66980" y="24057"/>
                </a:lnTo>
                <a:lnTo>
                  <a:pt x="65471" y="22264"/>
                </a:lnTo>
                <a:lnTo>
                  <a:pt x="64810" y="21415"/>
                </a:lnTo>
                <a:lnTo>
                  <a:pt x="64339" y="20755"/>
                </a:lnTo>
                <a:lnTo>
                  <a:pt x="64622" y="20943"/>
                </a:lnTo>
                <a:lnTo>
                  <a:pt x="64527" y="20755"/>
                </a:lnTo>
                <a:lnTo>
                  <a:pt x="64339" y="20472"/>
                </a:lnTo>
                <a:lnTo>
                  <a:pt x="63301" y="19434"/>
                </a:lnTo>
                <a:lnTo>
                  <a:pt x="62357" y="18585"/>
                </a:lnTo>
                <a:lnTo>
                  <a:pt x="62452" y="18679"/>
                </a:lnTo>
                <a:lnTo>
                  <a:pt x="62357" y="18868"/>
                </a:lnTo>
                <a:lnTo>
                  <a:pt x="61508" y="18019"/>
                </a:lnTo>
                <a:lnTo>
                  <a:pt x="61791" y="18396"/>
                </a:lnTo>
                <a:lnTo>
                  <a:pt x="60848" y="17547"/>
                </a:lnTo>
                <a:lnTo>
                  <a:pt x="60471" y="17076"/>
                </a:lnTo>
                <a:lnTo>
                  <a:pt x="60471" y="16981"/>
                </a:lnTo>
                <a:lnTo>
                  <a:pt x="60565" y="17076"/>
                </a:lnTo>
                <a:lnTo>
                  <a:pt x="61225" y="17547"/>
                </a:lnTo>
                <a:lnTo>
                  <a:pt x="58961" y="15566"/>
                </a:lnTo>
                <a:lnTo>
                  <a:pt x="59527" y="16227"/>
                </a:lnTo>
                <a:lnTo>
                  <a:pt x="58584" y="15566"/>
                </a:lnTo>
                <a:lnTo>
                  <a:pt x="57641" y="14906"/>
                </a:lnTo>
                <a:lnTo>
                  <a:pt x="57546" y="15000"/>
                </a:lnTo>
                <a:lnTo>
                  <a:pt x="57452" y="15094"/>
                </a:lnTo>
                <a:lnTo>
                  <a:pt x="58301" y="15660"/>
                </a:lnTo>
                <a:lnTo>
                  <a:pt x="59056" y="16227"/>
                </a:lnTo>
                <a:lnTo>
                  <a:pt x="60471" y="17547"/>
                </a:lnTo>
                <a:lnTo>
                  <a:pt x="61886" y="18774"/>
                </a:lnTo>
                <a:lnTo>
                  <a:pt x="62640" y="19340"/>
                </a:lnTo>
                <a:lnTo>
                  <a:pt x="63395" y="19906"/>
                </a:lnTo>
                <a:lnTo>
                  <a:pt x="62829" y="19528"/>
                </a:lnTo>
                <a:lnTo>
                  <a:pt x="62074" y="19057"/>
                </a:lnTo>
                <a:lnTo>
                  <a:pt x="62074" y="19245"/>
                </a:lnTo>
                <a:lnTo>
                  <a:pt x="62357" y="19717"/>
                </a:lnTo>
                <a:lnTo>
                  <a:pt x="63584" y="21415"/>
                </a:lnTo>
                <a:lnTo>
                  <a:pt x="65093" y="23207"/>
                </a:lnTo>
                <a:lnTo>
                  <a:pt x="65754" y="23962"/>
                </a:lnTo>
                <a:lnTo>
                  <a:pt x="66225" y="24434"/>
                </a:lnTo>
                <a:lnTo>
                  <a:pt x="66414" y="24528"/>
                </a:lnTo>
                <a:lnTo>
                  <a:pt x="66320" y="24057"/>
                </a:lnTo>
                <a:lnTo>
                  <a:pt x="66697" y="24906"/>
                </a:lnTo>
                <a:lnTo>
                  <a:pt x="67074" y="26038"/>
                </a:lnTo>
                <a:lnTo>
                  <a:pt x="66414" y="24811"/>
                </a:lnTo>
                <a:lnTo>
                  <a:pt x="66791" y="25566"/>
                </a:lnTo>
                <a:lnTo>
                  <a:pt x="67169" y="26321"/>
                </a:lnTo>
                <a:lnTo>
                  <a:pt x="67263" y="26415"/>
                </a:lnTo>
                <a:lnTo>
                  <a:pt x="67923" y="28679"/>
                </a:lnTo>
                <a:lnTo>
                  <a:pt x="68206" y="29339"/>
                </a:lnTo>
                <a:lnTo>
                  <a:pt x="68678" y="30471"/>
                </a:lnTo>
                <a:lnTo>
                  <a:pt x="68772" y="30660"/>
                </a:lnTo>
                <a:lnTo>
                  <a:pt x="68678" y="30660"/>
                </a:lnTo>
                <a:lnTo>
                  <a:pt x="68395" y="30377"/>
                </a:lnTo>
                <a:lnTo>
                  <a:pt x="68206" y="30094"/>
                </a:lnTo>
                <a:lnTo>
                  <a:pt x="68206" y="30566"/>
                </a:lnTo>
                <a:lnTo>
                  <a:pt x="68301" y="31037"/>
                </a:lnTo>
                <a:lnTo>
                  <a:pt x="68395" y="31509"/>
                </a:lnTo>
                <a:lnTo>
                  <a:pt x="68395" y="31887"/>
                </a:lnTo>
                <a:lnTo>
                  <a:pt x="68301" y="31792"/>
                </a:lnTo>
                <a:lnTo>
                  <a:pt x="68301" y="31698"/>
                </a:lnTo>
                <a:lnTo>
                  <a:pt x="68301" y="31415"/>
                </a:lnTo>
                <a:lnTo>
                  <a:pt x="68018" y="30094"/>
                </a:lnTo>
                <a:lnTo>
                  <a:pt x="67735" y="28868"/>
                </a:lnTo>
                <a:lnTo>
                  <a:pt x="68112" y="31698"/>
                </a:lnTo>
                <a:lnTo>
                  <a:pt x="68206" y="33113"/>
                </a:lnTo>
                <a:lnTo>
                  <a:pt x="68206" y="34528"/>
                </a:lnTo>
                <a:lnTo>
                  <a:pt x="68112" y="35943"/>
                </a:lnTo>
                <a:lnTo>
                  <a:pt x="67923" y="37358"/>
                </a:lnTo>
                <a:lnTo>
                  <a:pt x="67546" y="38679"/>
                </a:lnTo>
                <a:lnTo>
                  <a:pt x="67074" y="40000"/>
                </a:lnTo>
                <a:lnTo>
                  <a:pt x="67263" y="39717"/>
                </a:lnTo>
                <a:lnTo>
                  <a:pt x="67357" y="39622"/>
                </a:lnTo>
                <a:lnTo>
                  <a:pt x="67357" y="39717"/>
                </a:lnTo>
                <a:lnTo>
                  <a:pt x="67263" y="40377"/>
                </a:lnTo>
                <a:lnTo>
                  <a:pt x="66980" y="41226"/>
                </a:lnTo>
                <a:lnTo>
                  <a:pt x="66791" y="41509"/>
                </a:lnTo>
                <a:lnTo>
                  <a:pt x="66697" y="41603"/>
                </a:lnTo>
                <a:lnTo>
                  <a:pt x="66414" y="42075"/>
                </a:lnTo>
                <a:lnTo>
                  <a:pt x="65754" y="43962"/>
                </a:lnTo>
                <a:lnTo>
                  <a:pt x="64905" y="46132"/>
                </a:lnTo>
                <a:lnTo>
                  <a:pt x="64150" y="47547"/>
                </a:lnTo>
                <a:lnTo>
                  <a:pt x="63395" y="48867"/>
                </a:lnTo>
                <a:lnTo>
                  <a:pt x="62546" y="50094"/>
                </a:lnTo>
                <a:lnTo>
                  <a:pt x="61697" y="51320"/>
                </a:lnTo>
                <a:lnTo>
                  <a:pt x="60376" y="52452"/>
                </a:lnTo>
                <a:lnTo>
                  <a:pt x="59810" y="53112"/>
                </a:lnTo>
                <a:lnTo>
                  <a:pt x="59244" y="53773"/>
                </a:lnTo>
                <a:lnTo>
                  <a:pt x="59999" y="53301"/>
                </a:lnTo>
                <a:lnTo>
                  <a:pt x="59905" y="53490"/>
                </a:lnTo>
                <a:lnTo>
                  <a:pt x="58018" y="54999"/>
                </a:lnTo>
                <a:lnTo>
                  <a:pt x="57075" y="55660"/>
                </a:lnTo>
                <a:lnTo>
                  <a:pt x="56037" y="56226"/>
                </a:lnTo>
                <a:lnTo>
                  <a:pt x="57924" y="54716"/>
                </a:lnTo>
                <a:lnTo>
                  <a:pt x="58867" y="53867"/>
                </a:lnTo>
                <a:lnTo>
                  <a:pt x="59716" y="53018"/>
                </a:lnTo>
                <a:lnTo>
                  <a:pt x="58961" y="53679"/>
                </a:lnTo>
                <a:lnTo>
                  <a:pt x="58207" y="54245"/>
                </a:lnTo>
                <a:lnTo>
                  <a:pt x="56603" y="55282"/>
                </a:lnTo>
                <a:lnTo>
                  <a:pt x="54905" y="56226"/>
                </a:lnTo>
                <a:lnTo>
                  <a:pt x="53301" y="57263"/>
                </a:lnTo>
                <a:lnTo>
                  <a:pt x="52735" y="57452"/>
                </a:lnTo>
                <a:lnTo>
                  <a:pt x="51509" y="57924"/>
                </a:lnTo>
                <a:lnTo>
                  <a:pt x="47829" y="59527"/>
                </a:lnTo>
                <a:lnTo>
                  <a:pt x="43962" y="61226"/>
                </a:lnTo>
                <a:lnTo>
                  <a:pt x="42358" y="61886"/>
                </a:lnTo>
                <a:lnTo>
                  <a:pt x="41414" y="62169"/>
                </a:lnTo>
                <a:lnTo>
                  <a:pt x="39433" y="62452"/>
                </a:lnTo>
                <a:lnTo>
                  <a:pt x="37169" y="62641"/>
                </a:lnTo>
                <a:lnTo>
                  <a:pt x="33679" y="62829"/>
                </a:lnTo>
                <a:lnTo>
                  <a:pt x="31226" y="62924"/>
                </a:lnTo>
                <a:lnTo>
                  <a:pt x="29528" y="62924"/>
                </a:lnTo>
                <a:lnTo>
                  <a:pt x="28301" y="62735"/>
                </a:lnTo>
                <a:lnTo>
                  <a:pt x="27075" y="62546"/>
                </a:lnTo>
                <a:lnTo>
                  <a:pt x="25754" y="62263"/>
                </a:lnTo>
                <a:lnTo>
                  <a:pt x="24622" y="61886"/>
                </a:lnTo>
                <a:lnTo>
                  <a:pt x="23396" y="61414"/>
                </a:lnTo>
                <a:lnTo>
                  <a:pt x="21320" y="60565"/>
                </a:lnTo>
                <a:lnTo>
                  <a:pt x="21509" y="60754"/>
                </a:lnTo>
                <a:lnTo>
                  <a:pt x="21698" y="60848"/>
                </a:lnTo>
                <a:lnTo>
                  <a:pt x="22169" y="61131"/>
                </a:lnTo>
                <a:lnTo>
                  <a:pt x="21037" y="60659"/>
                </a:lnTo>
                <a:lnTo>
                  <a:pt x="19434" y="59905"/>
                </a:lnTo>
                <a:lnTo>
                  <a:pt x="15754" y="57924"/>
                </a:lnTo>
                <a:lnTo>
                  <a:pt x="12453" y="56037"/>
                </a:lnTo>
                <a:lnTo>
                  <a:pt x="11415" y="55377"/>
                </a:lnTo>
                <a:lnTo>
                  <a:pt x="11226" y="55188"/>
                </a:lnTo>
                <a:lnTo>
                  <a:pt x="11132" y="55094"/>
                </a:lnTo>
                <a:lnTo>
                  <a:pt x="10377" y="54433"/>
                </a:lnTo>
                <a:lnTo>
                  <a:pt x="9717" y="53679"/>
                </a:lnTo>
                <a:lnTo>
                  <a:pt x="9717" y="53962"/>
                </a:lnTo>
                <a:lnTo>
                  <a:pt x="9622" y="54150"/>
                </a:lnTo>
                <a:lnTo>
                  <a:pt x="9528" y="54245"/>
                </a:lnTo>
                <a:lnTo>
                  <a:pt x="9434" y="54245"/>
                </a:lnTo>
                <a:lnTo>
                  <a:pt x="9151" y="54056"/>
                </a:lnTo>
                <a:lnTo>
                  <a:pt x="8868" y="53679"/>
                </a:lnTo>
                <a:lnTo>
                  <a:pt x="8585" y="53301"/>
                </a:lnTo>
                <a:lnTo>
                  <a:pt x="8302" y="52829"/>
                </a:lnTo>
                <a:lnTo>
                  <a:pt x="8302" y="52546"/>
                </a:lnTo>
                <a:lnTo>
                  <a:pt x="8302" y="52452"/>
                </a:lnTo>
                <a:lnTo>
                  <a:pt x="8396" y="52452"/>
                </a:lnTo>
                <a:lnTo>
                  <a:pt x="7924" y="52263"/>
                </a:lnTo>
                <a:lnTo>
                  <a:pt x="7358" y="51886"/>
                </a:lnTo>
                <a:lnTo>
                  <a:pt x="6038" y="50660"/>
                </a:lnTo>
                <a:lnTo>
                  <a:pt x="5849" y="50377"/>
                </a:lnTo>
                <a:lnTo>
                  <a:pt x="5566" y="50094"/>
                </a:lnTo>
                <a:lnTo>
                  <a:pt x="5566" y="50188"/>
                </a:lnTo>
                <a:lnTo>
                  <a:pt x="4811" y="49339"/>
                </a:lnTo>
                <a:lnTo>
                  <a:pt x="4717" y="49150"/>
                </a:lnTo>
                <a:lnTo>
                  <a:pt x="5189" y="49433"/>
                </a:lnTo>
                <a:lnTo>
                  <a:pt x="5377" y="49528"/>
                </a:lnTo>
                <a:lnTo>
                  <a:pt x="5472" y="49716"/>
                </a:lnTo>
                <a:lnTo>
                  <a:pt x="5660" y="50094"/>
                </a:lnTo>
                <a:lnTo>
                  <a:pt x="5377" y="49056"/>
                </a:lnTo>
                <a:lnTo>
                  <a:pt x="5000" y="48113"/>
                </a:lnTo>
                <a:lnTo>
                  <a:pt x="4057" y="45660"/>
                </a:lnTo>
                <a:lnTo>
                  <a:pt x="3585" y="44150"/>
                </a:lnTo>
                <a:lnTo>
                  <a:pt x="3208" y="42358"/>
                </a:lnTo>
                <a:lnTo>
                  <a:pt x="3396" y="42547"/>
                </a:lnTo>
                <a:lnTo>
                  <a:pt x="3491" y="42452"/>
                </a:lnTo>
                <a:lnTo>
                  <a:pt x="3585" y="42547"/>
                </a:lnTo>
                <a:lnTo>
                  <a:pt x="3774" y="42641"/>
                </a:lnTo>
                <a:lnTo>
                  <a:pt x="3679" y="40849"/>
                </a:lnTo>
                <a:lnTo>
                  <a:pt x="3585" y="38962"/>
                </a:lnTo>
                <a:lnTo>
                  <a:pt x="3679" y="37169"/>
                </a:lnTo>
                <a:lnTo>
                  <a:pt x="3774" y="36320"/>
                </a:lnTo>
                <a:lnTo>
                  <a:pt x="4057" y="35566"/>
                </a:lnTo>
                <a:lnTo>
                  <a:pt x="4434" y="33585"/>
                </a:lnTo>
                <a:lnTo>
                  <a:pt x="4434" y="33962"/>
                </a:lnTo>
                <a:lnTo>
                  <a:pt x="4528" y="34245"/>
                </a:lnTo>
                <a:lnTo>
                  <a:pt x="4717" y="32264"/>
                </a:lnTo>
                <a:lnTo>
                  <a:pt x="5189" y="30283"/>
                </a:lnTo>
                <a:lnTo>
                  <a:pt x="5755" y="28302"/>
                </a:lnTo>
                <a:lnTo>
                  <a:pt x="6604" y="26321"/>
                </a:lnTo>
                <a:lnTo>
                  <a:pt x="7453" y="24340"/>
                </a:lnTo>
                <a:lnTo>
                  <a:pt x="8585" y="22547"/>
                </a:lnTo>
                <a:lnTo>
                  <a:pt x="9717" y="20755"/>
                </a:lnTo>
                <a:lnTo>
                  <a:pt x="10943" y="19245"/>
                </a:lnTo>
                <a:lnTo>
                  <a:pt x="10849" y="19057"/>
                </a:lnTo>
                <a:lnTo>
                  <a:pt x="10849" y="18868"/>
                </a:lnTo>
                <a:lnTo>
                  <a:pt x="11132" y="18396"/>
                </a:lnTo>
                <a:lnTo>
                  <a:pt x="11604" y="17830"/>
                </a:lnTo>
                <a:lnTo>
                  <a:pt x="12264" y="17076"/>
                </a:lnTo>
                <a:lnTo>
                  <a:pt x="14151" y="15472"/>
                </a:lnTo>
                <a:lnTo>
                  <a:pt x="16415" y="13585"/>
                </a:lnTo>
                <a:lnTo>
                  <a:pt x="18868" y="11793"/>
                </a:lnTo>
                <a:lnTo>
                  <a:pt x="21226" y="10095"/>
                </a:lnTo>
                <a:lnTo>
                  <a:pt x="23302" y="8868"/>
                </a:lnTo>
                <a:lnTo>
                  <a:pt x="24717" y="8113"/>
                </a:lnTo>
                <a:lnTo>
                  <a:pt x="24245" y="8491"/>
                </a:lnTo>
                <a:lnTo>
                  <a:pt x="23773" y="8774"/>
                </a:lnTo>
                <a:lnTo>
                  <a:pt x="24811" y="8208"/>
                </a:lnTo>
                <a:lnTo>
                  <a:pt x="25566" y="7830"/>
                </a:lnTo>
                <a:lnTo>
                  <a:pt x="27452" y="6981"/>
                </a:lnTo>
                <a:lnTo>
                  <a:pt x="27264" y="6981"/>
                </a:lnTo>
                <a:lnTo>
                  <a:pt x="26981" y="6887"/>
                </a:lnTo>
                <a:lnTo>
                  <a:pt x="27830" y="6604"/>
                </a:lnTo>
                <a:lnTo>
                  <a:pt x="29056" y="6132"/>
                </a:lnTo>
                <a:lnTo>
                  <a:pt x="28679" y="6415"/>
                </a:lnTo>
                <a:lnTo>
                  <a:pt x="29056" y="6510"/>
                </a:lnTo>
                <a:lnTo>
                  <a:pt x="28962" y="6698"/>
                </a:lnTo>
                <a:lnTo>
                  <a:pt x="30283" y="6227"/>
                </a:lnTo>
                <a:lnTo>
                  <a:pt x="31698" y="5755"/>
                </a:lnTo>
                <a:lnTo>
                  <a:pt x="33113" y="5378"/>
                </a:lnTo>
                <a:lnTo>
                  <a:pt x="33867" y="5189"/>
                </a:lnTo>
                <a:lnTo>
                  <a:pt x="34169" y="5151"/>
                </a:lnTo>
                <a:lnTo>
                  <a:pt x="34169" y="5151"/>
                </a:lnTo>
                <a:lnTo>
                  <a:pt x="34905" y="4906"/>
                </a:lnTo>
                <a:lnTo>
                  <a:pt x="35754" y="4812"/>
                </a:lnTo>
                <a:lnTo>
                  <a:pt x="36603" y="4812"/>
                </a:lnTo>
                <a:lnTo>
                  <a:pt x="37547" y="4717"/>
                </a:lnTo>
                <a:lnTo>
                  <a:pt x="37830" y="4717"/>
                </a:lnTo>
                <a:lnTo>
                  <a:pt x="38396" y="4529"/>
                </a:lnTo>
                <a:lnTo>
                  <a:pt x="38867" y="4340"/>
                </a:lnTo>
                <a:lnTo>
                  <a:pt x="38867" y="4623"/>
                </a:lnTo>
                <a:lnTo>
                  <a:pt x="42735" y="4340"/>
                </a:lnTo>
                <a:lnTo>
                  <a:pt x="43207" y="4529"/>
                </a:lnTo>
                <a:lnTo>
                  <a:pt x="43018" y="4529"/>
                </a:lnTo>
                <a:lnTo>
                  <a:pt x="43867" y="4623"/>
                </a:lnTo>
                <a:lnTo>
                  <a:pt x="44811" y="4434"/>
                </a:lnTo>
                <a:lnTo>
                  <a:pt x="45094" y="4717"/>
                </a:lnTo>
                <a:lnTo>
                  <a:pt x="45754" y="4906"/>
                </a:lnTo>
                <a:lnTo>
                  <a:pt x="47546" y="5189"/>
                </a:lnTo>
                <a:lnTo>
                  <a:pt x="49622" y="5566"/>
                </a:lnTo>
                <a:lnTo>
                  <a:pt x="51131" y="5849"/>
                </a:lnTo>
                <a:lnTo>
                  <a:pt x="51131" y="5849"/>
                </a:lnTo>
                <a:lnTo>
                  <a:pt x="49244" y="5095"/>
                </a:lnTo>
                <a:lnTo>
                  <a:pt x="46886" y="4529"/>
                </a:lnTo>
                <a:lnTo>
                  <a:pt x="44433" y="3963"/>
                </a:lnTo>
                <a:lnTo>
                  <a:pt x="41980" y="3491"/>
                </a:lnTo>
                <a:lnTo>
                  <a:pt x="39528" y="3302"/>
                </a:lnTo>
                <a:lnTo>
                  <a:pt x="37358" y="3208"/>
                </a:lnTo>
                <a:lnTo>
                  <a:pt x="36415" y="3208"/>
                </a:lnTo>
                <a:lnTo>
                  <a:pt x="35565" y="3302"/>
                </a:lnTo>
                <a:lnTo>
                  <a:pt x="34811" y="3491"/>
                </a:lnTo>
                <a:lnTo>
                  <a:pt x="34150" y="3680"/>
                </a:lnTo>
                <a:lnTo>
                  <a:pt x="33490" y="3585"/>
                </a:lnTo>
                <a:lnTo>
                  <a:pt x="32830" y="3491"/>
                </a:lnTo>
                <a:lnTo>
                  <a:pt x="31509" y="3585"/>
                </a:lnTo>
                <a:lnTo>
                  <a:pt x="30000" y="3868"/>
                </a:lnTo>
                <a:lnTo>
                  <a:pt x="28490" y="4246"/>
                </a:lnTo>
                <a:lnTo>
                  <a:pt x="26981" y="4812"/>
                </a:lnTo>
                <a:lnTo>
                  <a:pt x="25471" y="5472"/>
                </a:lnTo>
                <a:lnTo>
                  <a:pt x="23868" y="6321"/>
                </a:lnTo>
                <a:lnTo>
                  <a:pt x="22358" y="7170"/>
                </a:lnTo>
                <a:lnTo>
                  <a:pt x="20849" y="8113"/>
                </a:lnTo>
                <a:lnTo>
                  <a:pt x="19339" y="9151"/>
                </a:lnTo>
                <a:lnTo>
                  <a:pt x="17924" y="10283"/>
                </a:lnTo>
                <a:lnTo>
                  <a:pt x="16604" y="11321"/>
                </a:lnTo>
                <a:lnTo>
                  <a:pt x="14056" y="13491"/>
                </a:lnTo>
                <a:lnTo>
                  <a:pt x="12075" y="15472"/>
                </a:lnTo>
                <a:lnTo>
                  <a:pt x="9717" y="18491"/>
                </a:lnTo>
                <a:lnTo>
                  <a:pt x="10000" y="17830"/>
                </a:lnTo>
                <a:lnTo>
                  <a:pt x="10377" y="17264"/>
                </a:lnTo>
                <a:lnTo>
                  <a:pt x="9717" y="18113"/>
                </a:lnTo>
                <a:lnTo>
                  <a:pt x="9056" y="19057"/>
                </a:lnTo>
                <a:lnTo>
                  <a:pt x="9151" y="19245"/>
                </a:lnTo>
                <a:lnTo>
                  <a:pt x="8396" y="20189"/>
                </a:lnTo>
                <a:lnTo>
                  <a:pt x="9151" y="18774"/>
                </a:lnTo>
                <a:lnTo>
                  <a:pt x="8019" y="20377"/>
                </a:lnTo>
                <a:lnTo>
                  <a:pt x="7075" y="22075"/>
                </a:lnTo>
                <a:lnTo>
                  <a:pt x="6226" y="23868"/>
                </a:lnTo>
                <a:lnTo>
                  <a:pt x="5472" y="25755"/>
                </a:lnTo>
                <a:lnTo>
                  <a:pt x="4151" y="29434"/>
                </a:lnTo>
                <a:lnTo>
                  <a:pt x="2924" y="32924"/>
                </a:lnTo>
                <a:lnTo>
                  <a:pt x="3019" y="33113"/>
                </a:lnTo>
                <a:lnTo>
                  <a:pt x="2924" y="33773"/>
                </a:lnTo>
                <a:lnTo>
                  <a:pt x="2453" y="36509"/>
                </a:lnTo>
                <a:lnTo>
                  <a:pt x="1981" y="39434"/>
                </a:lnTo>
                <a:lnTo>
                  <a:pt x="1981" y="39528"/>
                </a:lnTo>
                <a:lnTo>
                  <a:pt x="1981" y="39905"/>
                </a:lnTo>
                <a:lnTo>
                  <a:pt x="1792" y="41415"/>
                </a:lnTo>
                <a:lnTo>
                  <a:pt x="1698" y="42358"/>
                </a:lnTo>
                <a:lnTo>
                  <a:pt x="1698" y="43301"/>
                </a:lnTo>
                <a:lnTo>
                  <a:pt x="1792" y="44245"/>
                </a:lnTo>
                <a:lnTo>
                  <a:pt x="1887" y="44999"/>
                </a:lnTo>
                <a:lnTo>
                  <a:pt x="2170" y="46603"/>
                </a:lnTo>
                <a:lnTo>
                  <a:pt x="2170" y="46603"/>
                </a:lnTo>
                <a:lnTo>
                  <a:pt x="1887" y="46415"/>
                </a:lnTo>
                <a:lnTo>
                  <a:pt x="1792" y="46320"/>
                </a:lnTo>
                <a:lnTo>
                  <a:pt x="1792" y="46509"/>
                </a:lnTo>
                <a:lnTo>
                  <a:pt x="1981" y="46981"/>
                </a:lnTo>
                <a:lnTo>
                  <a:pt x="1415" y="46132"/>
                </a:lnTo>
                <a:lnTo>
                  <a:pt x="1509" y="46509"/>
                </a:lnTo>
                <a:lnTo>
                  <a:pt x="1321" y="46981"/>
                </a:lnTo>
                <a:lnTo>
                  <a:pt x="472" y="45471"/>
                </a:lnTo>
                <a:lnTo>
                  <a:pt x="377" y="45565"/>
                </a:lnTo>
                <a:lnTo>
                  <a:pt x="283" y="45660"/>
                </a:lnTo>
                <a:lnTo>
                  <a:pt x="189" y="45660"/>
                </a:lnTo>
                <a:lnTo>
                  <a:pt x="0" y="45565"/>
                </a:lnTo>
                <a:lnTo>
                  <a:pt x="0" y="45565"/>
                </a:lnTo>
                <a:lnTo>
                  <a:pt x="1038" y="47924"/>
                </a:lnTo>
                <a:lnTo>
                  <a:pt x="2264" y="50282"/>
                </a:lnTo>
                <a:lnTo>
                  <a:pt x="2075" y="49905"/>
                </a:lnTo>
                <a:lnTo>
                  <a:pt x="2170" y="49528"/>
                </a:lnTo>
                <a:lnTo>
                  <a:pt x="2736" y="50188"/>
                </a:lnTo>
                <a:lnTo>
                  <a:pt x="3208" y="50660"/>
                </a:lnTo>
                <a:lnTo>
                  <a:pt x="3396" y="50943"/>
                </a:lnTo>
                <a:lnTo>
                  <a:pt x="3396" y="51037"/>
                </a:lnTo>
                <a:lnTo>
                  <a:pt x="3302" y="50943"/>
                </a:lnTo>
                <a:lnTo>
                  <a:pt x="3302" y="50943"/>
                </a:lnTo>
                <a:lnTo>
                  <a:pt x="3585" y="51320"/>
                </a:lnTo>
                <a:lnTo>
                  <a:pt x="4623" y="53207"/>
                </a:lnTo>
                <a:lnTo>
                  <a:pt x="5755" y="55094"/>
                </a:lnTo>
                <a:lnTo>
                  <a:pt x="7075" y="56886"/>
                </a:lnTo>
                <a:lnTo>
                  <a:pt x="8585" y="58490"/>
                </a:lnTo>
                <a:lnTo>
                  <a:pt x="10189" y="59999"/>
                </a:lnTo>
                <a:lnTo>
                  <a:pt x="11792" y="61414"/>
                </a:lnTo>
                <a:lnTo>
                  <a:pt x="13585" y="62735"/>
                </a:lnTo>
                <a:lnTo>
                  <a:pt x="15471" y="63867"/>
                </a:lnTo>
                <a:lnTo>
                  <a:pt x="17641" y="64905"/>
                </a:lnTo>
                <a:lnTo>
                  <a:pt x="20000" y="65942"/>
                </a:lnTo>
                <a:lnTo>
                  <a:pt x="22358" y="66697"/>
                </a:lnTo>
                <a:lnTo>
                  <a:pt x="24811" y="67263"/>
                </a:lnTo>
                <a:lnTo>
                  <a:pt x="27264" y="67735"/>
                </a:lnTo>
                <a:lnTo>
                  <a:pt x="29811" y="68018"/>
                </a:lnTo>
                <a:lnTo>
                  <a:pt x="32264" y="68206"/>
                </a:lnTo>
                <a:lnTo>
                  <a:pt x="34811" y="68112"/>
                </a:lnTo>
                <a:lnTo>
                  <a:pt x="36981" y="67829"/>
                </a:lnTo>
                <a:lnTo>
                  <a:pt x="40471" y="67263"/>
                </a:lnTo>
                <a:lnTo>
                  <a:pt x="44056" y="66508"/>
                </a:lnTo>
                <a:lnTo>
                  <a:pt x="45565" y="66131"/>
                </a:lnTo>
                <a:lnTo>
                  <a:pt x="46509" y="65848"/>
                </a:lnTo>
                <a:lnTo>
                  <a:pt x="46509" y="65942"/>
                </a:lnTo>
                <a:lnTo>
                  <a:pt x="48018" y="65376"/>
                </a:lnTo>
                <a:lnTo>
                  <a:pt x="49527" y="64622"/>
                </a:lnTo>
                <a:lnTo>
                  <a:pt x="48867" y="64810"/>
                </a:lnTo>
                <a:lnTo>
                  <a:pt x="50754" y="63773"/>
                </a:lnTo>
                <a:lnTo>
                  <a:pt x="52546" y="62641"/>
                </a:lnTo>
                <a:lnTo>
                  <a:pt x="54244" y="61320"/>
                </a:lnTo>
                <a:lnTo>
                  <a:pt x="56037" y="59810"/>
                </a:lnTo>
                <a:lnTo>
                  <a:pt x="55282" y="60659"/>
                </a:lnTo>
                <a:lnTo>
                  <a:pt x="57263" y="59056"/>
                </a:lnTo>
                <a:lnTo>
                  <a:pt x="58112" y="58395"/>
                </a:lnTo>
                <a:lnTo>
                  <a:pt x="58207" y="58301"/>
                </a:lnTo>
                <a:lnTo>
                  <a:pt x="58112" y="58301"/>
                </a:lnTo>
                <a:lnTo>
                  <a:pt x="58584" y="57924"/>
                </a:lnTo>
                <a:lnTo>
                  <a:pt x="59056" y="57546"/>
                </a:lnTo>
                <a:lnTo>
                  <a:pt x="59999" y="56414"/>
                </a:lnTo>
                <a:lnTo>
                  <a:pt x="61414" y="55188"/>
                </a:lnTo>
                <a:lnTo>
                  <a:pt x="61414" y="55188"/>
                </a:lnTo>
                <a:lnTo>
                  <a:pt x="61131" y="55282"/>
                </a:lnTo>
                <a:lnTo>
                  <a:pt x="61508" y="54811"/>
                </a:lnTo>
                <a:lnTo>
                  <a:pt x="62735" y="53867"/>
                </a:lnTo>
                <a:lnTo>
                  <a:pt x="63867" y="52735"/>
                </a:lnTo>
                <a:lnTo>
                  <a:pt x="66131" y="50471"/>
                </a:lnTo>
                <a:lnTo>
                  <a:pt x="66131" y="50565"/>
                </a:lnTo>
                <a:lnTo>
                  <a:pt x="66320" y="50660"/>
                </a:lnTo>
                <a:lnTo>
                  <a:pt x="66414" y="50660"/>
                </a:lnTo>
                <a:lnTo>
                  <a:pt x="66603" y="50565"/>
                </a:lnTo>
                <a:lnTo>
                  <a:pt x="66603" y="50754"/>
                </a:lnTo>
                <a:lnTo>
                  <a:pt x="66508" y="50943"/>
                </a:lnTo>
                <a:lnTo>
                  <a:pt x="65848" y="51603"/>
                </a:lnTo>
                <a:lnTo>
                  <a:pt x="64999" y="52546"/>
                </a:lnTo>
                <a:lnTo>
                  <a:pt x="65376" y="52358"/>
                </a:lnTo>
                <a:lnTo>
                  <a:pt x="65848" y="52075"/>
                </a:lnTo>
                <a:lnTo>
                  <a:pt x="66697" y="51320"/>
                </a:lnTo>
                <a:lnTo>
                  <a:pt x="67546" y="50282"/>
                </a:lnTo>
                <a:lnTo>
                  <a:pt x="68301" y="49056"/>
                </a:lnTo>
                <a:lnTo>
                  <a:pt x="69055" y="47830"/>
                </a:lnTo>
                <a:lnTo>
                  <a:pt x="69716" y="46603"/>
                </a:lnTo>
                <a:lnTo>
                  <a:pt x="70565" y="44811"/>
                </a:lnTo>
                <a:lnTo>
                  <a:pt x="70282" y="45094"/>
                </a:lnTo>
                <a:lnTo>
                  <a:pt x="70942" y="43490"/>
                </a:lnTo>
                <a:lnTo>
                  <a:pt x="71037" y="43396"/>
                </a:lnTo>
                <a:lnTo>
                  <a:pt x="71697" y="41320"/>
                </a:lnTo>
                <a:lnTo>
                  <a:pt x="72263" y="39245"/>
                </a:lnTo>
                <a:lnTo>
                  <a:pt x="72640" y="37358"/>
                </a:lnTo>
                <a:lnTo>
                  <a:pt x="72923" y="35849"/>
                </a:lnTo>
                <a:lnTo>
                  <a:pt x="72829" y="36226"/>
                </a:lnTo>
                <a:lnTo>
                  <a:pt x="72735" y="36698"/>
                </a:lnTo>
                <a:lnTo>
                  <a:pt x="72452" y="36981"/>
                </a:lnTo>
                <a:lnTo>
                  <a:pt x="72169" y="37358"/>
                </a:lnTo>
                <a:lnTo>
                  <a:pt x="72263" y="36981"/>
                </a:lnTo>
                <a:lnTo>
                  <a:pt x="72452" y="36415"/>
                </a:lnTo>
                <a:lnTo>
                  <a:pt x="72452" y="35849"/>
                </a:lnTo>
                <a:lnTo>
                  <a:pt x="72357" y="35660"/>
                </a:lnTo>
                <a:lnTo>
                  <a:pt x="72263" y="35471"/>
                </a:lnTo>
                <a:lnTo>
                  <a:pt x="72640" y="33868"/>
                </a:lnTo>
                <a:lnTo>
                  <a:pt x="72735" y="33113"/>
                </a:lnTo>
                <a:lnTo>
                  <a:pt x="72735" y="32358"/>
                </a:lnTo>
                <a:lnTo>
                  <a:pt x="72923" y="33207"/>
                </a:lnTo>
                <a:lnTo>
                  <a:pt x="73018" y="34151"/>
                </a:lnTo>
                <a:lnTo>
                  <a:pt x="72923" y="32358"/>
                </a:lnTo>
                <a:lnTo>
                  <a:pt x="72923" y="31792"/>
                </a:lnTo>
                <a:lnTo>
                  <a:pt x="73112" y="30754"/>
                </a:lnTo>
                <a:lnTo>
                  <a:pt x="72829" y="31604"/>
                </a:lnTo>
                <a:lnTo>
                  <a:pt x="72735" y="30283"/>
                </a:lnTo>
                <a:lnTo>
                  <a:pt x="72546" y="28868"/>
                </a:lnTo>
                <a:lnTo>
                  <a:pt x="72357" y="27641"/>
                </a:lnTo>
                <a:lnTo>
                  <a:pt x="71980" y="26038"/>
                </a:lnTo>
                <a:lnTo>
                  <a:pt x="71414" y="24151"/>
                </a:lnTo>
                <a:lnTo>
                  <a:pt x="70754" y="22170"/>
                </a:lnTo>
                <a:lnTo>
                  <a:pt x="69905" y="20000"/>
                </a:lnTo>
                <a:lnTo>
                  <a:pt x="68867" y="18019"/>
                </a:lnTo>
                <a:lnTo>
                  <a:pt x="68301" y="16981"/>
                </a:lnTo>
                <a:lnTo>
                  <a:pt x="67735" y="16132"/>
                </a:lnTo>
                <a:lnTo>
                  <a:pt x="67074" y="15283"/>
                </a:lnTo>
                <a:lnTo>
                  <a:pt x="66414" y="14434"/>
                </a:lnTo>
                <a:lnTo>
                  <a:pt x="66508" y="14623"/>
                </a:lnTo>
                <a:lnTo>
                  <a:pt x="66414" y="14906"/>
                </a:lnTo>
                <a:lnTo>
                  <a:pt x="65754" y="14057"/>
                </a:lnTo>
                <a:lnTo>
                  <a:pt x="65093" y="13113"/>
                </a:lnTo>
                <a:lnTo>
                  <a:pt x="64537" y="12278"/>
                </a:lnTo>
                <a:lnTo>
                  <a:pt x="62924" y="10755"/>
                </a:lnTo>
                <a:lnTo>
                  <a:pt x="63018" y="10755"/>
                </a:lnTo>
                <a:lnTo>
                  <a:pt x="63018" y="10661"/>
                </a:lnTo>
                <a:lnTo>
                  <a:pt x="62924" y="10472"/>
                </a:lnTo>
                <a:lnTo>
                  <a:pt x="62263" y="9717"/>
                </a:lnTo>
                <a:lnTo>
                  <a:pt x="60376" y="7830"/>
                </a:lnTo>
                <a:lnTo>
                  <a:pt x="60754" y="8396"/>
                </a:lnTo>
                <a:lnTo>
                  <a:pt x="61131" y="8774"/>
                </a:lnTo>
                <a:lnTo>
                  <a:pt x="60376" y="8396"/>
                </a:lnTo>
                <a:lnTo>
                  <a:pt x="59716" y="7925"/>
                </a:lnTo>
                <a:lnTo>
                  <a:pt x="59087" y="7476"/>
                </a:lnTo>
                <a:lnTo>
                  <a:pt x="59810" y="8302"/>
                </a:lnTo>
                <a:lnTo>
                  <a:pt x="58678" y="7642"/>
                </a:lnTo>
                <a:lnTo>
                  <a:pt x="57641" y="6981"/>
                </a:lnTo>
                <a:lnTo>
                  <a:pt x="55471" y="5472"/>
                </a:lnTo>
                <a:lnTo>
                  <a:pt x="53301" y="4057"/>
                </a:lnTo>
                <a:lnTo>
                  <a:pt x="52169" y="3397"/>
                </a:lnTo>
                <a:lnTo>
                  <a:pt x="51037" y="2831"/>
                </a:lnTo>
                <a:lnTo>
                  <a:pt x="52075" y="2831"/>
                </a:lnTo>
                <a:lnTo>
                  <a:pt x="50660" y="1982"/>
                </a:lnTo>
                <a:lnTo>
                  <a:pt x="49811" y="1604"/>
                </a:lnTo>
                <a:lnTo>
                  <a:pt x="48867" y="1227"/>
                </a:lnTo>
                <a:lnTo>
                  <a:pt x="48018" y="849"/>
                </a:lnTo>
                <a:lnTo>
                  <a:pt x="47075" y="661"/>
                </a:lnTo>
                <a:lnTo>
                  <a:pt x="46226" y="566"/>
                </a:lnTo>
                <a:lnTo>
                  <a:pt x="45471" y="661"/>
                </a:lnTo>
                <a:lnTo>
                  <a:pt x="46226" y="849"/>
                </a:lnTo>
                <a:lnTo>
                  <a:pt x="46866" y="1215"/>
                </a:lnTo>
                <a:lnTo>
                  <a:pt x="46980" y="1227"/>
                </a:lnTo>
                <a:lnTo>
                  <a:pt x="47452" y="1416"/>
                </a:lnTo>
                <a:lnTo>
                  <a:pt x="47924" y="1510"/>
                </a:lnTo>
                <a:lnTo>
                  <a:pt x="47358" y="1321"/>
                </a:lnTo>
                <a:lnTo>
                  <a:pt x="46886" y="944"/>
                </a:lnTo>
                <a:lnTo>
                  <a:pt x="47829" y="1227"/>
                </a:lnTo>
                <a:lnTo>
                  <a:pt x="48773" y="1604"/>
                </a:lnTo>
                <a:lnTo>
                  <a:pt x="49622" y="2076"/>
                </a:lnTo>
                <a:lnTo>
                  <a:pt x="50377" y="2642"/>
                </a:lnTo>
                <a:lnTo>
                  <a:pt x="50377" y="2642"/>
                </a:lnTo>
                <a:lnTo>
                  <a:pt x="49622" y="2265"/>
                </a:lnTo>
                <a:lnTo>
                  <a:pt x="48584" y="1887"/>
                </a:lnTo>
                <a:lnTo>
                  <a:pt x="47358" y="1510"/>
                </a:lnTo>
                <a:lnTo>
                  <a:pt x="46037" y="1132"/>
                </a:lnTo>
                <a:lnTo>
                  <a:pt x="46809" y="1210"/>
                </a:lnTo>
                <a:lnTo>
                  <a:pt x="44339" y="661"/>
                </a:lnTo>
                <a:lnTo>
                  <a:pt x="44716" y="755"/>
                </a:lnTo>
                <a:lnTo>
                  <a:pt x="43113" y="472"/>
                </a:lnTo>
                <a:lnTo>
                  <a:pt x="41603" y="283"/>
                </a:lnTo>
                <a:lnTo>
                  <a:pt x="40282" y="95"/>
                </a:lnTo>
                <a:lnTo>
                  <a:pt x="391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2" name="Shape 392"/>
          <p:cNvSpPr/>
          <p:nvPr/>
        </p:nvSpPr>
        <p:spPr>
          <a:xfrm>
            <a:off x="4235136" y="3262425"/>
            <a:ext cx="1477671" cy="1413499"/>
          </a:xfrm>
          <a:custGeom>
            <a:avLst/>
            <a:gdLst/>
            <a:ahLst/>
            <a:cxnLst/>
            <a:rect l="0" t="0" r="0" b="0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3" name="Shape 393"/>
          <p:cNvSpPr/>
          <p:nvPr/>
        </p:nvSpPr>
        <p:spPr>
          <a:xfrm>
            <a:off x="6314354" y="3121302"/>
            <a:ext cx="1629475" cy="1554627"/>
          </a:xfrm>
          <a:custGeom>
            <a:avLst/>
            <a:gdLst/>
            <a:ahLst/>
            <a:cxnLst/>
            <a:rect l="0" t="0" r="0" b="0"/>
            <a:pathLst>
              <a:path w="71886" h="68584" extrusionOk="0">
                <a:moveTo>
                  <a:pt x="48962" y="1604"/>
                </a:moveTo>
                <a:lnTo>
                  <a:pt x="48679" y="1698"/>
                </a:lnTo>
                <a:lnTo>
                  <a:pt x="49811" y="1698"/>
                </a:lnTo>
                <a:lnTo>
                  <a:pt x="48962" y="1793"/>
                </a:lnTo>
                <a:lnTo>
                  <a:pt x="47924" y="1698"/>
                </a:lnTo>
                <a:lnTo>
                  <a:pt x="46980" y="1698"/>
                </a:lnTo>
                <a:lnTo>
                  <a:pt x="47452" y="1604"/>
                </a:lnTo>
                <a:close/>
                <a:moveTo>
                  <a:pt x="23773" y="1793"/>
                </a:moveTo>
                <a:lnTo>
                  <a:pt x="22547" y="1887"/>
                </a:lnTo>
                <a:lnTo>
                  <a:pt x="23113" y="1793"/>
                </a:lnTo>
                <a:close/>
                <a:moveTo>
                  <a:pt x="50471" y="1793"/>
                </a:moveTo>
                <a:lnTo>
                  <a:pt x="50660" y="1887"/>
                </a:lnTo>
                <a:lnTo>
                  <a:pt x="48301" y="1981"/>
                </a:lnTo>
                <a:lnTo>
                  <a:pt x="50471" y="1793"/>
                </a:lnTo>
                <a:close/>
                <a:moveTo>
                  <a:pt x="41603" y="1887"/>
                </a:moveTo>
                <a:lnTo>
                  <a:pt x="41698" y="1981"/>
                </a:lnTo>
                <a:lnTo>
                  <a:pt x="39811" y="2076"/>
                </a:lnTo>
                <a:lnTo>
                  <a:pt x="41320" y="1887"/>
                </a:lnTo>
                <a:lnTo>
                  <a:pt x="41320" y="1887"/>
                </a:lnTo>
                <a:lnTo>
                  <a:pt x="40943" y="1981"/>
                </a:lnTo>
                <a:lnTo>
                  <a:pt x="41603" y="1887"/>
                </a:lnTo>
                <a:close/>
                <a:moveTo>
                  <a:pt x="61409" y="2301"/>
                </a:moveTo>
                <a:lnTo>
                  <a:pt x="60659" y="2359"/>
                </a:lnTo>
                <a:lnTo>
                  <a:pt x="59527" y="2453"/>
                </a:lnTo>
                <a:lnTo>
                  <a:pt x="61886" y="2453"/>
                </a:lnTo>
                <a:lnTo>
                  <a:pt x="61773" y="2378"/>
                </a:lnTo>
                <a:lnTo>
                  <a:pt x="61697" y="2359"/>
                </a:lnTo>
                <a:lnTo>
                  <a:pt x="61409" y="2301"/>
                </a:lnTo>
                <a:close/>
                <a:moveTo>
                  <a:pt x="4245" y="3113"/>
                </a:moveTo>
                <a:lnTo>
                  <a:pt x="4245" y="3113"/>
                </a:lnTo>
                <a:lnTo>
                  <a:pt x="4245" y="3113"/>
                </a:lnTo>
                <a:close/>
                <a:moveTo>
                  <a:pt x="15189" y="4151"/>
                </a:moveTo>
                <a:lnTo>
                  <a:pt x="14074" y="4337"/>
                </a:lnTo>
                <a:lnTo>
                  <a:pt x="15189" y="4151"/>
                </a:lnTo>
                <a:close/>
                <a:moveTo>
                  <a:pt x="67074" y="19245"/>
                </a:moveTo>
                <a:lnTo>
                  <a:pt x="67067" y="19277"/>
                </a:lnTo>
                <a:lnTo>
                  <a:pt x="67093" y="19490"/>
                </a:lnTo>
                <a:lnTo>
                  <a:pt x="67074" y="19245"/>
                </a:lnTo>
                <a:close/>
                <a:moveTo>
                  <a:pt x="67093" y="19490"/>
                </a:moveTo>
                <a:lnTo>
                  <a:pt x="67169" y="20472"/>
                </a:lnTo>
                <a:lnTo>
                  <a:pt x="67357" y="21604"/>
                </a:lnTo>
                <a:lnTo>
                  <a:pt x="67093" y="19490"/>
                </a:lnTo>
                <a:close/>
                <a:moveTo>
                  <a:pt x="71558" y="26891"/>
                </a:moveTo>
                <a:lnTo>
                  <a:pt x="71603" y="27358"/>
                </a:lnTo>
                <a:lnTo>
                  <a:pt x="71603" y="26981"/>
                </a:lnTo>
                <a:lnTo>
                  <a:pt x="71558" y="26891"/>
                </a:lnTo>
                <a:close/>
                <a:moveTo>
                  <a:pt x="64339" y="3113"/>
                </a:moveTo>
                <a:lnTo>
                  <a:pt x="64905" y="3396"/>
                </a:lnTo>
                <a:lnTo>
                  <a:pt x="65282" y="3774"/>
                </a:lnTo>
                <a:lnTo>
                  <a:pt x="65659" y="4245"/>
                </a:lnTo>
                <a:lnTo>
                  <a:pt x="65942" y="4717"/>
                </a:lnTo>
                <a:lnTo>
                  <a:pt x="66414" y="6132"/>
                </a:lnTo>
                <a:lnTo>
                  <a:pt x="67074" y="8208"/>
                </a:lnTo>
                <a:lnTo>
                  <a:pt x="66791" y="7547"/>
                </a:lnTo>
                <a:lnTo>
                  <a:pt x="66791" y="7830"/>
                </a:lnTo>
                <a:lnTo>
                  <a:pt x="66508" y="7642"/>
                </a:lnTo>
                <a:lnTo>
                  <a:pt x="66225" y="7547"/>
                </a:lnTo>
                <a:lnTo>
                  <a:pt x="66791" y="9717"/>
                </a:lnTo>
                <a:lnTo>
                  <a:pt x="67074" y="10943"/>
                </a:lnTo>
                <a:lnTo>
                  <a:pt x="67452" y="11981"/>
                </a:lnTo>
                <a:lnTo>
                  <a:pt x="67357" y="11981"/>
                </a:lnTo>
                <a:lnTo>
                  <a:pt x="67924" y="14623"/>
                </a:lnTo>
                <a:lnTo>
                  <a:pt x="68395" y="17264"/>
                </a:lnTo>
                <a:lnTo>
                  <a:pt x="68867" y="19905"/>
                </a:lnTo>
                <a:lnTo>
                  <a:pt x="69527" y="22736"/>
                </a:lnTo>
                <a:lnTo>
                  <a:pt x="69433" y="22170"/>
                </a:lnTo>
                <a:lnTo>
                  <a:pt x="69527" y="21698"/>
                </a:lnTo>
                <a:lnTo>
                  <a:pt x="69810" y="23868"/>
                </a:lnTo>
                <a:lnTo>
                  <a:pt x="69999" y="26037"/>
                </a:lnTo>
                <a:lnTo>
                  <a:pt x="69810" y="24056"/>
                </a:lnTo>
                <a:lnTo>
                  <a:pt x="69905" y="25754"/>
                </a:lnTo>
                <a:lnTo>
                  <a:pt x="70093" y="28773"/>
                </a:lnTo>
                <a:lnTo>
                  <a:pt x="70188" y="30754"/>
                </a:lnTo>
                <a:lnTo>
                  <a:pt x="70093" y="29811"/>
                </a:lnTo>
                <a:lnTo>
                  <a:pt x="69999" y="29151"/>
                </a:lnTo>
                <a:lnTo>
                  <a:pt x="69999" y="30566"/>
                </a:lnTo>
                <a:lnTo>
                  <a:pt x="70093" y="31226"/>
                </a:lnTo>
                <a:lnTo>
                  <a:pt x="70093" y="32452"/>
                </a:lnTo>
                <a:lnTo>
                  <a:pt x="69999" y="33962"/>
                </a:lnTo>
                <a:lnTo>
                  <a:pt x="69716" y="36981"/>
                </a:lnTo>
                <a:lnTo>
                  <a:pt x="69244" y="39999"/>
                </a:lnTo>
                <a:lnTo>
                  <a:pt x="68678" y="43018"/>
                </a:lnTo>
                <a:lnTo>
                  <a:pt x="68678" y="41226"/>
                </a:lnTo>
                <a:lnTo>
                  <a:pt x="68678" y="39433"/>
                </a:lnTo>
                <a:lnTo>
                  <a:pt x="68207" y="32452"/>
                </a:lnTo>
                <a:lnTo>
                  <a:pt x="67735" y="25754"/>
                </a:lnTo>
                <a:lnTo>
                  <a:pt x="67641" y="26320"/>
                </a:lnTo>
                <a:lnTo>
                  <a:pt x="67452" y="25000"/>
                </a:lnTo>
                <a:lnTo>
                  <a:pt x="67263" y="23679"/>
                </a:lnTo>
                <a:lnTo>
                  <a:pt x="67169" y="22264"/>
                </a:lnTo>
                <a:lnTo>
                  <a:pt x="67169" y="21038"/>
                </a:lnTo>
                <a:lnTo>
                  <a:pt x="67074" y="19905"/>
                </a:lnTo>
                <a:lnTo>
                  <a:pt x="66980" y="19622"/>
                </a:lnTo>
                <a:lnTo>
                  <a:pt x="67067" y="19277"/>
                </a:lnTo>
                <a:lnTo>
                  <a:pt x="66886" y="17830"/>
                </a:lnTo>
                <a:lnTo>
                  <a:pt x="66980" y="18962"/>
                </a:lnTo>
                <a:lnTo>
                  <a:pt x="66414" y="14434"/>
                </a:lnTo>
                <a:lnTo>
                  <a:pt x="66603" y="14811"/>
                </a:lnTo>
                <a:lnTo>
                  <a:pt x="66603" y="14623"/>
                </a:lnTo>
                <a:lnTo>
                  <a:pt x="66414" y="13113"/>
                </a:lnTo>
                <a:lnTo>
                  <a:pt x="66131" y="11321"/>
                </a:lnTo>
                <a:lnTo>
                  <a:pt x="66037" y="10849"/>
                </a:lnTo>
                <a:lnTo>
                  <a:pt x="65565" y="7264"/>
                </a:lnTo>
                <a:lnTo>
                  <a:pt x="64999" y="4811"/>
                </a:lnTo>
                <a:lnTo>
                  <a:pt x="64339" y="3113"/>
                </a:lnTo>
                <a:close/>
                <a:moveTo>
                  <a:pt x="69433" y="56131"/>
                </a:moveTo>
                <a:lnTo>
                  <a:pt x="69433" y="57169"/>
                </a:lnTo>
                <a:lnTo>
                  <a:pt x="69339" y="58112"/>
                </a:lnTo>
                <a:lnTo>
                  <a:pt x="69056" y="58867"/>
                </a:lnTo>
                <a:lnTo>
                  <a:pt x="68773" y="59527"/>
                </a:lnTo>
                <a:lnTo>
                  <a:pt x="68678" y="59622"/>
                </a:lnTo>
                <a:lnTo>
                  <a:pt x="68773" y="58773"/>
                </a:lnTo>
                <a:lnTo>
                  <a:pt x="69150" y="57452"/>
                </a:lnTo>
                <a:lnTo>
                  <a:pt x="69433" y="56131"/>
                </a:lnTo>
                <a:close/>
                <a:moveTo>
                  <a:pt x="62169" y="61508"/>
                </a:moveTo>
                <a:lnTo>
                  <a:pt x="61320" y="61697"/>
                </a:lnTo>
                <a:lnTo>
                  <a:pt x="61886" y="61508"/>
                </a:lnTo>
                <a:close/>
                <a:moveTo>
                  <a:pt x="56320" y="62357"/>
                </a:moveTo>
                <a:lnTo>
                  <a:pt x="54418" y="62578"/>
                </a:lnTo>
                <a:lnTo>
                  <a:pt x="54418" y="62578"/>
                </a:lnTo>
                <a:lnTo>
                  <a:pt x="54905" y="62546"/>
                </a:lnTo>
                <a:lnTo>
                  <a:pt x="56320" y="62357"/>
                </a:lnTo>
                <a:close/>
                <a:moveTo>
                  <a:pt x="54418" y="62578"/>
                </a:moveTo>
                <a:lnTo>
                  <a:pt x="53490" y="62640"/>
                </a:lnTo>
                <a:lnTo>
                  <a:pt x="52924" y="62735"/>
                </a:lnTo>
                <a:lnTo>
                  <a:pt x="52263" y="62829"/>
                </a:lnTo>
                <a:lnTo>
                  <a:pt x="54418" y="62578"/>
                </a:lnTo>
                <a:close/>
                <a:moveTo>
                  <a:pt x="48867" y="1793"/>
                </a:moveTo>
                <a:lnTo>
                  <a:pt x="48207" y="1981"/>
                </a:lnTo>
                <a:lnTo>
                  <a:pt x="46886" y="1981"/>
                </a:lnTo>
                <a:lnTo>
                  <a:pt x="49528" y="2076"/>
                </a:lnTo>
                <a:lnTo>
                  <a:pt x="52169" y="2076"/>
                </a:lnTo>
                <a:lnTo>
                  <a:pt x="48490" y="2264"/>
                </a:lnTo>
                <a:lnTo>
                  <a:pt x="48490" y="2264"/>
                </a:lnTo>
                <a:lnTo>
                  <a:pt x="53395" y="2170"/>
                </a:lnTo>
                <a:lnTo>
                  <a:pt x="52263" y="2264"/>
                </a:lnTo>
                <a:lnTo>
                  <a:pt x="51037" y="2359"/>
                </a:lnTo>
                <a:lnTo>
                  <a:pt x="52546" y="2453"/>
                </a:lnTo>
                <a:lnTo>
                  <a:pt x="50754" y="2453"/>
                </a:lnTo>
                <a:lnTo>
                  <a:pt x="50754" y="2547"/>
                </a:lnTo>
                <a:lnTo>
                  <a:pt x="51037" y="2547"/>
                </a:lnTo>
                <a:lnTo>
                  <a:pt x="51509" y="2642"/>
                </a:lnTo>
                <a:lnTo>
                  <a:pt x="50377" y="2736"/>
                </a:lnTo>
                <a:lnTo>
                  <a:pt x="54056" y="2642"/>
                </a:lnTo>
                <a:lnTo>
                  <a:pt x="53490" y="2642"/>
                </a:lnTo>
                <a:lnTo>
                  <a:pt x="53018" y="2453"/>
                </a:lnTo>
                <a:lnTo>
                  <a:pt x="53112" y="2359"/>
                </a:lnTo>
                <a:lnTo>
                  <a:pt x="54339" y="2359"/>
                </a:lnTo>
                <a:lnTo>
                  <a:pt x="55848" y="2453"/>
                </a:lnTo>
                <a:lnTo>
                  <a:pt x="55565" y="2547"/>
                </a:lnTo>
                <a:lnTo>
                  <a:pt x="57169" y="2642"/>
                </a:lnTo>
                <a:lnTo>
                  <a:pt x="57169" y="2642"/>
                </a:lnTo>
                <a:lnTo>
                  <a:pt x="57075" y="2547"/>
                </a:lnTo>
                <a:lnTo>
                  <a:pt x="57358" y="2359"/>
                </a:lnTo>
                <a:lnTo>
                  <a:pt x="58490" y="2264"/>
                </a:lnTo>
                <a:lnTo>
                  <a:pt x="60093" y="2170"/>
                </a:lnTo>
                <a:lnTo>
                  <a:pt x="61603" y="2264"/>
                </a:lnTo>
                <a:lnTo>
                  <a:pt x="61226" y="2264"/>
                </a:lnTo>
                <a:lnTo>
                  <a:pt x="61409" y="2301"/>
                </a:lnTo>
                <a:lnTo>
                  <a:pt x="61632" y="2284"/>
                </a:lnTo>
                <a:lnTo>
                  <a:pt x="61632" y="2284"/>
                </a:lnTo>
                <a:lnTo>
                  <a:pt x="61773" y="2378"/>
                </a:lnTo>
                <a:lnTo>
                  <a:pt x="62075" y="2453"/>
                </a:lnTo>
                <a:lnTo>
                  <a:pt x="62358" y="2736"/>
                </a:lnTo>
                <a:lnTo>
                  <a:pt x="62735" y="3208"/>
                </a:lnTo>
                <a:lnTo>
                  <a:pt x="63207" y="3774"/>
                </a:lnTo>
                <a:lnTo>
                  <a:pt x="63961" y="5189"/>
                </a:lnTo>
                <a:lnTo>
                  <a:pt x="64339" y="5944"/>
                </a:lnTo>
                <a:lnTo>
                  <a:pt x="64622" y="6698"/>
                </a:lnTo>
                <a:lnTo>
                  <a:pt x="65093" y="8491"/>
                </a:lnTo>
                <a:lnTo>
                  <a:pt x="65471" y="10472"/>
                </a:lnTo>
                <a:lnTo>
                  <a:pt x="65754" y="12547"/>
                </a:lnTo>
                <a:lnTo>
                  <a:pt x="65848" y="14623"/>
                </a:lnTo>
                <a:lnTo>
                  <a:pt x="65942" y="16792"/>
                </a:lnTo>
                <a:lnTo>
                  <a:pt x="66131" y="20660"/>
                </a:lnTo>
                <a:lnTo>
                  <a:pt x="66225" y="20283"/>
                </a:lnTo>
                <a:lnTo>
                  <a:pt x="66603" y="23019"/>
                </a:lnTo>
                <a:lnTo>
                  <a:pt x="66791" y="25000"/>
                </a:lnTo>
                <a:lnTo>
                  <a:pt x="66791" y="25660"/>
                </a:lnTo>
                <a:lnTo>
                  <a:pt x="66791" y="25849"/>
                </a:lnTo>
                <a:lnTo>
                  <a:pt x="66697" y="25943"/>
                </a:lnTo>
                <a:lnTo>
                  <a:pt x="66508" y="24905"/>
                </a:lnTo>
                <a:lnTo>
                  <a:pt x="66508" y="25566"/>
                </a:lnTo>
                <a:lnTo>
                  <a:pt x="66508" y="26792"/>
                </a:lnTo>
                <a:lnTo>
                  <a:pt x="67169" y="33490"/>
                </a:lnTo>
                <a:lnTo>
                  <a:pt x="67546" y="36698"/>
                </a:lnTo>
                <a:lnTo>
                  <a:pt x="67735" y="40188"/>
                </a:lnTo>
                <a:lnTo>
                  <a:pt x="67357" y="38867"/>
                </a:lnTo>
                <a:lnTo>
                  <a:pt x="67263" y="38584"/>
                </a:lnTo>
                <a:lnTo>
                  <a:pt x="67263" y="38679"/>
                </a:lnTo>
                <a:lnTo>
                  <a:pt x="67263" y="39339"/>
                </a:lnTo>
                <a:lnTo>
                  <a:pt x="67357" y="40660"/>
                </a:lnTo>
                <a:lnTo>
                  <a:pt x="67641" y="43962"/>
                </a:lnTo>
                <a:lnTo>
                  <a:pt x="67829" y="46226"/>
                </a:lnTo>
                <a:lnTo>
                  <a:pt x="67924" y="46980"/>
                </a:lnTo>
                <a:lnTo>
                  <a:pt x="67169" y="50943"/>
                </a:lnTo>
                <a:lnTo>
                  <a:pt x="66886" y="52829"/>
                </a:lnTo>
                <a:lnTo>
                  <a:pt x="66791" y="54716"/>
                </a:lnTo>
                <a:lnTo>
                  <a:pt x="66791" y="54810"/>
                </a:lnTo>
                <a:lnTo>
                  <a:pt x="66980" y="55376"/>
                </a:lnTo>
                <a:lnTo>
                  <a:pt x="67169" y="56980"/>
                </a:lnTo>
                <a:lnTo>
                  <a:pt x="67263" y="58395"/>
                </a:lnTo>
                <a:lnTo>
                  <a:pt x="66980" y="58867"/>
                </a:lnTo>
                <a:lnTo>
                  <a:pt x="66697" y="59150"/>
                </a:lnTo>
                <a:lnTo>
                  <a:pt x="66414" y="59339"/>
                </a:lnTo>
                <a:lnTo>
                  <a:pt x="66037" y="59433"/>
                </a:lnTo>
                <a:lnTo>
                  <a:pt x="64999" y="59622"/>
                </a:lnTo>
                <a:lnTo>
                  <a:pt x="63207" y="59905"/>
                </a:lnTo>
                <a:lnTo>
                  <a:pt x="59999" y="60565"/>
                </a:lnTo>
                <a:lnTo>
                  <a:pt x="56697" y="60942"/>
                </a:lnTo>
                <a:lnTo>
                  <a:pt x="53301" y="61225"/>
                </a:lnTo>
                <a:lnTo>
                  <a:pt x="49905" y="61508"/>
                </a:lnTo>
                <a:lnTo>
                  <a:pt x="43113" y="61791"/>
                </a:lnTo>
                <a:lnTo>
                  <a:pt x="39716" y="61980"/>
                </a:lnTo>
                <a:lnTo>
                  <a:pt x="36509" y="62169"/>
                </a:lnTo>
                <a:lnTo>
                  <a:pt x="36698" y="62074"/>
                </a:lnTo>
                <a:lnTo>
                  <a:pt x="36886" y="61886"/>
                </a:lnTo>
                <a:lnTo>
                  <a:pt x="36320" y="61886"/>
                </a:lnTo>
                <a:lnTo>
                  <a:pt x="35566" y="61980"/>
                </a:lnTo>
                <a:lnTo>
                  <a:pt x="34811" y="62074"/>
                </a:lnTo>
                <a:lnTo>
                  <a:pt x="34150" y="62169"/>
                </a:lnTo>
                <a:lnTo>
                  <a:pt x="32924" y="62074"/>
                </a:lnTo>
                <a:lnTo>
                  <a:pt x="31132" y="62263"/>
                </a:lnTo>
                <a:lnTo>
                  <a:pt x="26886" y="62640"/>
                </a:lnTo>
                <a:lnTo>
                  <a:pt x="24528" y="62923"/>
                </a:lnTo>
                <a:lnTo>
                  <a:pt x="22264" y="63112"/>
                </a:lnTo>
                <a:lnTo>
                  <a:pt x="19151" y="63112"/>
                </a:lnTo>
                <a:lnTo>
                  <a:pt x="18302" y="63018"/>
                </a:lnTo>
                <a:lnTo>
                  <a:pt x="19056" y="63018"/>
                </a:lnTo>
                <a:lnTo>
                  <a:pt x="19905" y="62923"/>
                </a:lnTo>
                <a:lnTo>
                  <a:pt x="21604" y="62546"/>
                </a:lnTo>
                <a:lnTo>
                  <a:pt x="21604" y="62546"/>
                </a:lnTo>
                <a:lnTo>
                  <a:pt x="19905" y="62640"/>
                </a:lnTo>
                <a:lnTo>
                  <a:pt x="18207" y="62640"/>
                </a:lnTo>
                <a:lnTo>
                  <a:pt x="14811" y="62735"/>
                </a:lnTo>
                <a:lnTo>
                  <a:pt x="14528" y="62829"/>
                </a:lnTo>
                <a:lnTo>
                  <a:pt x="6509" y="62735"/>
                </a:lnTo>
                <a:lnTo>
                  <a:pt x="6415" y="61886"/>
                </a:lnTo>
                <a:lnTo>
                  <a:pt x="6415" y="61603"/>
                </a:lnTo>
                <a:lnTo>
                  <a:pt x="6509" y="61508"/>
                </a:lnTo>
                <a:lnTo>
                  <a:pt x="6698" y="61980"/>
                </a:lnTo>
                <a:lnTo>
                  <a:pt x="6509" y="58112"/>
                </a:lnTo>
                <a:lnTo>
                  <a:pt x="6321" y="54244"/>
                </a:lnTo>
                <a:lnTo>
                  <a:pt x="6038" y="50471"/>
                </a:lnTo>
                <a:lnTo>
                  <a:pt x="5943" y="48490"/>
                </a:lnTo>
                <a:lnTo>
                  <a:pt x="5943" y="47924"/>
                </a:lnTo>
                <a:lnTo>
                  <a:pt x="5849" y="46414"/>
                </a:lnTo>
                <a:lnTo>
                  <a:pt x="5943" y="44811"/>
                </a:lnTo>
                <a:lnTo>
                  <a:pt x="6132" y="41414"/>
                </a:lnTo>
                <a:lnTo>
                  <a:pt x="6132" y="39622"/>
                </a:lnTo>
                <a:lnTo>
                  <a:pt x="6132" y="38018"/>
                </a:lnTo>
                <a:lnTo>
                  <a:pt x="5849" y="36415"/>
                </a:lnTo>
                <a:lnTo>
                  <a:pt x="5660" y="35754"/>
                </a:lnTo>
                <a:lnTo>
                  <a:pt x="5472" y="35094"/>
                </a:lnTo>
                <a:lnTo>
                  <a:pt x="5566" y="35849"/>
                </a:lnTo>
                <a:lnTo>
                  <a:pt x="5660" y="36698"/>
                </a:lnTo>
                <a:lnTo>
                  <a:pt x="5566" y="38301"/>
                </a:lnTo>
                <a:lnTo>
                  <a:pt x="5283" y="35566"/>
                </a:lnTo>
                <a:lnTo>
                  <a:pt x="4811" y="32452"/>
                </a:lnTo>
                <a:lnTo>
                  <a:pt x="4717" y="30943"/>
                </a:lnTo>
                <a:lnTo>
                  <a:pt x="4623" y="29434"/>
                </a:lnTo>
                <a:lnTo>
                  <a:pt x="4717" y="28113"/>
                </a:lnTo>
                <a:lnTo>
                  <a:pt x="5000" y="26886"/>
                </a:lnTo>
                <a:lnTo>
                  <a:pt x="4906" y="24717"/>
                </a:lnTo>
                <a:lnTo>
                  <a:pt x="5000" y="25283"/>
                </a:lnTo>
                <a:lnTo>
                  <a:pt x="5000" y="24811"/>
                </a:lnTo>
                <a:lnTo>
                  <a:pt x="5000" y="24339"/>
                </a:lnTo>
                <a:lnTo>
                  <a:pt x="4906" y="23302"/>
                </a:lnTo>
                <a:lnTo>
                  <a:pt x="4811" y="21981"/>
                </a:lnTo>
                <a:lnTo>
                  <a:pt x="4623" y="20283"/>
                </a:lnTo>
                <a:lnTo>
                  <a:pt x="4340" y="19528"/>
                </a:lnTo>
                <a:lnTo>
                  <a:pt x="4057" y="18679"/>
                </a:lnTo>
                <a:lnTo>
                  <a:pt x="4057" y="18773"/>
                </a:lnTo>
                <a:lnTo>
                  <a:pt x="4245" y="28868"/>
                </a:lnTo>
                <a:lnTo>
                  <a:pt x="4623" y="38962"/>
                </a:lnTo>
                <a:lnTo>
                  <a:pt x="4528" y="38490"/>
                </a:lnTo>
                <a:lnTo>
                  <a:pt x="4528" y="39528"/>
                </a:lnTo>
                <a:lnTo>
                  <a:pt x="4528" y="41980"/>
                </a:lnTo>
                <a:lnTo>
                  <a:pt x="4528" y="43301"/>
                </a:lnTo>
                <a:lnTo>
                  <a:pt x="4434" y="44622"/>
                </a:lnTo>
                <a:lnTo>
                  <a:pt x="4434" y="46037"/>
                </a:lnTo>
                <a:lnTo>
                  <a:pt x="4434" y="47358"/>
                </a:lnTo>
                <a:lnTo>
                  <a:pt x="4340" y="49056"/>
                </a:lnTo>
                <a:lnTo>
                  <a:pt x="4245" y="50848"/>
                </a:lnTo>
                <a:lnTo>
                  <a:pt x="4151" y="54716"/>
                </a:lnTo>
                <a:lnTo>
                  <a:pt x="4340" y="58773"/>
                </a:lnTo>
                <a:lnTo>
                  <a:pt x="4528" y="60754"/>
                </a:lnTo>
                <a:lnTo>
                  <a:pt x="4811" y="62640"/>
                </a:lnTo>
                <a:lnTo>
                  <a:pt x="2170" y="62546"/>
                </a:lnTo>
                <a:lnTo>
                  <a:pt x="2264" y="58207"/>
                </a:lnTo>
                <a:lnTo>
                  <a:pt x="2359" y="53773"/>
                </a:lnTo>
                <a:lnTo>
                  <a:pt x="2547" y="49433"/>
                </a:lnTo>
                <a:lnTo>
                  <a:pt x="2830" y="45094"/>
                </a:lnTo>
                <a:lnTo>
                  <a:pt x="2736" y="45094"/>
                </a:lnTo>
                <a:lnTo>
                  <a:pt x="2925" y="41509"/>
                </a:lnTo>
                <a:lnTo>
                  <a:pt x="2925" y="42263"/>
                </a:lnTo>
                <a:lnTo>
                  <a:pt x="3208" y="34245"/>
                </a:lnTo>
                <a:lnTo>
                  <a:pt x="3774" y="30566"/>
                </a:lnTo>
                <a:lnTo>
                  <a:pt x="3208" y="31981"/>
                </a:lnTo>
                <a:lnTo>
                  <a:pt x="3113" y="31698"/>
                </a:lnTo>
                <a:lnTo>
                  <a:pt x="3113" y="31226"/>
                </a:lnTo>
                <a:lnTo>
                  <a:pt x="3208" y="30471"/>
                </a:lnTo>
                <a:lnTo>
                  <a:pt x="3113" y="30943"/>
                </a:lnTo>
                <a:lnTo>
                  <a:pt x="3208" y="29528"/>
                </a:lnTo>
                <a:lnTo>
                  <a:pt x="3396" y="28019"/>
                </a:lnTo>
                <a:lnTo>
                  <a:pt x="3491" y="27075"/>
                </a:lnTo>
                <a:lnTo>
                  <a:pt x="3585" y="26886"/>
                </a:lnTo>
                <a:lnTo>
                  <a:pt x="3585" y="27075"/>
                </a:lnTo>
                <a:lnTo>
                  <a:pt x="3585" y="27736"/>
                </a:lnTo>
                <a:lnTo>
                  <a:pt x="3774" y="26132"/>
                </a:lnTo>
                <a:lnTo>
                  <a:pt x="3774" y="21887"/>
                </a:lnTo>
                <a:lnTo>
                  <a:pt x="3774" y="19717"/>
                </a:lnTo>
                <a:lnTo>
                  <a:pt x="3868" y="17547"/>
                </a:lnTo>
                <a:lnTo>
                  <a:pt x="3774" y="16321"/>
                </a:lnTo>
                <a:lnTo>
                  <a:pt x="3679" y="15094"/>
                </a:lnTo>
                <a:lnTo>
                  <a:pt x="3679" y="12547"/>
                </a:lnTo>
                <a:lnTo>
                  <a:pt x="3868" y="9906"/>
                </a:lnTo>
                <a:lnTo>
                  <a:pt x="4151" y="7359"/>
                </a:lnTo>
                <a:lnTo>
                  <a:pt x="4057" y="15566"/>
                </a:lnTo>
                <a:lnTo>
                  <a:pt x="4245" y="16132"/>
                </a:lnTo>
                <a:lnTo>
                  <a:pt x="4245" y="14717"/>
                </a:lnTo>
                <a:lnTo>
                  <a:pt x="4245" y="14151"/>
                </a:lnTo>
                <a:lnTo>
                  <a:pt x="4151" y="14623"/>
                </a:lnTo>
                <a:lnTo>
                  <a:pt x="4151" y="13208"/>
                </a:lnTo>
                <a:lnTo>
                  <a:pt x="4151" y="11792"/>
                </a:lnTo>
                <a:lnTo>
                  <a:pt x="4245" y="9057"/>
                </a:lnTo>
                <a:lnTo>
                  <a:pt x="4340" y="9434"/>
                </a:lnTo>
                <a:lnTo>
                  <a:pt x="4434" y="8208"/>
                </a:lnTo>
                <a:lnTo>
                  <a:pt x="4717" y="7264"/>
                </a:lnTo>
                <a:lnTo>
                  <a:pt x="5000" y="6415"/>
                </a:lnTo>
                <a:lnTo>
                  <a:pt x="5472" y="5755"/>
                </a:lnTo>
                <a:lnTo>
                  <a:pt x="6038" y="5661"/>
                </a:lnTo>
                <a:lnTo>
                  <a:pt x="6226" y="5661"/>
                </a:lnTo>
                <a:lnTo>
                  <a:pt x="6038" y="6132"/>
                </a:lnTo>
                <a:lnTo>
                  <a:pt x="5849" y="6698"/>
                </a:lnTo>
                <a:lnTo>
                  <a:pt x="5849" y="7359"/>
                </a:lnTo>
                <a:lnTo>
                  <a:pt x="6038" y="8019"/>
                </a:lnTo>
                <a:lnTo>
                  <a:pt x="5943" y="8774"/>
                </a:lnTo>
                <a:lnTo>
                  <a:pt x="6038" y="10566"/>
                </a:lnTo>
                <a:lnTo>
                  <a:pt x="6038" y="11698"/>
                </a:lnTo>
                <a:lnTo>
                  <a:pt x="6132" y="12547"/>
                </a:lnTo>
                <a:lnTo>
                  <a:pt x="6038" y="10377"/>
                </a:lnTo>
                <a:lnTo>
                  <a:pt x="6038" y="8208"/>
                </a:lnTo>
                <a:lnTo>
                  <a:pt x="6226" y="8679"/>
                </a:lnTo>
                <a:lnTo>
                  <a:pt x="6321" y="6793"/>
                </a:lnTo>
                <a:lnTo>
                  <a:pt x="6415" y="5944"/>
                </a:lnTo>
                <a:lnTo>
                  <a:pt x="6415" y="5849"/>
                </a:lnTo>
                <a:lnTo>
                  <a:pt x="6415" y="5566"/>
                </a:lnTo>
                <a:lnTo>
                  <a:pt x="8208" y="5283"/>
                </a:lnTo>
                <a:lnTo>
                  <a:pt x="9906" y="5000"/>
                </a:lnTo>
                <a:lnTo>
                  <a:pt x="11604" y="4623"/>
                </a:lnTo>
                <a:lnTo>
                  <a:pt x="13302" y="4340"/>
                </a:lnTo>
                <a:lnTo>
                  <a:pt x="13302" y="4340"/>
                </a:lnTo>
                <a:lnTo>
                  <a:pt x="11226" y="4623"/>
                </a:lnTo>
                <a:lnTo>
                  <a:pt x="9434" y="4906"/>
                </a:lnTo>
                <a:lnTo>
                  <a:pt x="6415" y="5472"/>
                </a:lnTo>
                <a:lnTo>
                  <a:pt x="6415" y="5283"/>
                </a:lnTo>
                <a:lnTo>
                  <a:pt x="6321" y="5472"/>
                </a:lnTo>
                <a:lnTo>
                  <a:pt x="5472" y="5661"/>
                </a:lnTo>
                <a:lnTo>
                  <a:pt x="5660" y="5472"/>
                </a:lnTo>
                <a:lnTo>
                  <a:pt x="6415" y="5283"/>
                </a:lnTo>
                <a:lnTo>
                  <a:pt x="5849" y="5283"/>
                </a:lnTo>
                <a:lnTo>
                  <a:pt x="6226" y="5000"/>
                </a:lnTo>
                <a:lnTo>
                  <a:pt x="6509" y="4717"/>
                </a:lnTo>
                <a:lnTo>
                  <a:pt x="6509" y="4717"/>
                </a:lnTo>
                <a:lnTo>
                  <a:pt x="6415" y="5283"/>
                </a:lnTo>
                <a:lnTo>
                  <a:pt x="6415" y="5283"/>
                </a:lnTo>
                <a:lnTo>
                  <a:pt x="6887" y="4811"/>
                </a:lnTo>
                <a:lnTo>
                  <a:pt x="7453" y="4340"/>
                </a:lnTo>
                <a:lnTo>
                  <a:pt x="8113" y="4151"/>
                </a:lnTo>
                <a:lnTo>
                  <a:pt x="8962" y="3962"/>
                </a:lnTo>
                <a:lnTo>
                  <a:pt x="9811" y="3868"/>
                </a:lnTo>
                <a:lnTo>
                  <a:pt x="10755" y="3868"/>
                </a:lnTo>
                <a:lnTo>
                  <a:pt x="12830" y="3962"/>
                </a:lnTo>
                <a:lnTo>
                  <a:pt x="15189" y="4151"/>
                </a:lnTo>
                <a:lnTo>
                  <a:pt x="15189" y="4151"/>
                </a:lnTo>
                <a:lnTo>
                  <a:pt x="15755" y="4057"/>
                </a:lnTo>
                <a:lnTo>
                  <a:pt x="18113" y="3585"/>
                </a:lnTo>
                <a:lnTo>
                  <a:pt x="21037" y="2925"/>
                </a:lnTo>
                <a:lnTo>
                  <a:pt x="24151" y="2453"/>
                </a:lnTo>
                <a:lnTo>
                  <a:pt x="24811" y="2736"/>
                </a:lnTo>
                <a:lnTo>
                  <a:pt x="25660" y="2925"/>
                </a:lnTo>
                <a:lnTo>
                  <a:pt x="22075" y="3585"/>
                </a:lnTo>
                <a:lnTo>
                  <a:pt x="19717" y="3962"/>
                </a:lnTo>
                <a:lnTo>
                  <a:pt x="21509" y="3774"/>
                </a:lnTo>
                <a:lnTo>
                  <a:pt x="23302" y="3585"/>
                </a:lnTo>
                <a:lnTo>
                  <a:pt x="23207" y="3617"/>
                </a:lnTo>
                <a:lnTo>
                  <a:pt x="23207" y="3617"/>
                </a:lnTo>
                <a:lnTo>
                  <a:pt x="21698" y="3868"/>
                </a:lnTo>
                <a:lnTo>
                  <a:pt x="20000" y="4151"/>
                </a:lnTo>
                <a:lnTo>
                  <a:pt x="26320" y="3491"/>
                </a:lnTo>
                <a:lnTo>
                  <a:pt x="29434" y="3113"/>
                </a:lnTo>
                <a:lnTo>
                  <a:pt x="32547" y="2925"/>
                </a:lnTo>
                <a:lnTo>
                  <a:pt x="32547" y="2925"/>
                </a:lnTo>
                <a:lnTo>
                  <a:pt x="31320" y="3208"/>
                </a:lnTo>
                <a:lnTo>
                  <a:pt x="32452" y="3113"/>
                </a:lnTo>
                <a:lnTo>
                  <a:pt x="33679" y="2925"/>
                </a:lnTo>
                <a:lnTo>
                  <a:pt x="34811" y="2830"/>
                </a:lnTo>
                <a:lnTo>
                  <a:pt x="36037" y="2736"/>
                </a:lnTo>
                <a:lnTo>
                  <a:pt x="35754" y="2736"/>
                </a:lnTo>
                <a:lnTo>
                  <a:pt x="35754" y="2642"/>
                </a:lnTo>
                <a:lnTo>
                  <a:pt x="36226" y="2642"/>
                </a:lnTo>
                <a:lnTo>
                  <a:pt x="36415" y="2547"/>
                </a:lnTo>
                <a:lnTo>
                  <a:pt x="34905" y="2547"/>
                </a:lnTo>
                <a:lnTo>
                  <a:pt x="35660" y="2453"/>
                </a:lnTo>
                <a:lnTo>
                  <a:pt x="36132" y="2453"/>
                </a:lnTo>
                <a:lnTo>
                  <a:pt x="37358" y="2359"/>
                </a:lnTo>
                <a:lnTo>
                  <a:pt x="37830" y="2359"/>
                </a:lnTo>
                <a:lnTo>
                  <a:pt x="38207" y="2264"/>
                </a:lnTo>
                <a:lnTo>
                  <a:pt x="36509" y="2359"/>
                </a:lnTo>
                <a:lnTo>
                  <a:pt x="36509" y="2359"/>
                </a:lnTo>
                <a:lnTo>
                  <a:pt x="38207" y="2170"/>
                </a:lnTo>
                <a:lnTo>
                  <a:pt x="39811" y="2170"/>
                </a:lnTo>
                <a:lnTo>
                  <a:pt x="40188" y="2264"/>
                </a:lnTo>
                <a:lnTo>
                  <a:pt x="39905" y="2076"/>
                </a:lnTo>
                <a:lnTo>
                  <a:pt x="41603" y="2076"/>
                </a:lnTo>
                <a:lnTo>
                  <a:pt x="41037" y="2170"/>
                </a:lnTo>
                <a:lnTo>
                  <a:pt x="43773" y="2076"/>
                </a:lnTo>
                <a:lnTo>
                  <a:pt x="43207" y="2076"/>
                </a:lnTo>
                <a:lnTo>
                  <a:pt x="44528" y="1981"/>
                </a:lnTo>
                <a:lnTo>
                  <a:pt x="44811" y="1981"/>
                </a:lnTo>
                <a:lnTo>
                  <a:pt x="45094" y="1887"/>
                </a:lnTo>
                <a:lnTo>
                  <a:pt x="45754" y="1887"/>
                </a:lnTo>
                <a:lnTo>
                  <a:pt x="47263" y="1793"/>
                </a:lnTo>
                <a:close/>
                <a:moveTo>
                  <a:pt x="52263" y="65754"/>
                </a:moveTo>
                <a:lnTo>
                  <a:pt x="51792" y="65848"/>
                </a:lnTo>
                <a:lnTo>
                  <a:pt x="51697" y="65848"/>
                </a:lnTo>
                <a:lnTo>
                  <a:pt x="48867" y="66131"/>
                </a:lnTo>
                <a:lnTo>
                  <a:pt x="50565" y="65848"/>
                </a:lnTo>
                <a:lnTo>
                  <a:pt x="52263" y="65754"/>
                </a:lnTo>
                <a:close/>
                <a:moveTo>
                  <a:pt x="66697" y="61037"/>
                </a:moveTo>
                <a:lnTo>
                  <a:pt x="66603" y="61131"/>
                </a:lnTo>
                <a:lnTo>
                  <a:pt x="65848" y="61414"/>
                </a:lnTo>
                <a:lnTo>
                  <a:pt x="64999" y="61603"/>
                </a:lnTo>
                <a:lnTo>
                  <a:pt x="63018" y="61791"/>
                </a:lnTo>
                <a:lnTo>
                  <a:pt x="64905" y="61697"/>
                </a:lnTo>
                <a:lnTo>
                  <a:pt x="66508" y="61320"/>
                </a:lnTo>
                <a:lnTo>
                  <a:pt x="66037" y="61980"/>
                </a:lnTo>
                <a:lnTo>
                  <a:pt x="65471" y="62546"/>
                </a:lnTo>
                <a:lnTo>
                  <a:pt x="64810" y="63018"/>
                </a:lnTo>
                <a:lnTo>
                  <a:pt x="64056" y="63301"/>
                </a:lnTo>
                <a:lnTo>
                  <a:pt x="63301" y="63584"/>
                </a:lnTo>
                <a:lnTo>
                  <a:pt x="62452" y="63772"/>
                </a:lnTo>
                <a:lnTo>
                  <a:pt x="61509" y="63961"/>
                </a:lnTo>
                <a:lnTo>
                  <a:pt x="60565" y="64055"/>
                </a:lnTo>
                <a:lnTo>
                  <a:pt x="58678" y="64150"/>
                </a:lnTo>
                <a:lnTo>
                  <a:pt x="53018" y="64150"/>
                </a:lnTo>
                <a:lnTo>
                  <a:pt x="46037" y="64810"/>
                </a:lnTo>
                <a:lnTo>
                  <a:pt x="39528" y="65282"/>
                </a:lnTo>
                <a:lnTo>
                  <a:pt x="36320" y="65471"/>
                </a:lnTo>
                <a:lnTo>
                  <a:pt x="33018" y="65659"/>
                </a:lnTo>
                <a:lnTo>
                  <a:pt x="29622" y="65754"/>
                </a:lnTo>
                <a:lnTo>
                  <a:pt x="23962" y="65754"/>
                </a:lnTo>
                <a:lnTo>
                  <a:pt x="21698" y="65942"/>
                </a:lnTo>
                <a:lnTo>
                  <a:pt x="17264" y="66225"/>
                </a:lnTo>
                <a:lnTo>
                  <a:pt x="17830" y="66037"/>
                </a:lnTo>
                <a:lnTo>
                  <a:pt x="16698" y="65942"/>
                </a:lnTo>
                <a:lnTo>
                  <a:pt x="16509" y="65942"/>
                </a:lnTo>
                <a:lnTo>
                  <a:pt x="15094" y="66037"/>
                </a:lnTo>
                <a:lnTo>
                  <a:pt x="15660" y="66131"/>
                </a:lnTo>
                <a:lnTo>
                  <a:pt x="16132" y="66037"/>
                </a:lnTo>
                <a:lnTo>
                  <a:pt x="15943" y="66131"/>
                </a:lnTo>
                <a:lnTo>
                  <a:pt x="16604" y="66225"/>
                </a:lnTo>
                <a:lnTo>
                  <a:pt x="14434" y="66320"/>
                </a:lnTo>
                <a:lnTo>
                  <a:pt x="12170" y="66414"/>
                </a:lnTo>
                <a:lnTo>
                  <a:pt x="13773" y="66225"/>
                </a:lnTo>
                <a:lnTo>
                  <a:pt x="15000" y="66037"/>
                </a:lnTo>
                <a:lnTo>
                  <a:pt x="12453" y="66225"/>
                </a:lnTo>
                <a:lnTo>
                  <a:pt x="11604" y="66320"/>
                </a:lnTo>
                <a:lnTo>
                  <a:pt x="11604" y="66225"/>
                </a:lnTo>
                <a:lnTo>
                  <a:pt x="11887" y="66225"/>
                </a:lnTo>
                <a:lnTo>
                  <a:pt x="12736" y="66037"/>
                </a:lnTo>
                <a:lnTo>
                  <a:pt x="9906" y="66225"/>
                </a:lnTo>
                <a:lnTo>
                  <a:pt x="8962" y="66414"/>
                </a:lnTo>
                <a:lnTo>
                  <a:pt x="10000" y="66414"/>
                </a:lnTo>
                <a:lnTo>
                  <a:pt x="8396" y="66697"/>
                </a:lnTo>
                <a:lnTo>
                  <a:pt x="7830" y="66697"/>
                </a:lnTo>
                <a:lnTo>
                  <a:pt x="7358" y="66603"/>
                </a:lnTo>
                <a:lnTo>
                  <a:pt x="7075" y="66414"/>
                </a:lnTo>
                <a:lnTo>
                  <a:pt x="6792" y="66131"/>
                </a:lnTo>
                <a:lnTo>
                  <a:pt x="6604" y="65565"/>
                </a:lnTo>
                <a:lnTo>
                  <a:pt x="6604" y="64810"/>
                </a:lnTo>
                <a:lnTo>
                  <a:pt x="6415" y="66225"/>
                </a:lnTo>
                <a:lnTo>
                  <a:pt x="6509" y="64527"/>
                </a:lnTo>
                <a:lnTo>
                  <a:pt x="20188" y="64433"/>
                </a:lnTo>
                <a:lnTo>
                  <a:pt x="20188" y="64433"/>
                </a:lnTo>
                <a:lnTo>
                  <a:pt x="19434" y="64621"/>
                </a:lnTo>
                <a:lnTo>
                  <a:pt x="23585" y="64527"/>
                </a:lnTo>
                <a:lnTo>
                  <a:pt x="25660" y="64433"/>
                </a:lnTo>
                <a:lnTo>
                  <a:pt x="27641" y="64338"/>
                </a:lnTo>
                <a:lnTo>
                  <a:pt x="25754" y="64244"/>
                </a:lnTo>
                <a:lnTo>
                  <a:pt x="31132" y="63772"/>
                </a:lnTo>
                <a:lnTo>
                  <a:pt x="36698" y="63301"/>
                </a:lnTo>
                <a:lnTo>
                  <a:pt x="42264" y="62829"/>
                </a:lnTo>
                <a:lnTo>
                  <a:pt x="47830" y="62640"/>
                </a:lnTo>
                <a:lnTo>
                  <a:pt x="46414" y="62829"/>
                </a:lnTo>
                <a:lnTo>
                  <a:pt x="44999" y="63018"/>
                </a:lnTo>
                <a:lnTo>
                  <a:pt x="48867" y="62735"/>
                </a:lnTo>
                <a:lnTo>
                  <a:pt x="52358" y="62452"/>
                </a:lnTo>
                <a:lnTo>
                  <a:pt x="53207" y="62357"/>
                </a:lnTo>
                <a:lnTo>
                  <a:pt x="52452" y="62452"/>
                </a:lnTo>
                <a:lnTo>
                  <a:pt x="55660" y="62169"/>
                </a:lnTo>
                <a:lnTo>
                  <a:pt x="54056" y="62357"/>
                </a:lnTo>
                <a:lnTo>
                  <a:pt x="56320" y="62357"/>
                </a:lnTo>
                <a:lnTo>
                  <a:pt x="58395" y="62169"/>
                </a:lnTo>
                <a:lnTo>
                  <a:pt x="60471" y="61980"/>
                </a:lnTo>
                <a:lnTo>
                  <a:pt x="64622" y="61508"/>
                </a:lnTo>
                <a:lnTo>
                  <a:pt x="63584" y="61508"/>
                </a:lnTo>
                <a:lnTo>
                  <a:pt x="65188" y="61320"/>
                </a:lnTo>
                <a:lnTo>
                  <a:pt x="65942" y="61225"/>
                </a:lnTo>
                <a:lnTo>
                  <a:pt x="66697" y="61037"/>
                </a:lnTo>
                <a:close/>
                <a:moveTo>
                  <a:pt x="56131" y="0"/>
                </a:moveTo>
                <a:lnTo>
                  <a:pt x="54056" y="95"/>
                </a:lnTo>
                <a:lnTo>
                  <a:pt x="49999" y="472"/>
                </a:lnTo>
                <a:lnTo>
                  <a:pt x="49905" y="472"/>
                </a:lnTo>
                <a:lnTo>
                  <a:pt x="50188" y="378"/>
                </a:lnTo>
                <a:lnTo>
                  <a:pt x="46131" y="378"/>
                </a:lnTo>
                <a:lnTo>
                  <a:pt x="44999" y="566"/>
                </a:lnTo>
                <a:lnTo>
                  <a:pt x="45848" y="661"/>
                </a:lnTo>
                <a:lnTo>
                  <a:pt x="45848" y="661"/>
                </a:lnTo>
                <a:lnTo>
                  <a:pt x="45094" y="566"/>
                </a:lnTo>
                <a:lnTo>
                  <a:pt x="46037" y="661"/>
                </a:lnTo>
                <a:lnTo>
                  <a:pt x="45943" y="661"/>
                </a:lnTo>
                <a:lnTo>
                  <a:pt x="40377" y="849"/>
                </a:lnTo>
                <a:lnTo>
                  <a:pt x="34622" y="1038"/>
                </a:lnTo>
                <a:lnTo>
                  <a:pt x="34245" y="1038"/>
                </a:lnTo>
                <a:lnTo>
                  <a:pt x="30943" y="1227"/>
                </a:lnTo>
                <a:lnTo>
                  <a:pt x="29905" y="1132"/>
                </a:lnTo>
                <a:lnTo>
                  <a:pt x="28679" y="1227"/>
                </a:lnTo>
                <a:lnTo>
                  <a:pt x="26132" y="1510"/>
                </a:lnTo>
                <a:lnTo>
                  <a:pt x="20566" y="1887"/>
                </a:lnTo>
                <a:lnTo>
                  <a:pt x="20094" y="1887"/>
                </a:lnTo>
                <a:lnTo>
                  <a:pt x="19434" y="1793"/>
                </a:lnTo>
                <a:lnTo>
                  <a:pt x="19245" y="1793"/>
                </a:lnTo>
                <a:lnTo>
                  <a:pt x="19434" y="1887"/>
                </a:lnTo>
                <a:lnTo>
                  <a:pt x="19811" y="1981"/>
                </a:lnTo>
                <a:lnTo>
                  <a:pt x="17453" y="2170"/>
                </a:lnTo>
                <a:lnTo>
                  <a:pt x="12830" y="2170"/>
                </a:lnTo>
                <a:lnTo>
                  <a:pt x="11415" y="2359"/>
                </a:lnTo>
                <a:lnTo>
                  <a:pt x="8962" y="2547"/>
                </a:lnTo>
                <a:lnTo>
                  <a:pt x="8113" y="3113"/>
                </a:lnTo>
                <a:lnTo>
                  <a:pt x="7170" y="3302"/>
                </a:lnTo>
                <a:lnTo>
                  <a:pt x="5377" y="3679"/>
                </a:lnTo>
                <a:lnTo>
                  <a:pt x="4245" y="3868"/>
                </a:lnTo>
                <a:lnTo>
                  <a:pt x="4245" y="3113"/>
                </a:lnTo>
                <a:lnTo>
                  <a:pt x="4151" y="3868"/>
                </a:lnTo>
                <a:lnTo>
                  <a:pt x="3774" y="4057"/>
                </a:lnTo>
                <a:lnTo>
                  <a:pt x="3585" y="4151"/>
                </a:lnTo>
                <a:lnTo>
                  <a:pt x="3396" y="4340"/>
                </a:lnTo>
                <a:lnTo>
                  <a:pt x="3208" y="4623"/>
                </a:lnTo>
                <a:lnTo>
                  <a:pt x="2925" y="5472"/>
                </a:lnTo>
                <a:lnTo>
                  <a:pt x="2453" y="7076"/>
                </a:lnTo>
                <a:lnTo>
                  <a:pt x="2264" y="7830"/>
                </a:lnTo>
                <a:lnTo>
                  <a:pt x="2076" y="8585"/>
                </a:lnTo>
                <a:lnTo>
                  <a:pt x="1793" y="10283"/>
                </a:lnTo>
                <a:lnTo>
                  <a:pt x="1698" y="12075"/>
                </a:lnTo>
                <a:lnTo>
                  <a:pt x="1698" y="13868"/>
                </a:lnTo>
                <a:lnTo>
                  <a:pt x="1793" y="17547"/>
                </a:lnTo>
                <a:lnTo>
                  <a:pt x="1793" y="19339"/>
                </a:lnTo>
                <a:lnTo>
                  <a:pt x="1793" y="20943"/>
                </a:lnTo>
                <a:lnTo>
                  <a:pt x="849" y="42735"/>
                </a:lnTo>
                <a:lnTo>
                  <a:pt x="0" y="64527"/>
                </a:lnTo>
                <a:lnTo>
                  <a:pt x="5094" y="64527"/>
                </a:lnTo>
                <a:lnTo>
                  <a:pt x="5377" y="66131"/>
                </a:lnTo>
                <a:lnTo>
                  <a:pt x="5472" y="66603"/>
                </a:lnTo>
                <a:lnTo>
                  <a:pt x="5755" y="66980"/>
                </a:lnTo>
                <a:lnTo>
                  <a:pt x="6038" y="67263"/>
                </a:lnTo>
                <a:lnTo>
                  <a:pt x="6415" y="67546"/>
                </a:lnTo>
                <a:lnTo>
                  <a:pt x="7736" y="67923"/>
                </a:lnTo>
                <a:lnTo>
                  <a:pt x="9057" y="68206"/>
                </a:lnTo>
                <a:lnTo>
                  <a:pt x="10377" y="68395"/>
                </a:lnTo>
                <a:lnTo>
                  <a:pt x="11887" y="68584"/>
                </a:lnTo>
                <a:lnTo>
                  <a:pt x="16887" y="68584"/>
                </a:lnTo>
                <a:lnTo>
                  <a:pt x="20377" y="68301"/>
                </a:lnTo>
                <a:lnTo>
                  <a:pt x="27547" y="67640"/>
                </a:lnTo>
                <a:lnTo>
                  <a:pt x="30849" y="67357"/>
                </a:lnTo>
                <a:lnTo>
                  <a:pt x="33867" y="67169"/>
                </a:lnTo>
                <a:lnTo>
                  <a:pt x="38396" y="66980"/>
                </a:lnTo>
                <a:lnTo>
                  <a:pt x="42924" y="66603"/>
                </a:lnTo>
                <a:lnTo>
                  <a:pt x="51792" y="65942"/>
                </a:lnTo>
                <a:lnTo>
                  <a:pt x="53112" y="65754"/>
                </a:lnTo>
                <a:lnTo>
                  <a:pt x="53301" y="65754"/>
                </a:lnTo>
                <a:lnTo>
                  <a:pt x="55282" y="65565"/>
                </a:lnTo>
                <a:lnTo>
                  <a:pt x="61697" y="64999"/>
                </a:lnTo>
                <a:lnTo>
                  <a:pt x="62546" y="64905"/>
                </a:lnTo>
                <a:lnTo>
                  <a:pt x="64716" y="64810"/>
                </a:lnTo>
                <a:lnTo>
                  <a:pt x="60943" y="65376"/>
                </a:lnTo>
                <a:lnTo>
                  <a:pt x="64433" y="65093"/>
                </a:lnTo>
                <a:lnTo>
                  <a:pt x="65754" y="64810"/>
                </a:lnTo>
                <a:lnTo>
                  <a:pt x="66225" y="64716"/>
                </a:lnTo>
                <a:lnTo>
                  <a:pt x="66697" y="64527"/>
                </a:lnTo>
                <a:lnTo>
                  <a:pt x="67169" y="64244"/>
                </a:lnTo>
                <a:lnTo>
                  <a:pt x="67452" y="63867"/>
                </a:lnTo>
                <a:lnTo>
                  <a:pt x="67829" y="63489"/>
                </a:lnTo>
                <a:lnTo>
                  <a:pt x="68018" y="63018"/>
                </a:lnTo>
                <a:lnTo>
                  <a:pt x="68301" y="62452"/>
                </a:lnTo>
                <a:lnTo>
                  <a:pt x="68490" y="61791"/>
                </a:lnTo>
                <a:lnTo>
                  <a:pt x="68678" y="60093"/>
                </a:lnTo>
                <a:lnTo>
                  <a:pt x="68961" y="59622"/>
                </a:lnTo>
                <a:lnTo>
                  <a:pt x="69150" y="59056"/>
                </a:lnTo>
                <a:lnTo>
                  <a:pt x="69339" y="58490"/>
                </a:lnTo>
                <a:lnTo>
                  <a:pt x="69433" y="57829"/>
                </a:lnTo>
                <a:lnTo>
                  <a:pt x="69527" y="56225"/>
                </a:lnTo>
                <a:lnTo>
                  <a:pt x="69527" y="54622"/>
                </a:lnTo>
                <a:lnTo>
                  <a:pt x="69339" y="54150"/>
                </a:lnTo>
                <a:lnTo>
                  <a:pt x="69244" y="52358"/>
                </a:lnTo>
                <a:lnTo>
                  <a:pt x="69999" y="46980"/>
                </a:lnTo>
                <a:lnTo>
                  <a:pt x="70754" y="41792"/>
                </a:lnTo>
                <a:lnTo>
                  <a:pt x="71414" y="36603"/>
                </a:lnTo>
                <a:lnTo>
                  <a:pt x="71697" y="34150"/>
                </a:lnTo>
                <a:lnTo>
                  <a:pt x="71886" y="31698"/>
                </a:lnTo>
                <a:lnTo>
                  <a:pt x="71603" y="33113"/>
                </a:lnTo>
                <a:lnTo>
                  <a:pt x="71603" y="32264"/>
                </a:lnTo>
                <a:lnTo>
                  <a:pt x="71508" y="31509"/>
                </a:lnTo>
                <a:lnTo>
                  <a:pt x="71320" y="29717"/>
                </a:lnTo>
                <a:lnTo>
                  <a:pt x="71225" y="28868"/>
                </a:lnTo>
                <a:lnTo>
                  <a:pt x="71131" y="28019"/>
                </a:lnTo>
                <a:lnTo>
                  <a:pt x="71225" y="27264"/>
                </a:lnTo>
                <a:lnTo>
                  <a:pt x="71414" y="26603"/>
                </a:lnTo>
                <a:lnTo>
                  <a:pt x="71558" y="26891"/>
                </a:lnTo>
                <a:lnTo>
                  <a:pt x="71131" y="22453"/>
                </a:lnTo>
                <a:lnTo>
                  <a:pt x="71320" y="23113"/>
                </a:lnTo>
                <a:lnTo>
                  <a:pt x="71037" y="21132"/>
                </a:lnTo>
                <a:lnTo>
                  <a:pt x="70754" y="19056"/>
                </a:lnTo>
                <a:lnTo>
                  <a:pt x="69999" y="15094"/>
                </a:lnTo>
                <a:lnTo>
                  <a:pt x="70376" y="16415"/>
                </a:lnTo>
                <a:lnTo>
                  <a:pt x="69999" y="12830"/>
                </a:lnTo>
                <a:lnTo>
                  <a:pt x="69622" y="10566"/>
                </a:lnTo>
                <a:lnTo>
                  <a:pt x="69150" y="8208"/>
                </a:lnTo>
                <a:lnTo>
                  <a:pt x="68584" y="5944"/>
                </a:lnTo>
                <a:lnTo>
                  <a:pt x="68207" y="4906"/>
                </a:lnTo>
                <a:lnTo>
                  <a:pt x="67829" y="3868"/>
                </a:lnTo>
                <a:lnTo>
                  <a:pt x="67452" y="3019"/>
                </a:lnTo>
                <a:lnTo>
                  <a:pt x="66980" y="2264"/>
                </a:lnTo>
                <a:lnTo>
                  <a:pt x="66508" y="1604"/>
                </a:lnTo>
                <a:lnTo>
                  <a:pt x="65942" y="1227"/>
                </a:lnTo>
                <a:lnTo>
                  <a:pt x="64999" y="849"/>
                </a:lnTo>
                <a:lnTo>
                  <a:pt x="64150" y="661"/>
                </a:lnTo>
                <a:lnTo>
                  <a:pt x="62263" y="283"/>
                </a:lnTo>
                <a:lnTo>
                  <a:pt x="60282" y="95"/>
                </a:lnTo>
                <a:lnTo>
                  <a:pt x="5820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4" name="Shape 394"/>
          <p:cNvSpPr txBox="1">
            <a:spLocks noGrp="1"/>
          </p:cNvSpPr>
          <p:nvPr>
            <p:ph type="title"/>
          </p:nvPr>
        </p:nvSpPr>
        <p:spPr>
          <a:xfrm>
            <a:off x="-6025" y="205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Extra graphics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 idx="4294967295"/>
          </p:nvPr>
        </p:nvSpPr>
        <p:spPr>
          <a:xfrm>
            <a:off x="1822500" y="1202350"/>
            <a:ext cx="5457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800"/>
              <a:t>hello!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subTitle" idx="4294967295"/>
          </p:nvPr>
        </p:nvSpPr>
        <p:spPr>
          <a:xfrm>
            <a:off x="1275150" y="2376673"/>
            <a:ext cx="65937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I am Jayden Smith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I am here because I love to give presentations. 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You can find me at @username</a:t>
            </a:r>
          </a:p>
        </p:txBody>
      </p:sp>
      <p:sp>
        <p:nvSpPr>
          <p:cNvPr id="65" name="Shape 65"/>
          <p:cNvSpPr/>
          <p:nvPr/>
        </p:nvSpPr>
        <p:spPr>
          <a:xfrm>
            <a:off x="3799401" y="2051575"/>
            <a:ext cx="1442480" cy="102977"/>
          </a:xfrm>
          <a:custGeom>
            <a:avLst/>
            <a:gdLst/>
            <a:ahLst/>
            <a:cxnLst/>
            <a:rect l="0" t="0" r="0" b="0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4249880" y="630378"/>
            <a:ext cx="602256" cy="637792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ctrTitle"/>
          </p:nvPr>
        </p:nvSpPr>
        <p:spPr>
          <a:xfrm>
            <a:off x="685800" y="1964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/>
              <a:t>1.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subTitle" idx="1"/>
          </p:nvPr>
        </p:nvSpPr>
        <p:spPr>
          <a:xfrm>
            <a:off x="685800" y="31448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  <p:sp>
        <p:nvSpPr>
          <p:cNvPr id="73" name="Shape 73"/>
          <p:cNvSpPr/>
          <p:nvPr/>
        </p:nvSpPr>
        <p:spPr>
          <a:xfrm>
            <a:off x="3617074" y="256025"/>
            <a:ext cx="1824692" cy="1702276"/>
          </a:xfrm>
          <a:custGeom>
            <a:avLst/>
            <a:gdLst/>
            <a:ahLst/>
            <a:cxnLst/>
            <a:rect l="0" t="0" r="0" b="0"/>
            <a:pathLst>
              <a:path w="73112" h="68207" extrusionOk="0">
                <a:moveTo>
                  <a:pt x="46809" y="1210"/>
                </a:moveTo>
                <a:lnTo>
                  <a:pt x="46886" y="1227"/>
                </a:lnTo>
                <a:lnTo>
                  <a:pt x="46886" y="1227"/>
                </a:lnTo>
                <a:lnTo>
                  <a:pt x="46866" y="1215"/>
                </a:lnTo>
                <a:lnTo>
                  <a:pt x="46809" y="1210"/>
                </a:lnTo>
                <a:close/>
                <a:moveTo>
                  <a:pt x="35754" y="1982"/>
                </a:moveTo>
                <a:lnTo>
                  <a:pt x="36320" y="2170"/>
                </a:lnTo>
                <a:lnTo>
                  <a:pt x="36037" y="2170"/>
                </a:lnTo>
                <a:lnTo>
                  <a:pt x="35660" y="2076"/>
                </a:lnTo>
                <a:lnTo>
                  <a:pt x="35754" y="1982"/>
                </a:lnTo>
                <a:close/>
                <a:moveTo>
                  <a:pt x="42641" y="1321"/>
                </a:moveTo>
                <a:lnTo>
                  <a:pt x="44622" y="1510"/>
                </a:lnTo>
                <a:lnTo>
                  <a:pt x="46603" y="1793"/>
                </a:lnTo>
                <a:lnTo>
                  <a:pt x="46226" y="1793"/>
                </a:lnTo>
                <a:lnTo>
                  <a:pt x="46320" y="1982"/>
                </a:lnTo>
                <a:lnTo>
                  <a:pt x="45660" y="1793"/>
                </a:lnTo>
                <a:lnTo>
                  <a:pt x="44905" y="1699"/>
                </a:lnTo>
                <a:lnTo>
                  <a:pt x="44905" y="1699"/>
                </a:lnTo>
                <a:lnTo>
                  <a:pt x="45188" y="2076"/>
                </a:lnTo>
                <a:lnTo>
                  <a:pt x="45282" y="2265"/>
                </a:lnTo>
                <a:lnTo>
                  <a:pt x="45094" y="2265"/>
                </a:lnTo>
                <a:lnTo>
                  <a:pt x="44716" y="2170"/>
                </a:lnTo>
                <a:lnTo>
                  <a:pt x="43773" y="1793"/>
                </a:lnTo>
                <a:lnTo>
                  <a:pt x="42641" y="1321"/>
                </a:lnTo>
                <a:close/>
                <a:moveTo>
                  <a:pt x="34622" y="5095"/>
                </a:moveTo>
                <a:lnTo>
                  <a:pt x="34169" y="5151"/>
                </a:lnTo>
                <a:lnTo>
                  <a:pt x="34169" y="5151"/>
                </a:lnTo>
                <a:lnTo>
                  <a:pt x="34056" y="5189"/>
                </a:lnTo>
                <a:lnTo>
                  <a:pt x="34622" y="5095"/>
                </a:lnTo>
                <a:close/>
                <a:moveTo>
                  <a:pt x="58490" y="6793"/>
                </a:moveTo>
                <a:lnTo>
                  <a:pt x="59056" y="7453"/>
                </a:lnTo>
                <a:lnTo>
                  <a:pt x="59087" y="7476"/>
                </a:lnTo>
                <a:lnTo>
                  <a:pt x="58490" y="6793"/>
                </a:lnTo>
                <a:close/>
                <a:moveTo>
                  <a:pt x="56697" y="7736"/>
                </a:moveTo>
                <a:lnTo>
                  <a:pt x="57358" y="8113"/>
                </a:lnTo>
                <a:lnTo>
                  <a:pt x="57075" y="8113"/>
                </a:lnTo>
                <a:lnTo>
                  <a:pt x="56697" y="7736"/>
                </a:lnTo>
                <a:close/>
                <a:moveTo>
                  <a:pt x="59810" y="8679"/>
                </a:moveTo>
                <a:lnTo>
                  <a:pt x="60087" y="8956"/>
                </a:lnTo>
                <a:lnTo>
                  <a:pt x="59905" y="8774"/>
                </a:lnTo>
                <a:lnTo>
                  <a:pt x="59810" y="8679"/>
                </a:lnTo>
                <a:close/>
                <a:moveTo>
                  <a:pt x="57546" y="8019"/>
                </a:moveTo>
                <a:lnTo>
                  <a:pt x="58395" y="8774"/>
                </a:lnTo>
                <a:lnTo>
                  <a:pt x="59339" y="9434"/>
                </a:lnTo>
                <a:lnTo>
                  <a:pt x="58490" y="8868"/>
                </a:lnTo>
                <a:lnTo>
                  <a:pt x="57735" y="8208"/>
                </a:lnTo>
                <a:lnTo>
                  <a:pt x="57546" y="8019"/>
                </a:lnTo>
                <a:close/>
                <a:moveTo>
                  <a:pt x="60282" y="9246"/>
                </a:moveTo>
                <a:lnTo>
                  <a:pt x="60565" y="9812"/>
                </a:lnTo>
                <a:lnTo>
                  <a:pt x="60282" y="9529"/>
                </a:lnTo>
                <a:lnTo>
                  <a:pt x="60282" y="9340"/>
                </a:lnTo>
                <a:lnTo>
                  <a:pt x="60282" y="9246"/>
                </a:lnTo>
                <a:close/>
                <a:moveTo>
                  <a:pt x="59999" y="8396"/>
                </a:moveTo>
                <a:lnTo>
                  <a:pt x="60659" y="8774"/>
                </a:lnTo>
                <a:lnTo>
                  <a:pt x="61131" y="9340"/>
                </a:lnTo>
                <a:lnTo>
                  <a:pt x="61603" y="9906"/>
                </a:lnTo>
                <a:lnTo>
                  <a:pt x="61886" y="10566"/>
                </a:lnTo>
                <a:lnTo>
                  <a:pt x="60942" y="9434"/>
                </a:lnTo>
                <a:lnTo>
                  <a:pt x="61320" y="10095"/>
                </a:lnTo>
                <a:lnTo>
                  <a:pt x="59999" y="8396"/>
                </a:lnTo>
                <a:close/>
                <a:moveTo>
                  <a:pt x="63773" y="11132"/>
                </a:moveTo>
                <a:lnTo>
                  <a:pt x="64537" y="12278"/>
                </a:lnTo>
                <a:lnTo>
                  <a:pt x="64622" y="12359"/>
                </a:lnTo>
                <a:lnTo>
                  <a:pt x="63773" y="11132"/>
                </a:lnTo>
                <a:close/>
                <a:moveTo>
                  <a:pt x="65093" y="14528"/>
                </a:moveTo>
                <a:lnTo>
                  <a:pt x="65376" y="15189"/>
                </a:lnTo>
                <a:lnTo>
                  <a:pt x="65659" y="15755"/>
                </a:lnTo>
                <a:lnTo>
                  <a:pt x="66037" y="16981"/>
                </a:lnTo>
                <a:lnTo>
                  <a:pt x="65659" y="16321"/>
                </a:lnTo>
                <a:lnTo>
                  <a:pt x="65282" y="15377"/>
                </a:lnTo>
                <a:lnTo>
                  <a:pt x="65093" y="14528"/>
                </a:lnTo>
                <a:close/>
                <a:moveTo>
                  <a:pt x="65093" y="16321"/>
                </a:moveTo>
                <a:lnTo>
                  <a:pt x="65565" y="16698"/>
                </a:lnTo>
                <a:lnTo>
                  <a:pt x="65942" y="17076"/>
                </a:lnTo>
                <a:lnTo>
                  <a:pt x="66320" y="17547"/>
                </a:lnTo>
                <a:lnTo>
                  <a:pt x="66414" y="17830"/>
                </a:lnTo>
                <a:lnTo>
                  <a:pt x="66508" y="18113"/>
                </a:lnTo>
                <a:lnTo>
                  <a:pt x="65848" y="17170"/>
                </a:lnTo>
                <a:lnTo>
                  <a:pt x="65093" y="16321"/>
                </a:lnTo>
                <a:close/>
                <a:moveTo>
                  <a:pt x="72074" y="36226"/>
                </a:moveTo>
                <a:lnTo>
                  <a:pt x="71791" y="37547"/>
                </a:lnTo>
                <a:lnTo>
                  <a:pt x="71603" y="38773"/>
                </a:lnTo>
                <a:lnTo>
                  <a:pt x="71320" y="40000"/>
                </a:lnTo>
                <a:lnTo>
                  <a:pt x="70754" y="41509"/>
                </a:lnTo>
                <a:lnTo>
                  <a:pt x="70942" y="40283"/>
                </a:lnTo>
                <a:lnTo>
                  <a:pt x="71225" y="38962"/>
                </a:lnTo>
                <a:lnTo>
                  <a:pt x="72074" y="36226"/>
                </a:lnTo>
                <a:close/>
                <a:moveTo>
                  <a:pt x="69150" y="44433"/>
                </a:moveTo>
                <a:lnTo>
                  <a:pt x="68867" y="44905"/>
                </a:lnTo>
                <a:lnTo>
                  <a:pt x="68584" y="45377"/>
                </a:lnTo>
                <a:lnTo>
                  <a:pt x="68206" y="45754"/>
                </a:lnTo>
                <a:lnTo>
                  <a:pt x="67923" y="46132"/>
                </a:lnTo>
                <a:lnTo>
                  <a:pt x="68112" y="45754"/>
                </a:lnTo>
                <a:lnTo>
                  <a:pt x="68678" y="45188"/>
                </a:lnTo>
                <a:lnTo>
                  <a:pt x="69150" y="44433"/>
                </a:lnTo>
                <a:close/>
                <a:moveTo>
                  <a:pt x="67357" y="47830"/>
                </a:moveTo>
                <a:lnTo>
                  <a:pt x="66886" y="48584"/>
                </a:lnTo>
                <a:lnTo>
                  <a:pt x="66508" y="48867"/>
                </a:lnTo>
                <a:lnTo>
                  <a:pt x="66414" y="48867"/>
                </a:lnTo>
                <a:lnTo>
                  <a:pt x="66414" y="48773"/>
                </a:lnTo>
                <a:lnTo>
                  <a:pt x="66886" y="48301"/>
                </a:lnTo>
                <a:lnTo>
                  <a:pt x="67357" y="47830"/>
                </a:lnTo>
                <a:close/>
                <a:moveTo>
                  <a:pt x="65093" y="48396"/>
                </a:moveTo>
                <a:lnTo>
                  <a:pt x="65376" y="48490"/>
                </a:lnTo>
                <a:lnTo>
                  <a:pt x="64905" y="49056"/>
                </a:lnTo>
                <a:lnTo>
                  <a:pt x="64622" y="49528"/>
                </a:lnTo>
                <a:lnTo>
                  <a:pt x="64244" y="49811"/>
                </a:lnTo>
                <a:lnTo>
                  <a:pt x="64244" y="49905"/>
                </a:lnTo>
                <a:lnTo>
                  <a:pt x="64056" y="49905"/>
                </a:lnTo>
                <a:lnTo>
                  <a:pt x="64056" y="49811"/>
                </a:lnTo>
                <a:lnTo>
                  <a:pt x="64433" y="49150"/>
                </a:lnTo>
                <a:lnTo>
                  <a:pt x="64622" y="48867"/>
                </a:lnTo>
                <a:lnTo>
                  <a:pt x="64905" y="48584"/>
                </a:lnTo>
                <a:lnTo>
                  <a:pt x="65093" y="48396"/>
                </a:lnTo>
                <a:close/>
                <a:moveTo>
                  <a:pt x="6981" y="52452"/>
                </a:moveTo>
                <a:lnTo>
                  <a:pt x="7170" y="53112"/>
                </a:lnTo>
                <a:lnTo>
                  <a:pt x="7075" y="53018"/>
                </a:lnTo>
                <a:lnTo>
                  <a:pt x="6981" y="52641"/>
                </a:lnTo>
                <a:lnTo>
                  <a:pt x="6981" y="52452"/>
                </a:lnTo>
                <a:close/>
                <a:moveTo>
                  <a:pt x="7736" y="54339"/>
                </a:moveTo>
                <a:lnTo>
                  <a:pt x="7641" y="54433"/>
                </a:lnTo>
                <a:lnTo>
                  <a:pt x="7641" y="54339"/>
                </a:lnTo>
                <a:close/>
                <a:moveTo>
                  <a:pt x="61225" y="55094"/>
                </a:moveTo>
                <a:lnTo>
                  <a:pt x="61037" y="55377"/>
                </a:lnTo>
                <a:lnTo>
                  <a:pt x="60754" y="55471"/>
                </a:lnTo>
                <a:lnTo>
                  <a:pt x="60754" y="55471"/>
                </a:lnTo>
                <a:lnTo>
                  <a:pt x="60942" y="55282"/>
                </a:lnTo>
                <a:lnTo>
                  <a:pt x="61225" y="55094"/>
                </a:lnTo>
                <a:close/>
                <a:moveTo>
                  <a:pt x="6132" y="53867"/>
                </a:moveTo>
                <a:lnTo>
                  <a:pt x="7358" y="55377"/>
                </a:lnTo>
                <a:lnTo>
                  <a:pt x="7641" y="55471"/>
                </a:lnTo>
                <a:lnTo>
                  <a:pt x="7641" y="55471"/>
                </a:lnTo>
                <a:lnTo>
                  <a:pt x="7641" y="55471"/>
                </a:lnTo>
                <a:lnTo>
                  <a:pt x="7830" y="55565"/>
                </a:lnTo>
                <a:lnTo>
                  <a:pt x="8302" y="56414"/>
                </a:lnTo>
                <a:lnTo>
                  <a:pt x="7170" y="55471"/>
                </a:lnTo>
                <a:lnTo>
                  <a:pt x="6509" y="54622"/>
                </a:lnTo>
                <a:lnTo>
                  <a:pt x="6226" y="54245"/>
                </a:lnTo>
                <a:lnTo>
                  <a:pt x="6132" y="53867"/>
                </a:lnTo>
                <a:close/>
                <a:moveTo>
                  <a:pt x="9056" y="56414"/>
                </a:moveTo>
                <a:lnTo>
                  <a:pt x="9245" y="56509"/>
                </a:lnTo>
                <a:lnTo>
                  <a:pt x="9151" y="56509"/>
                </a:lnTo>
                <a:lnTo>
                  <a:pt x="9056" y="56414"/>
                </a:lnTo>
                <a:close/>
                <a:moveTo>
                  <a:pt x="10472" y="56980"/>
                </a:moveTo>
                <a:lnTo>
                  <a:pt x="11321" y="57358"/>
                </a:lnTo>
                <a:lnTo>
                  <a:pt x="11887" y="57735"/>
                </a:lnTo>
                <a:lnTo>
                  <a:pt x="12264" y="58018"/>
                </a:lnTo>
                <a:lnTo>
                  <a:pt x="11604" y="57641"/>
                </a:lnTo>
                <a:lnTo>
                  <a:pt x="11604" y="57641"/>
                </a:lnTo>
                <a:lnTo>
                  <a:pt x="11792" y="58112"/>
                </a:lnTo>
                <a:lnTo>
                  <a:pt x="11604" y="58018"/>
                </a:lnTo>
                <a:lnTo>
                  <a:pt x="11132" y="57452"/>
                </a:lnTo>
                <a:lnTo>
                  <a:pt x="10849" y="57169"/>
                </a:lnTo>
                <a:lnTo>
                  <a:pt x="10472" y="56980"/>
                </a:lnTo>
                <a:close/>
                <a:moveTo>
                  <a:pt x="18019" y="59433"/>
                </a:moveTo>
                <a:lnTo>
                  <a:pt x="18773" y="59810"/>
                </a:lnTo>
                <a:lnTo>
                  <a:pt x="19528" y="60376"/>
                </a:lnTo>
                <a:lnTo>
                  <a:pt x="19056" y="60282"/>
                </a:lnTo>
                <a:lnTo>
                  <a:pt x="18962" y="60188"/>
                </a:lnTo>
                <a:lnTo>
                  <a:pt x="18490" y="59810"/>
                </a:lnTo>
                <a:lnTo>
                  <a:pt x="18019" y="59433"/>
                </a:lnTo>
                <a:close/>
                <a:moveTo>
                  <a:pt x="14528" y="59999"/>
                </a:moveTo>
                <a:lnTo>
                  <a:pt x="14717" y="60093"/>
                </a:lnTo>
                <a:lnTo>
                  <a:pt x="14905" y="60188"/>
                </a:lnTo>
                <a:lnTo>
                  <a:pt x="15188" y="60471"/>
                </a:lnTo>
                <a:lnTo>
                  <a:pt x="15283" y="60565"/>
                </a:lnTo>
                <a:lnTo>
                  <a:pt x="15188" y="60565"/>
                </a:lnTo>
                <a:lnTo>
                  <a:pt x="14528" y="59999"/>
                </a:lnTo>
                <a:close/>
                <a:moveTo>
                  <a:pt x="49339" y="60188"/>
                </a:moveTo>
                <a:lnTo>
                  <a:pt x="48395" y="60565"/>
                </a:lnTo>
                <a:lnTo>
                  <a:pt x="47924" y="60754"/>
                </a:lnTo>
                <a:lnTo>
                  <a:pt x="47452" y="60754"/>
                </a:lnTo>
                <a:lnTo>
                  <a:pt x="47924" y="60471"/>
                </a:lnTo>
                <a:lnTo>
                  <a:pt x="48301" y="60282"/>
                </a:lnTo>
                <a:lnTo>
                  <a:pt x="49056" y="60188"/>
                </a:lnTo>
                <a:close/>
                <a:moveTo>
                  <a:pt x="19245" y="60565"/>
                </a:moveTo>
                <a:lnTo>
                  <a:pt x="19811" y="60659"/>
                </a:lnTo>
                <a:lnTo>
                  <a:pt x="20566" y="61037"/>
                </a:lnTo>
                <a:lnTo>
                  <a:pt x="20566" y="61037"/>
                </a:lnTo>
                <a:lnTo>
                  <a:pt x="19811" y="60848"/>
                </a:lnTo>
                <a:lnTo>
                  <a:pt x="19245" y="60565"/>
                </a:lnTo>
                <a:close/>
                <a:moveTo>
                  <a:pt x="47075" y="61226"/>
                </a:moveTo>
                <a:lnTo>
                  <a:pt x="46792" y="61414"/>
                </a:lnTo>
                <a:lnTo>
                  <a:pt x="46697" y="61509"/>
                </a:lnTo>
                <a:lnTo>
                  <a:pt x="46792" y="61603"/>
                </a:lnTo>
                <a:lnTo>
                  <a:pt x="47263" y="61603"/>
                </a:lnTo>
                <a:lnTo>
                  <a:pt x="47641" y="61509"/>
                </a:lnTo>
                <a:lnTo>
                  <a:pt x="46886" y="61792"/>
                </a:lnTo>
                <a:lnTo>
                  <a:pt x="46131" y="61886"/>
                </a:lnTo>
                <a:lnTo>
                  <a:pt x="46131" y="61980"/>
                </a:lnTo>
                <a:lnTo>
                  <a:pt x="46037" y="61980"/>
                </a:lnTo>
                <a:lnTo>
                  <a:pt x="45660" y="61697"/>
                </a:lnTo>
                <a:lnTo>
                  <a:pt x="46320" y="61320"/>
                </a:lnTo>
                <a:lnTo>
                  <a:pt x="47075" y="61226"/>
                </a:lnTo>
                <a:close/>
                <a:moveTo>
                  <a:pt x="24151" y="63678"/>
                </a:moveTo>
                <a:lnTo>
                  <a:pt x="24905" y="63961"/>
                </a:lnTo>
                <a:lnTo>
                  <a:pt x="25754" y="64244"/>
                </a:lnTo>
                <a:lnTo>
                  <a:pt x="25188" y="64244"/>
                </a:lnTo>
                <a:lnTo>
                  <a:pt x="24151" y="64150"/>
                </a:lnTo>
                <a:lnTo>
                  <a:pt x="23773" y="64056"/>
                </a:lnTo>
                <a:lnTo>
                  <a:pt x="23585" y="63961"/>
                </a:lnTo>
                <a:lnTo>
                  <a:pt x="23585" y="63867"/>
                </a:lnTo>
                <a:lnTo>
                  <a:pt x="23585" y="63773"/>
                </a:lnTo>
                <a:lnTo>
                  <a:pt x="24151" y="63678"/>
                </a:lnTo>
                <a:close/>
                <a:moveTo>
                  <a:pt x="34811" y="64622"/>
                </a:moveTo>
                <a:lnTo>
                  <a:pt x="35094" y="64810"/>
                </a:lnTo>
                <a:lnTo>
                  <a:pt x="35377" y="64905"/>
                </a:lnTo>
                <a:lnTo>
                  <a:pt x="34622" y="64999"/>
                </a:lnTo>
                <a:lnTo>
                  <a:pt x="34056" y="64999"/>
                </a:lnTo>
                <a:lnTo>
                  <a:pt x="34056" y="64905"/>
                </a:lnTo>
                <a:lnTo>
                  <a:pt x="34811" y="64622"/>
                </a:lnTo>
                <a:close/>
                <a:moveTo>
                  <a:pt x="46414" y="63773"/>
                </a:moveTo>
                <a:lnTo>
                  <a:pt x="46131" y="64056"/>
                </a:lnTo>
                <a:lnTo>
                  <a:pt x="44433" y="64716"/>
                </a:lnTo>
                <a:lnTo>
                  <a:pt x="43962" y="64905"/>
                </a:lnTo>
                <a:lnTo>
                  <a:pt x="44150" y="64810"/>
                </a:lnTo>
                <a:lnTo>
                  <a:pt x="42641" y="64999"/>
                </a:lnTo>
                <a:lnTo>
                  <a:pt x="42924" y="64810"/>
                </a:lnTo>
                <a:lnTo>
                  <a:pt x="43207" y="64622"/>
                </a:lnTo>
                <a:lnTo>
                  <a:pt x="42358" y="64905"/>
                </a:lnTo>
                <a:lnTo>
                  <a:pt x="43113" y="64622"/>
                </a:lnTo>
                <a:lnTo>
                  <a:pt x="45377" y="63867"/>
                </a:lnTo>
                <a:lnTo>
                  <a:pt x="44999" y="64150"/>
                </a:lnTo>
                <a:lnTo>
                  <a:pt x="44622" y="64433"/>
                </a:lnTo>
                <a:lnTo>
                  <a:pt x="46414" y="63773"/>
                </a:lnTo>
                <a:close/>
                <a:moveTo>
                  <a:pt x="39905" y="64622"/>
                </a:moveTo>
                <a:lnTo>
                  <a:pt x="39811" y="64716"/>
                </a:lnTo>
                <a:lnTo>
                  <a:pt x="39622" y="64810"/>
                </a:lnTo>
                <a:lnTo>
                  <a:pt x="38962" y="64999"/>
                </a:lnTo>
                <a:lnTo>
                  <a:pt x="38207" y="65093"/>
                </a:lnTo>
                <a:lnTo>
                  <a:pt x="37641" y="65093"/>
                </a:lnTo>
                <a:lnTo>
                  <a:pt x="39056" y="64810"/>
                </a:lnTo>
                <a:lnTo>
                  <a:pt x="39528" y="64716"/>
                </a:lnTo>
                <a:lnTo>
                  <a:pt x="39905" y="64622"/>
                </a:lnTo>
                <a:close/>
                <a:moveTo>
                  <a:pt x="42829" y="64056"/>
                </a:moveTo>
                <a:lnTo>
                  <a:pt x="42452" y="64244"/>
                </a:lnTo>
                <a:lnTo>
                  <a:pt x="42263" y="64433"/>
                </a:lnTo>
                <a:lnTo>
                  <a:pt x="41980" y="64622"/>
                </a:lnTo>
                <a:lnTo>
                  <a:pt x="41886" y="64999"/>
                </a:lnTo>
                <a:lnTo>
                  <a:pt x="42263" y="64999"/>
                </a:lnTo>
                <a:lnTo>
                  <a:pt x="40094" y="65282"/>
                </a:lnTo>
                <a:lnTo>
                  <a:pt x="40848" y="64999"/>
                </a:lnTo>
                <a:lnTo>
                  <a:pt x="41131" y="64810"/>
                </a:lnTo>
                <a:lnTo>
                  <a:pt x="41131" y="64716"/>
                </a:lnTo>
                <a:lnTo>
                  <a:pt x="41037" y="64622"/>
                </a:lnTo>
                <a:lnTo>
                  <a:pt x="40754" y="64622"/>
                </a:lnTo>
                <a:lnTo>
                  <a:pt x="40282" y="64527"/>
                </a:lnTo>
                <a:lnTo>
                  <a:pt x="40188" y="64433"/>
                </a:lnTo>
                <a:lnTo>
                  <a:pt x="41509" y="64339"/>
                </a:lnTo>
                <a:lnTo>
                  <a:pt x="42829" y="64056"/>
                </a:lnTo>
                <a:close/>
                <a:moveTo>
                  <a:pt x="15660" y="60376"/>
                </a:moveTo>
                <a:lnTo>
                  <a:pt x="16887" y="61131"/>
                </a:lnTo>
                <a:lnTo>
                  <a:pt x="17924" y="62075"/>
                </a:lnTo>
                <a:lnTo>
                  <a:pt x="17924" y="61792"/>
                </a:lnTo>
                <a:lnTo>
                  <a:pt x="17830" y="61603"/>
                </a:lnTo>
                <a:lnTo>
                  <a:pt x="19056" y="61980"/>
                </a:lnTo>
                <a:lnTo>
                  <a:pt x="20283" y="62358"/>
                </a:lnTo>
                <a:lnTo>
                  <a:pt x="20849" y="62546"/>
                </a:lnTo>
                <a:lnTo>
                  <a:pt x="21415" y="62735"/>
                </a:lnTo>
                <a:lnTo>
                  <a:pt x="21886" y="63018"/>
                </a:lnTo>
                <a:lnTo>
                  <a:pt x="22358" y="63395"/>
                </a:lnTo>
                <a:lnTo>
                  <a:pt x="21509" y="63301"/>
                </a:lnTo>
                <a:lnTo>
                  <a:pt x="22547" y="63867"/>
                </a:lnTo>
                <a:lnTo>
                  <a:pt x="23868" y="64339"/>
                </a:lnTo>
                <a:lnTo>
                  <a:pt x="25471" y="64905"/>
                </a:lnTo>
                <a:lnTo>
                  <a:pt x="27169" y="65282"/>
                </a:lnTo>
                <a:lnTo>
                  <a:pt x="26603" y="65282"/>
                </a:lnTo>
                <a:lnTo>
                  <a:pt x="27075" y="65942"/>
                </a:lnTo>
                <a:lnTo>
                  <a:pt x="26886" y="65942"/>
                </a:lnTo>
                <a:lnTo>
                  <a:pt x="26603" y="65848"/>
                </a:lnTo>
                <a:lnTo>
                  <a:pt x="25849" y="65659"/>
                </a:lnTo>
                <a:lnTo>
                  <a:pt x="25283" y="65471"/>
                </a:lnTo>
                <a:lnTo>
                  <a:pt x="25188" y="65376"/>
                </a:lnTo>
                <a:lnTo>
                  <a:pt x="25754" y="65376"/>
                </a:lnTo>
                <a:lnTo>
                  <a:pt x="26226" y="65471"/>
                </a:lnTo>
                <a:lnTo>
                  <a:pt x="26320" y="65282"/>
                </a:lnTo>
                <a:lnTo>
                  <a:pt x="26320" y="65188"/>
                </a:lnTo>
                <a:lnTo>
                  <a:pt x="26226" y="65093"/>
                </a:lnTo>
                <a:lnTo>
                  <a:pt x="25660" y="65093"/>
                </a:lnTo>
                <a:lnTo>
                  <a:pt x="25188" y="65188"/>
                </a:lnTo>
                <a:lnTo>
                  <a:pt x="24528" y="65376"/>
                </a:lnTo>
                <a:lnTo>
                  <a:pt x="24528" y="65376"/>
                </a:lnTo>
                <a:lnTo>
                  <a:pt x="25000" y="65093"/>
                </a:lnTo>
                <a:lnTo>
                  <a:pt x="23679" y="64905"/>
                </a:lnTo>
                <a:lnTo>
                  <a:pt x="22547" y="64716"/>
                </a:lnTo>
                <a:lnTo>
                  <a:pt x="21603" y="64339"/>
                </a:lnTo>
                <a:lnTo>
                  <a:pt x="20660" y="63867"/>
                </a:lnTo>
                <a:lnTo>
                  <a:pt x="20943" y="63867"/>
                </a:lnTo>
                <a:lnTo>
                  <a:pt x="20377" y="63773"/>
                </a:lnTo>
                <a:lnTo>
                  <a:pt x="19339" y="63678"/>
                </a:lnTo>
                <a:lnTo>
                  <a:pt x="18868" y="63490"/>
                </a:lnTo>
                <a:lnTo>
                  <a:pt x="18396" y="63301"/>
                </a:lnTo>
                <a:lnTo>
                  <a:pt x="18585" y="63207"/>
                </a:lnTo>
                <a:lnTo>
                  <a:pt x="18868" y="63301"/>
                </a:lnTo>
                <a:lnTo>
                  <a:pt x="18019" y="62735"/>
                </a:lnTo>
                <a:lnTo>
                  <a:pt x="16981" y="62075"/>
                </a:lnTo>
                <a:lnTo>
                  <a:pt x="14811" y="60471"/>
                </a:lnTo>
                <a:lnTo>
                  <a:pt x="16415" y="61414"/>
                </a:lnTo>
                <a:lnTo>
                  <a:pt x="15660" y="60376"/>
                </a:lnTo>
                <a:close/>
                <a:moveTo>
                  <a:pt x="28867" y="65659"/>
                </a:moveTo>
                <a:lnTo>
                  <a:pt x="30660" y="65942"/>
                </a:lnTo>
                <a:lnTo>
                  <a:pt x="32547" y="66131"/>
                </a:lnTo>
                <a:lnTo>
                  <a:pt x="32075" y="66225"/>
                </a:lnTo>
                <a:lnTo>
                  <a:pt x="31320" y="66225"/>
                </a:lnTo>
                <a:lnTo>
                  <a:pt x="30566" y="66131"/>
                </a:lnTo>
                <a:lnTo>
                  <a:pt x="28867" y="65659"/>
                </a:lnTo>
                <a:close/>
                <a:moveTo>
                  <a:pt x="39150" y="0"/>
                </a:moveTo>
                <a:lnTo>
                  <a:pt x="39528" y="283"/>
                </a:lnTo>
                <a:lnTo>
                  <a:pt x="39622" y="378"/>
                </a:lnTo>
                <a:lnTo>
                  <a:pt x="41509" y="1038"/>
                </a:lnTo>
                <a:lnTo>
                  <a:pt x="40943" y="1132"/>
                </a:lnTo>
                <a:lnTo>
                  <a:pt x="40282" y="1227"/>
                </a:lnTo>
                <a:lnTo>
                  <a:pt x="38962" y="1038"/>
                </a:lnTo>
                <a:lnTo>
                  <a:pt x="37547" y="849"/>
                </a:lnTo>
                <a:lnTo>
                  <a:pt x="36320" y="661"/>
                </a:lnTo>
                <a:lnTo>
                  <a:pt x="36415" y="755"/>
                </a:lnTo>
                <a:lnTo>
                  <a:pt x="36415" y="849"/>
                </a:lnTo>
                <a:lnTo>
                  <a:pt x="35943" y="944"/>
                </a:lnTo>
                <a:lnTo>
                  <a:pt x="34150" y="1132"/>
                </a:lnTo>
                <a:lnTo>
                  <a:pt x="31698" y="1132"/>
                </a:lnTo>
                <a:lnTo>
                  <a:pt x="30660" y="1227"/>
                </a:lnTo>
                <a:lnTo>
                  <a:pt x="29716" y="1321"/>
                </a:lnTo>
                <a:lnTo>
                  <a:pt x="30377" y="1416"/>
                </a:lnTo>
                <a:lnTo>
                  <a:pt x="31037" y="1510"/>
                </a:lnTo>
                <a:lnTo>
                  <a:pt x="30094" y="1699"/>
                </a:lnTo>
                <a:lnTo>
                  <a:pt x="28773" y="2076"/>
                </a:lnTo>
                <a:lnTo>
                  <a:pt x="27924" y="2359"/>
                </a:lnTo>
                <a:lnTo>
                  <a:pt x="27924" y="2453"/>
                </a:lnTo>
                <a:lnTo>
                  <a:pt x="28207" y="2453"/>
                </a:lnTo>
                <a:lnTo>
                  <a:pt x="26509" y="3019"/>
                </a:lnTo>
                <a:lnTo>
                  <a:pt x="26792" y="2831"/>
                </a:lnTo>
                <a:lnTo>
                  <a:pt x="26792" y="2831"/>
                </a:lnTo>
                <a:lnTo>
                  <a:pt x="25660" y="2925"/>
                </a:lnTo>
                <a:lnTo>
                  <a:pt x="25754" y="2831"/>
                </a:lnTo>
                <a:lnTo>
                  <a:pt x="25377" y="2925"/>
                </a:lnTo>
                <a:lnTo>
                  <a:pt x="24905" y="3208"/>
                </a:lnTo>
                <a:lnTo>
                  <a:pt x="24056" y="3774"/>
                </a:lnTo>
                <a:lnTo>
                  <a:pt x="22264" y="4340"/>
                </a:lnTo>
                <a:lnTo>
                  <a:pt x="20471" y="5095"/>
                </a:lnTo>
                <a:lnTo>
                  <a:pt x="18679" y="5755"/>
                </a:lnTo>
                <a:lnTo>
                  <a:pt x="16981" y="6604"/>
                </a:lnTo>
                <a:lnTo>
                  <a:pt x="17453" y="6604"/>
                </a:lnTo>
                <a:lnTo>
                  <a:pt x="17830" y="6415"/>
                </a:lnTo>
                <a:lnTo>
                  <a:pt x="18868" y="6038"/>
                </a:lnTo>
                <a:lnTo>
                  <a:pt x="19905" y="5661"/>
                </a:lnTo>
                <a:lnTo>
                  <a:pt x="20377" y="5472"/>
                </a:lnTo>
                <a:lnTo>
                  <a:pt x="20943" y="5378"/>
                </a:lnTo>
                <a:lnTo>
                  <a:pt x="20943" y="5378"/>
                </a:lnTo>
                <a:lnTo>
                  <a:pt x="19528" y="6038"/>
                </a:lnTo>
                <a:lnTo>
                  <a:pt x="19528" y="6038"/>
                </a:lnTo>
                <a:lnTo>
                  <a:pt x="20094" y="5944"/>
                </a:lnTo>
                <a:lnTo>
                  <a:pt x="18396" y="7076"/>
                </a:lnTo>
                <a:lnTo>
                  <a:pt x="20849" y="6038"/>
                </a:lnTo>
                <a:lnTo>
                  <a:pt x="23396" y="5095"/>
                </a:lnTo>
                <a:lnTo>
                  <a:pt x="26037" y="4246"/>
                </a:lnTo>
                <a:lnTo>
                  <a:pt x="28679" y="3397"/>
                </a:lnTo>
                <a:lnTo>
                  <a:pt x="28301" y="3491"/>
                </a:lnTo>
                <a:lnTo>
                  <a:pt x="28773" y="3208"/>
                </a:lnTo>
                <a:lnTo>
                  <a:pt x="30283" y="2736"/>
                </a:lnTo>
                <a:lnTo>
                  <a:pt x="29905" y="2831"/>
                </a:lnTo>
                <a:lnTo>
                  <a:pt x="29056" y="2831"/>
                </a:lnTo>
                <a:lnTo>
                  <a:pt x="28584" y="2642"/>
                </a:lnTo>
                <a:lnTo>
                  <a:pt x="30566" y="2548"/>
                </a:lnTo>
                <a:lnTo>
                  <a:pt x="32641" y="2548"/>
                </a:lnTo>
                <a:lnTo>
                  <a:pt x="37264" y="2831"/>
                </a:lnTo>
                <a:lnTo>
                  <a:pt x="39528" y="3019"/>
                </a:lnTo>
                <a:lnTo>
                  <a:pt x="43490" y="3019"/>
                </a:lnTo>
                <a:lnTo>
                  <a:pt x="44339" y="2831"/>
                </a:lnTo>
                <a:lnTo>
                  <a:pt x="45094" y="2736"/>
                </a:lnTo>
                <a:lnTo>
                  <a:pt x="45943" y="3114"/>
                </a:lnTo>
                <a:lnTo>
                  <a:pt x="46886" y="3397"/>
                </a:lnTo>
                <a:lnTo>
                  <a:pt x="48678" y="3963"/>
                </a:lnTo>
                <a:lnTo>
                  <a:pt x="50565" y="4434"/>
                </a:lnTo>
                <a:lnTo>
                  <a:pt x="51509" y="4717"/>
                </a:lnTo>
                <a:lnTo>
                  <a:pt x="52358" y="5189"/>
                </a:lnTo>
                <a:lnTo>
                  <a:pt x="51792" y="4812"/>
                </a:lnTo>
                <a:lnTo>
                  <a:pt x="53584" y="5849"/>
                </a:lnTo>
                <a:lnTo>
                  <a:pt x="55376" y="6981"/>
                </a:lnTo>
                <a:lnTo>
                  <a:pt x="56320" y="7642"/>
                </a:lnTo>
                <a:lnTo>
                  <a:pt x="57169" y="8302"/>
                </a:lnTo>
                <a:lnTo>
                  <a:pt x="57924" y="9057"/>
                </a:lnTo>
                <a:lnTo>
                  <a:pt x="58678" y="9906"/>
                </a:lnTo>
                <a:lnTo>
                  <a:pt x="62357" y="14057"/>
                </a:lnTo>
                <a:lnTo>
                  <a:pt x="64622" y="16887"/>
                </a:lnTo>
                <a:lnTo>
                  <a:pt x="66697" y="19623"/>
                </a:lnTo>
                <a:lnTo>
                  <a:pt x="66603" y="19151"/>
                </a:lnTo>
                <a:lnTo>
                  <a:pt x="66603" y="18774"/>
                </a:lnTo>
                <a:lnTo>
                  <a:pt x="67357" y="20472"/>
                </a:lnTo>
                <a:lnTo>
                  <a:pt x="68772" y="23962"/>
                </a:lnTo>
                <a:lnTo>
                  <a:pt x="68867" y="24151"/>
                </a:lnTo>
                <a:lnTo>
                  <a:pt x="69810" y="26792"/>
                </a:lnTo>
                <a:lnTo>
                  <a:pt x="70565" y="29245"/>
                </a:lnTo>
                <a:lnTo>
                  <a:pt x="70754" y="30283"/>
                </a:lnTo>
                <a:lnTo>
                  <a:pt x="70848" y="31037"/>
                </a:lnTo>
                <a:lnTo>
                  <a:pt x="70848" y="31604"/>
                </a:lnTo>
                <a:lnTo>
                  <a:pt x="70754" y="31792"/>
                </a:lnTo>
                <a:lnTo>
                  <a:pt x="70565" y="31887"/>
                </a:lnTo>
                <a:lnTo>
                  <a:pt x="69433" y="36698"/>
                </a:lnTo>
                <a:lnTo>
                  <a:pt x="68206" y="41698"/>
                </a:lnTo>
                <a:lnTo>
                  <a:pt x="68584" y="41037"/>
                </a:lnTo>
                <a:lnTo>
                  <a:pt x="68961" y="40188"/>
                </a:lnTo>
                <a:lnTo>
                  <a:pt x="69244" y="40471"/>
                </a:lnTo>
                <a:lnTo>
                  <a:pt x="69244" y="40849"/>
                </a:lnTo>
                <a:lnTo>
                  <a:pt x="69244" y="41226"/>
                </a:lnTo>
                <a:lnTo>
                  <a:pt x="69055" y="41698"/>
                </a:lnTo>
                <a:lnTo>
                  <a:pt x="68489" y="42924"/>
                </a:lnTo>
                <a:lnTo>
                  <a:pt x="67735" y="44150"/>
                </a:lnTo>
                <a:lnTo>
                  <a:pt x="66791" y="45377"/>
                </a:lnTo>
                <a:lnTo>
                  <a:pt x="65942" y="46509"/>
                </a:lnTo>
                <a:lnTo>
                  <a:pt x="64716" y="47924"/>
                </a:lnTo>
                <a:lnTo>
                  <a:pt x="65565" y="47641"/>
                </a:lnTo>
                <a:lnTo>
                  <a:pt x="65093" y="48301"/>
                </a:lnTo>
                <a:lnTo>
                  <a:pt x="64433" y="48962"/>
                </a:lnTo>
                <a:lnTo>
                  <a:pt x="63112" y="50188"/>
                </a:lnTo>
                <a:lnTo>
                  <a:pt x="63678" y="48962"/>
                </a:lnTo>
                <a:lnTo>
                  <a:pt x="64244" y="47641"/>
                </a:lnTo>
                <a:lnTo>
                  <a:pt x="65754" y="44811"/>
                </a:lnTo>
                <a:lnTo>
                  <a:pt x="67169" y="42169"/>
                </a:lnTo>
                <a:lnTo>
                  <a:pt x="67735" y="41037"/>
                </a:lnTo>
                <a:lnTo>
                  <a:pt x="68206" y="40094"/>
                </a:lnTo>
                <a:lnTo>
                  <a:pt x="68206" y="39811"/>
                </a:lnTo>
                <a:lnTo>
                  <a:pt x="68301" y="39622"/>
                </a:lnTo>
                <a:lnTo>
                  <a:pt x="68301" y="39717"/>
                </a:lnTo>
                <a:lnTo>
                  <a:pt x="68395" y="39339"/>
                </a:lnTo>
                <a:lnTo>
                  <a:pt x="68772" y="37735"/>
                </a:lnTo>
                <a:lnTo>
                  <a:pt x="69055" y="36037"/>
                </a:lnTo>
                <a:lnTo>
                  <a:pt x="69150" y="32924"/>
                </a:lnTo>
                <a:lnTo>
                  <a:pt x="69150" y="30849"/>
                </a:lnTo>
                <a:lnTo>
                  <a:pt x="69150" y="28679"/>
                </a:lnTo>
                <a:lnTo>
                  <a:pt x="68961" y="28773"/>
                </a:lnTo>
                <a:lnTo>
                  <a:pt x="68961" y="29056"/>
                </a:lnTo>
                <a:lnTo>
                  <a:pt x="68678" y="28302"/>
                </a:lnTo>
                <a:lnTo>
                  <a:pt x="68395" y="27453"/>
                </a:lnTo>
                <a:lnTo>
                  <a:pt x="68018" y="25755"/>
                </a:lnTo>
                <a:lnTo>
                  <a:pt x="67923" y="25283"/>
                </a:lnTo>
                <a:lnTo>
                  <a:pt x="67923" y="25472"/>
                </a:lnTo>
                <a:lnTo>
                  <a:pt x="67546" y="24906"/>
                </a:lnTo>
                <a:lnTo>
                  <a:pt x="67074" y="24245"/>
                </a:lnTo>
                <a:lnTo>
                  <a:pt x="66980" y="24057"/>
                </a:lnTo>
                <a:lnTo>
                  <a:pt x="65471" y="22264"/>
                </a:lnTo>
                <a:lnTo>
                  <a:pt x="64810" y="21415"/>
                </a:lnTo>
                <a:lnTo>
                  <a:pt x="64339" y="20755"/>
                </a:lnTo>
                <a:lnTo>
                  <a:pt x="64622" y="20943"/>
                </a:lnTo>
                <a:lnTo>
                  <a:pt x="64527" y="20755"/>
                </a:lnTo>
                <a:lnTo>
                  <a:pt x="64339" y="20472"/>
                </a:lnTo>
                <a:lnTo>
                  <a:pt x="63301" y="19434"/>
                </a:lnTo>
                <a:lnTo>
                  <a:pt x="62357" y="18585"/>
                </a:lnTo>
                <a:lnTo>
                  <a:pt x="62452" y="18679"/>
                </a:lnTo>
                <a:lnTo>
                  <a:pt x="62357" y="18868"/>
                </a:lnTo>
                <a:lnTo>
                  <a:pt x="61508" y="18019"/>
                </a:lnTo>
                <a:lnTo>
                  <a:pt x="61791" y="18396"/>
                </a:lnTo>
                <a:lnTo>
                  <a:pt x="60848" y="17547"/>
                </a:lnTo>
                <a:lnTo>
                  <a:pt x="60471" y="17076"/>
                </a:lnTo>
                <a:lnTo>
                  <a:pt x="60471" y="16981"/>
                </a:lnTo>
                <a:lnTo>
                  <a:pt x="60565" y="17076"/>
                </a:lnTo>
                <a:lnTo>
                  <a:pt x="61225" y="17547"/>
                </a:lnTo>
                <a:lnTo>
                  <a:pt x="58961" y="15566"/>
                </a:lnTo>
                <a:lnTo>
                  <a:pt x="59527" y="16227"/>
                </a:lnTo>
                <a:lnTo>
                  <a:pt x="58584" y="15566"/>
                </a:lnTo>
                <a:lnTo>
                  <a:pt x="57641" y="14906"/>
                </a:lnTo>
                <a:lnTo>
                  <a:pt x="57546" y="15000"/>
                </a:lnTo>
                <a:lnTo>
                  <a:pt x="57452" y="15094"/>
                </a:lnTo>
                <a:lnTo>
                  <a:pt x="58301" y="15660"/>
                </a:lnTo>
                <a:lnTo>
                  <a:pt x="59056" y="16227"/>
                </a:lnTo>
                <a:lnTo>
                  <a:pt x="60471" y="17547"/>
                </a:lnTo>
                <a:lnTo>
                  <a:pt x="61886" y="18774"/>
                </a:lnTo>
                <a:lnTo>
                  <a:pt x="62640" y="19340"/>
                </a:lnTo>
                <a:lnTo>
                  <a:pt x="63395" y="19906"/>
                </a:lnTo>
                <a:lnTo>
                  <a:pt x="62829" y="19528"/>
                </a:lnTo>
                <a:lnTo>
                  <a:pt x="62074" y="19057"/>
                </a:lnTo>
                <a:lnTo>
                  <a:pt x="62074" y="19245"/>
                </a:lnTo>
                <a:lnTo>
                  <a:pt x="62357" y="19717"/>
                </a:lnTo>
                <a:lnTo>
                  <a:pt x="63584" y="21415"/>
                </a:lnTo>
                <a:lnTo>
                  <a:pt x="65093" y="23207"/>
                </a:lnTo>
                <a:lnTo>
                  <a:pt x="65754" y="23962"/>
                </a:lnTo>
                <a:lnTo>
                  <a:pt x="66225" y="24434"/>
                </a:lnTo>
                <a:lnTo>
                  <a:pt x="66414" y="24528"/>
                </a:lnTo>
                <a:lnTo>
                  <a:pt x="66320" y="24057"/>
                </a:lnTo>
                <a:lnTo>
                  <a:pt x="66697" y="24906"/>
                </a:lnTo>
                <a:lnTo>
                  <a:pt x="67074" y="26038"/>
                </a:lnTo>
                <a:lnTo>
                  <a:pt x="66414" y="24811"/>
                </a:lnTo>
                <a:lnTo>
                  <a:pt x="66791" y="25566"/>
                </a:lnTo>
                <a:lnTo>
                  <a:pt x="67169" y="26321"/>
                </a:lnTo>
                <a:lnTo>
                  <a:pt x="67263" y="26415"/>
                </a:lnTo>
                <a:lnTo>
                  <a:pt x="67923" y="28679"/>
                </a:lnTo>
                <a:lnTo>
                  <a:pt x="68206" y="29339"/>
                </a:lnTo>
                <a:lnTo>
                  <a:pt x="68678" y="30471"/>
                </a:lnTo>
                <a:lnTo>
                  <a:pt x="68772" y="30660"/>
                </a:lnTo>
                <a:lnTo>
                  <a:pt x="68678" y="30660"/>
                </a:lnTo>
                <a:lnTo>
                  <a:pt x="68395" y="30377"/>
                </a:lnTo>
                <a:lnTo>
                  <a:pt x="68206" y="30094"/>
                </a:lnTo>
                <a:lnTo>
                  <a:pt x="68206" y="30566"/>
                </a:lnTo>
                <a:lnTo>
                  <a:pt x="68301" y="31037"/>
                </a:lnTo>
                <a:lnTo>
                  <a:pt x="68395" y="31509"/>
                </a:lnTo>
                <a:lnTo>
                  <a:pt x="68395" y="31887"/>
                </a:lnTo>
                <a:lnTo>
                  <a:pt x="68301" y="31792"/>
                </a:lnTo>
                <a:lnTo>
                  <a:pt x="68301" y="31698"/>
                </a:lnTo>
                <a:lnTo>
                  <a:pt x="68301" y="31415"/>
                </a:lnTo>
                <a:lnTo>
                  <a:pt x="68018" y="30094"/>
                </a:lnTo>
                <a:lnTo>
                  <a:pt x="67735" y="28868"/>
                </a:lnTo>
                <a:lnTo>
                  <a:pt x="68112" y="31698"/>
                </a:lnTo>
                <a:lnTo>
                  <a:pt x="68206" y="33113"/>
                </a:lnTo>
                <a:lnTo>
                  <a:pt x="68206" y="34528"/>
                </a:lnTo>
                <a:lnTo>
                  <a:pt x="68112" y="35943"/>
                </a:lnTo>
                <a:lnTo>
                  <a:pt x="67923" y="37358"/>
                </a:lnTo>
                <a:lnTo>
                  <a:pt x="67546" y="38679"/>
                </a:lnTo>
                <a:lnTo>
                  <a:pt x="67074" y="40000"/>
                </a:lnTo>
                <a:lnTo>
                  <a:pt x="67263" y="39717"/>
                </a:lnTo>
                <a:lnTo>
                  <a:pt x="67357" y="39622"/>
                </a:lnTo>
                <a:lnTo>
                  <a:pt x="67357" y="39717"/>
                </a:lnTo>
                <a:lnTo>
                  <a:pt x="67263" y="40377"/>
                </a:lnTo>
                <a:lnTo>
                  <a:pt x="66980" y="41226"/>
                </a:lnTo>
                <a:lnTo>
                  <a:pt x="66791" y="41509"/>
                </a:lnTo>
                <a:lnTo>
                  <a:pt x="66697" y="41603"/>
                </a:lnTo>
                <a:lnTo>
                  <a:pt x="66414" y="42075"/>
                </a:lnTo>
                <a:lnTo>
                  <a:pt x="65754" y="43962"/>
                </a:lnTo>
                <a:lnTo>
                  <a:pt x="64905" y="46132"/>
                </a:lnTo>
                <a:lnTo>
                  <a:pt x="64150" y="47547"/>
                </a:lnTo>
                <a:lnTo>
                  <a:pt x="63395" y="48867"/>
                </a:lnTo>
                <a:lnTo>
                  <a:pt x="62546" y="50094"/>
                </a:lnTo>
                <a:lnTo>
                  <a:pt x="61697" y="51320"/>
                </a:lnTo>
                <a:lnTo>
                  <a:pt x="60376" y="52452"/>
                </a:lnTo>
                <a:lnTo>
                  <a:pt x="59810" y="53112"/>
                </a:lnTo>
                <a:lnTo>
                  <a:pt x="59244" y="53773"/>
                </a:lnTo>
                <a:lnTo>
                  <a:pt x="59999" y="53301"/>
                </a:lnTo>
                <a:lnTo>
                  <a:pt x="59905" y="53490"/>
                </a:lnTo>
                <a:lnTo>
                  <a:pt x="58018" y="54999"/>
                </a:lnTo>
                <a:lnTo>
                  <a:pt x="57075" y="55660"/>
                </a:lnTo>
                <a:lnTo>
                  <a:pt x="56037" y="56226"/>
                </a:lnTo>
                <a:lnTo>
                  <a:pt x="57924" y="54716"/>
                </a:lnTo>
                <a:lnTo>
                  <a:pt x="58867" y="53867"/>
                </a:lnTo>
                <a:lnTo>
                  <a:pt x="59716" y="53018"/>
                </a:lnTo>
                <a:lnTo>
                  <a:pt x="58961" y="53679"/>
                </a:lnTo>
                <a:lnTo>
                  <a:pt x="58207" y="54245"/>
                </a:lnTo>
                <a:lnTo>
                  <a:pt x="56603" y="55282"/>
                </a:lnTo>
                <a:lnTo>
                  <a:pt x="54905" y="56226"/>
                </a:lnTo>
                <a:lnTo>
                  <a:pt x="53301" y="57263"/>
                </a:lnTo>
                <a:lnTo>
                  <a:pt x="52735" y="57452"/>
                </a:lnTo>
                <a:lnTo>
                  <a:pt x="51509" y="57924"/>
                </a:lnTo>
                <a:lnTo>
                  <a:pt x="47829" y="59527"/>
                </a:lnTo>
                <a:lnTo>
                  <a:pt x="43962" y="61226"/>
                </a:lnTo>
                <a:lnTo>
                  <a:pt x="42358" y="61886"/>
                </a:lnTo>
                <a:lnTo>
                  <a:pt x="41414" y="62169"/>
                </a:lnTo>
                <a:lnTo>
                  <a:pt x="39433" y="62452"/>
                </a:lnTo>
                <a:lnTo>
                  <a:pt x="37169" y="62641"/>
                </a:lnTo>
                <a:lnTo>
                  <a:pt x="33679" y="62829"/>
                </a:lnTo>
                <a:lnTo>
                  <a:pt x="31226" y="62924"/>
                </a:lnTo>
                <a:lnTo>
                  <a:pt x="29528" y="62924"/>
                </a:lnTo>
                <a:lnTo>
                  <a:pt x="28301" y="62735"/>
                </a:lnTo>
                <a:lnTo>
                  <a:pt x="27075" y="62546"/>
                </a:lnTo>
                <a:lnTo>
                  <a:pt x="25754" y="62263"/>
                </a:lnTo>
                <a:lnTo>
                  <a:pt x="24622" y="61886"/>
                </a:lnTo>
                <a:lnTo>
                  <a:pt x="23396" y="61414"/>
                </a:lnTo>
                <a:lnTo>
                  <a:pt x="21320" y="60565"/>
                </a:lnTo>
                <a:lnTo>
                  <a:pt x="21509" y="60754"/>
                </a:lnTo>
                <a:lnTo>
                  <a:pt x="21698" y="60848"/>
                </a:lnTo>
                <a:lnTo>
                  <a:pt x="22169" y="61131"/>
                </a:lnTo>
                <a:lnTo>
                  <a:pt x="21037" y="60659"/>
                </a:lnTo>
                <a:lnTo>
                  <a:pt x="19434" y="59905"/>
                </a:lnTo>
                <a:lnTo>
                  <a:pt x="15754" y="57924"/>
                </a:lnTo>
                <a:lnTo>
                  <a:pt x="12453" y="56037"/>
                </a:lnTo>
                <a:lnTo>
                  <a:pt x="11415" y="55377"/>
                </a:lnTo>
                <a:lnTo>
                  <a:pt x="11226" y="55188"/>
                </a:lnTo>
                <a:lnTo>
                  <a:pt x="11132" y="55094"/>
                </a:lnTo>
                <a:lnTo>
                  <a:pt x="10377" y="54433"/>
                </a:lnTo>
                <a:lnTo>
                  <a:pt x="9717" y="53679"/>
                </a:lnTo>
                <a:lnTo>
                  <a:pt x="9717" y="53962"/>
                </a:lnTo>
                <a:lnTo>
                  <a:pt x="9622" y="54150"/>
                </a:lnTo>
                <a:lnTo>
                  <a:pt x="9528" y="54245"/>
                </a:lnTo>
                <a:lnTo>
                  <a:pt x="9434" y="54245"/>
                </a:lnTo>
                <a:lnTo>
                  <a:pt x="9151" y="54056"/>
                </a:lnTo>
                <a:lnTo>
                  <a:pt x="8868" y="53679"/>
                </a:lnTo>
                <a:lnTo>
                  <a:pt x="8585" y="53301"/>
                </a:lnTo>
                <a:lnTo>
                  <a:pt x="8302" y="52829"/>
                </a:lnTo>
                <a:lnTo>
                  <a:pt x="8302" y="52546"/>
                </a:lnTo>
                <a:lnTo>
                  <a:pt x="8302" y="52452"/>
                </a:lnTo>
                <a:lnTo>
                  <a:pt x="8396" y="52452"/>
                </a:lnTo>
                <a:lnTo>
                  <a:pt x="7924" y="52263"/>
                </a:lnTo>
                <a:lnTo>
                  <a:pt x="7358" y="51886"/>
                </a:lnTo>
                <a:lnTo>
                  <a:pt x="6038" y="50660"/>
                </a:lnTo>
                <a:lnTo>
                  <a:pt x="5849" y="50377"/>
                </a:lnTo>
                <a:lnTo>
                  <a:pt x="5566" y="50094"/>
                </a:lnTo>
                <a:lnTo>
                  <a:pt x="5566" y="50188"/>
                </a:lnTo>
                <a:lnTo>
                  <a:pt x="4811" y="49339"/>
                </a:lnTo>
                <a:lnTo>
                  <a:pt x="4717" y="49150"/>
                </a:lnTo>
                <a:lnTo>
                  <a:pt x="5189" y="49433"/>
                </a:lnTo>
                <a:lnTo>
                  <a:pt x="5377" y="49528"/>
                </a:lnTo>
                <a:lnTo>
                  <a:pt x="5472" y="49716"/>
                </a:lnTo>
                <a:lnTo>
                  <a:pt x="5660" y="50094"/>
                </a:lnTo>
                <a:lnTo>
                  <a:pt x="5377" y="49056"/>
                </a:lnTo>
                <a:lnTo>
                  <a:pt x="5000" y="48113"/>
                </a:lnTo>
                <a:lnTo>
                  <a:pt x="4057" y="45660"/>
                </a:lnTo>
                <a:lnTo>
                  <a:pt x="3585" y="44150"/>
                </a:lnTo>
                <a:lnTo>
                  <a:pt x="3208" y="42358"/>
                </a:lnTo>
                <a:lnTo>
                  <a:pt x="3396" y="42547"/>
                </a:lnTo>
                <a:lnTo>
                  <a:pt x="3491" y="42452"/>
                </a:lnTo>
                <a:lnTo>
                  <a:pt x="3585" y="42547"/>
                </a:lnTo>
                <a:lnTo>
                  <a:pt x="3774" y="42641"/>
                </a:lnTo>
                <a:lnTo>
                  <a:pt x="3679" y="40849"/>
                </a:lnTo>
                <a:lnTo>
                  <a:pt x="3585" y="38962"/>
                </a:lnTo>
                <a:lnTo>
                  <a:pt x="3679" y="37169"/>
                </a:lnTo>
                <a:lnTo>
                  <a:pt x="3774" y="36320"/>
                </a:lnTo>
                <a:lnTo>
                  <a:pt x="4057" y="35566"/>
                </a:lnTo>
                <a:lnTo>
                  <a:pt x="4434" y="33585"/>
                </a:lnTo>
                <a:lnTo>
                  <a:pt x="4434" y="33962"/>
                </a:lnTo>
                <a:lnTo>
                  <a:pt x="4528" y="34245"/>
                </a:lnTo>
                <a:lnTo>
                  <a:pt x="4717" y="32264"/>
                </a:lnTo>
                <a:lnTo>
                  <a:pt x="5189" y="30283"/>
                </a:lnTo>
                <a:lnTo>
                  <a:pt x="5755" y="28302"/>
                </a:lnTo>
                <a:lnTo>
                  <a:pt x="6604" y="26321"/>
                </a:lnTo>
                <a:lnTo>
                  <a:pt x="7453" y="24340"/>
                </a:lnTo>
                <a:lnTo>
                  <a:pt x="8585" y="22547"/>
                </a:lnTo>
                <a:lnTo>
                  <a:pt x="9717" y="20755"/>
                </a:lnTo>
                <a:lnTo>
                  <a:pt x="10943" y="19245"/>
                </a:lnTo>
                <a:lnTo>
                  <a:pt x="10849" y="19057"/>
                </a:lnTo>
                <a:lnTo>
                  <a:pt x="10849" y="18868"/>
                </a:lnTo>
                <a:lnTo>
                  <a:pt x="11132" y="18396"/>
                </a:lnTo>
                <a:lnTo>
                  <a:pt x="11604" y="17830"/>
                </a:lnTo>
                <a:lnTo>
                  <a:pt x="12264" y="17076"/>
                </a:lnTo>
                <a:lnTo>
                  <a:pt x="14151" y="15472"/>
                </a:lnTo>
                <a:lnTo>
                  <a:pt x="16415" y="13585"/>
                </a:lnTo>
                <a:lnTo>
                  <a:pt x="18868" y="11793"/>
                </a:lnTo>
                <a:lnTo>
                  <a:pt x="21226" y="10095"/>
                </a:lnTo>
                <a:lnTo>
                  <a:pt x="23302" y="8868"/>
                </a:lnTo>
                <a:lnTo>
                  <a:pt x="24717" y="8113"/>
                </a:lnTo>
                <a:lnTo>
                  <a:pt x="24245" y="8491"/>
                </a:lnTo>
                <a:lnTo>
                  <a:pt x="23773" y="8774"/>
                </a:lnTo>
                <a:lnTo>
                  <a:pt x="24811" y="8208"/>
                </a:lnTo>
                <a:lnTo>
                  <a:pt x="25566" y="7830"/>
                </a:lnTo>
                <a:lnTo>
                  <a:pt x="27452" y="6981"/>
                </a:lnTo>
                <a:lnTo>
                  <a:pt x="27264" y="6981"/>
                </a:lnTo>
                <a:lnTo>
                  <a:pt x="26981" y="6887"/>
                </a:lnTo>
                <a:lnTo>
                  <a:pt x="27830" y="6604"/>
                </a:lnTo>
                <a:lnTo>
                  <a:pt x="29056" y="6132"/>
                </a:lnTo>
                <a:lnTo>
                  <a:pt x="28679" y="6415"/>
                </a:lnTo>
                <a:lnTo>
                  <a:pt x="29056" y="6510"/>
                </a:lnTo>
                <a:lnTo>
                  <a:pt x="28962" y="6698"/>
                </a:lnTo>
                <a:lnTo>
                  <a:pt x="30283" y="6227"/>
                </a:lnTo>
                <a:lnTo>
                  <a:pt x="31698" y="5755"/>
                </a:lnTo>
                <a:lnTo>
                  <a:pt x="33113" y="5378"/>
                </a:lnTo>
                <a:lnTo>
                  <a:pt x="33867" y="5189"/>
                </a:lnTo>
                <a:lnTo>
                  <a:pt x="34169" y="5151"/>
                </a:lnTo>
                <a:lnTo>
                  <a:pt x="34169" y="5151"/>
                </a:lnTo>
                <a:lnTo>
                  <a:pt x="34905" y="4906"/>
                </a:lnTo>
                <a:lnTo>
                  <a:pt x="35754" y="4812"/>
                </a:lnTo>
                <a:lnTo>
                  <a:pt x="36603" y="4812"/>
                </a:lnTo>
                <a:lnTo>
                  <a:pt x="37547" y="4717"/>
                </a:lnTo>
                <a:lnTo>
                  <a:pt x="37830" y="4717"/>
                </a:lnTo>
                <a:lnTo>
                  <a:pt x="38396" y="4529"/>
                </a:lnTo>
                <a:lnTo>
                  <a:pt x="38867" y="4340"/>
                </a:lnTo>
                <a:lnTo>
                  <a:pt x="38867" y="4623"/>
                </a:lnTo>
                <a:lnTo>
                  <a:pt x="42735" y="4340"/>
                </a:lnTo>
                <a:lnTo>
                  <a:pt x="43207" y="4529"/>
                </a:lnTo>
                <a:lnTo>
                  <a:pt x="43018" y="4529"/>
                </a:lnTo>
                <a:lnTo>
                  <a:pt x="43867" y="4623"/>
                </a:lnTo>
                <a:lnTo>
                  <a:pt x="44811" y="4434"/>
                </a:lnTo>
                <a:lnTo>
                  <a:pt x="45094" y="4717"/>
                </a:lnTo>
                <a:lnTo>
                  <a:pt x="45754" y="4906"/>
                </a:lnTo>
                <a:lnTo>
                  <a:pt x="47546" y="5189"/>
                </a:lnTo>
                <a:lnTo>
                  <a:pt x="49622" y="5566"/>
                </a:lnTo>
                <a:lnTo>
                  <a:pt x="51131" y="5849"/>
                </a:lnTo>
                <a:lnTo>
                  <a:pt x="51131" y="5849"/>
                </a:lnTo>
                <a:lnTo>
                  <a:pt x="49244" y="5095"/>
                </a:lnTo>
                <a:lnTo>
                  <a:pt x="46886" y="4529"/>
                </a:lnTo>
                <a:lnTo>
                  <a:pt x="44433" y="3963"/>
                </a:lnTo>
                <a:lnTo>
                  <a:pt x="41980" y="3491"/>
                </a:lnTo>
                <a:lnTo>
                  <a:pt x="39528" y="3302"/>
                </a:lnTo>
                <a:lnTo>
                  <a:pt x="37358" y="3208"/>
                </a:lnTo>
                <a:lnTo>
                  <a:pt x="36415" y="3208"/>
                </a:lnTo>
                <a:lnTo>
                  <a:pt x="35565" y="3302"/>
                </a:lnTo>
                <a:lnTo>
                  <a:pt x="34811" y="3491"/>
                </a:lnTo>
                <a:lnTo>
                  <a:pt x="34150" y="3680"/>
                </a:lnTo>
                <a:lnTo>
                  <a:pt x="33490" y="3585"/>
                </a:lnTo>
                <a:lnTo>
                  <a:pt x="32830" y="3491"/>
                </a:lnTo>
                <a:lnTo>
                  <a:pt x="31509" y="3585"/>
                </a:lnTo>
                <a:lnTo>
                  <a:pt x="30000" y="3868"/>
                </a:lnTo>
                <a:lnTo>
                  <a:pt x="28490" y="4246"/>
                </a:lnTo>
                <a:lnTo>
                  <a:pt x="26981" y="4812"/>
                </a:lnTo>
                <a:lnTo>
                  <a:pt x="25471" y="5472"/>
                </a:lnTo>
                <a:lnTo>
                  <a:pt x="23868" y="6321"/>
                </a:lnTo>
                <a:lnTo>
                  <a:pt x="22358" y="7170"/>
                </a:lnTo>
                <a:lnTo>
                  <a:pt x="20849" y="8113"/>
                </a:lnTo>
                <a:lnTo>
                  <a:pt x="19339" y="9151"/>
                </a:lnTo>
                <a:lnTo>
                  <a:pt x="17924" y="10283"/>
                </a:lnTo>
                <a:lnTo>
                  <a:pt x="16604" y="11321"/>
                </a:lnTo>
                <a:lnTo>
                  <a:pt x="14056" y="13491"/>
                </a:lnTo>
                <a:lnTo>
                  <a:pt x="12075" y="15472"/>
                </a:lnTo>
                <a:lnTo>
                  <a:pt x="9717" y="18491"/>
                </a:lnTo>
                <a:lnTo>
                  <a:pt x="10000" y="17830"/>
                </a:lnTo>
                <a:lnTo>
                  <a:pt x="10377" y="17264"/>
                </a:lnTo>
                <a:lnTo>
                  <a:pt x="9717" y="18113"/>
                </a:lnTo>
                <a:lnTo>
                  <a:pt x="9056" y="19057"/>
                </a:lnTo>
                <a:lnTo>
                  <a:pt x="9151" y="19245"/>
                </a:lnTo>
                <a:lnTo>
                  <a:pt x="8396" y="20189"/>
                </a:lnTo>
                <a:lnTo>
                  <a:pt x="9151" y="18774"/>
                </a:lnTo>
                <a:lnTo>
                  <a:pt x="8019" y="20377"/>
                </a:lnTo>
                <a:lnTo>
                  <a:pt x="7075" y="22075"/>
                </a:lnTo>
                <a:lnTo>
                  <a:pt x="6226" y="23868"/>
                </a:lnTo>
                <a:lnTo>
                  <a:pt x="5472" y="25755"/>
                </a:lnTo>
                <a:lnTo>
                  <a:pt x="4151" y="29434"/>
                </a:lnTo>
                <a:lnTo>
                  <a:pt x="2924" y="32924"/>
                </a:lnTo>
                <a:lnTo>
                  <a:pt x="3019" y="33113"/>
                </a:lnTo>
                <a:lnTo>
                  <a:pt x="2924" y="33773"/>
                </a:lnTo>
                <a:lnTo>
                  <a:pt x="2453" y="36509"/>
                </a:lnTo>
                <a:lnTo>
                  <a:pt x="1981" y="39434"/>
                </a:lnTo>
                <a:lnTo>
                  <a:pt x="1981" y="39528"/>
                </a:lnTo>
                <a:lnTo>
                  <a:pt x="1981" y="39905"/>
                </a:lnTo>
                <a:lnTo>
                  <a:pt x="1792" y="41415"/>
                </a:lnTo>
                <a:lnTo>
                  <a:pt x="1698" y="42358"/>
                </a:lnTo>
                <a:lnTo>
                  <a:pt x="1698" y="43301"/>
                </a:lnTo>
                <a:lnTo>
                  <a:pt x="1792" y="44245"/>
                </a:lnTo>
                <a:lnTo>
                  <a:pt x="1887" y="44999"/>
                </a:lnTo>
                <a:lnTo>
                  <a:pt x="2170" y="46603"/>
                </a:lnTo>
                <a:lnTo>
                  <a:pt x="2170" y="46603"/>
                </a:lnTo>
                <a:lnTo>
                  <a:pt x="1887" y="46415"/>
                </a:lnTo>
                <a:lnTo>
                  <a:pt x="1792" y="46320"/>
                </a:lnTo>
                <a:lnTo>
                  <a:pt x="1792" y="46509"/>
                </a:lnTo>
                <a:lnTo>
                  <a:pt x="1981" y="46981"/>
                </a:lnTo>
                <a:lnTo>
                  <a:pt x="1415" y="46132"/>
                </a:lnTo>
                <a:lnTo>
                  <a:pt x="1509" y="46509"/>
                </a:lnTo>
                <a:lnTo>
                  <a:pt x="1321" y="46981"/>
                </a:lnTo>
                <a:lnTo>
                  <a:pt x="472" y="45471"/>
                </a:lnTo>
                <a:lnTo>
                  <a:pt x="377" y="45565"/>
                </a:lnTo>
                <a:lnTo>
                  <a:pt x="283" y="45660"/>
                </a:lnTo>
                <a:lnTo>
                  <a:pt x="189" y="45660"/>
                </a:lnTo>
                <a:lnTo>
                  <a:pt x="0" y="45565"/>
                </a:lnTo>
                <a:lnTo>
                  <a:pt x="0" y="45565"/>
                </a:lnTo>
                <a:lnTo>
                  <a:pt x="1038" y="47924"/>
                </a:lnTo>
                <a:lnTo>
                  <a:pt x="2264" y="50282"/>
                </a:lnTo>
                <a:lnTo>
                  <a:pt x="2075" y="49905"/>
                </a:lnTo>
                <a:lnTo>
                  <a:pt x="2170" y="49528"/>
                </a:lnTo>
                <a:lnTo>
                  <a:pt x="2736" y="50188"/>
                </a:lnTo>
                <a:lnTo>
                  <a:pt x="3208" y="50660"/>
                </a:lnTo>
                <a:lnTo>
                  <a:pt x="3396" y="50943"/>
                </a:lnTo>
                <a:lnTo>
                  <a:pt x="3396" y="51037"/>
                </a:lnTo>
                <a:lnTo>
                  <a:pt x="3302" y="50943"/>
                </a:lnTo>
                <a:lnTo>
                  <a:pt x="3302" y="50943"/>
                </a:lnTo>
                <a:lnTo>
                  <a:pt x="3585" y="51320"/>
                </a:lnTo>
                <a:lnTo>
                  <a:pt x="4623" y="53207"/>
                </a:lnTo>
                <a:lnTo>
                  <a:pt x="5755" y="55094"/>
                </a:lnTo>
                <a:lnTo>
                  <a:pt x="7075" y="56886"/>
                </a:lnTo>
                <a:lnTo>
                  <a:pt x="8585" y="58490"/>
                </a:lnTo>
                <a:lnTo>
                  <a:pt x="10189" y="59999"/>
                </a:lnTo>
                <a:lnTo>
                  <a:pt x="11792" y="61414"/>
                </a:lnTo>
                <a:lnTo>
                  <a:pt x="13585" y="62735"/>
                </a:lnTo>
                <a:lnTo>
                  <a:pt x="15471" y="63867"/>
                </a:lnTo>
                <a:lnTo>
                  <a:pt x="17641" y="64905"/>
                </a:lnTo>
                <a:lnTo>
                  <a:pt x="20000" y="65942"/>
                </a:lnTo>
                <a:lnTo>
                  <a:pt x="22358" y="66697"/>
                </a:lnTo>
                <a:lnTo>
                  <a:pt x="24811" y="67263"/>
                </a:lnTo>
                <a:lnTo>
                  <a:pt x="27264" y="67735"/>
                </a:lnTo>
                <a:lnTo>
                  <a:pt x="29811" y="68018"/>
                </a:lnTo>
                <a:lnTo>
                  <a:pt x="32264" y="68206"/>
                </a:lnTo>
                <a:lnTo>
                  <a:pt x="34811" y="68112"/>
                </a:lnTo>
                <a:lnTo>
                  <a:pt x="36981" y="67829"/>
                </a:lnTo>
                <a:lnTo>
                  <a:pt x="40471" y="67263"/>
                </a:lnTo>
                <a:lnTo>
                  <a:pt x="44056" y="66508"/>
                </a:lnTo>
                <a:lnTo>
                  <a:pt x="45565" y="66131"/>
                </a:lnTo>
                <a:lnTo>
                  <a:pt x="46509" y="65848"/>
                </a:lnTo>
                <a:lnTo>
                  <a:pt x="46509" y="65942"/>
                </a:lnTo>
                <a:lnTo>
                  <a:pt x="48018" y="65376"/>
                </a:lnTo>
                <a:lnTo>
                  <a:pt x="49527" y="64622"/>
                </a:lnTo>
                <a:lnTo>
                  <a:pt x="48867" y="64810"/>
                </a:lnTo>
                <a:lnTo>
                  <a:pt x="50754" y="63773"/>
                </a:lnTo>
                <a:lnTo>
                  <a:pt x="52546" y="62641"/>
                </a:lnTo>
                <a:lnTo>
                  <a:pt x="54244" y="61320"/>
                </a:lnTo>
                <a:lnTo>
                  <a:pt x="56037" y="59810"/>
                </a:lnTo>
                <a:lnTo>
                  <a:pt x="55282" y="60659"/>
                </a:lnTo>
                <a:lnTo>
                  <a:pt x="57263" y="59056"/>
                </a:lnTo>
                <a:lnTo>
                  <a:pt x="58112" y="58395"/>
                </a:lnTo>
                <a:lnTo>
                  <a:pt x="58207" y="58301"/>
                </a:lnTo>
                <a:lnTo>
                  <a:pt x="58112" y="58301"/>
                </a:lnTo>
                <a:lnTo>
                  <a:pt x="58584" y="57924"/>
                </a:lnTo>
                <a:lnTo>
                  <a:pt x="59056" y="57546"/>
                </a:lnTo>
                <a:lnTo>
                  <a:pt x="59999" y="56414"/>
                </a:lnTo>
                <a:lnTo>
                  <a:pt x="61414" y="55188"/>
                </a:lnTo>
                <a:lnTo>
                  <a:pt x="61414" y="55188"/>
                </a:lnTo>
                <a:lnTo>
                  <a:pt x="61131" y="55282"/>
                </a:lnTo>
                <a:lnTo>
                  <a:pt x="61508" y="54811"/>
                </a:lnTo>
                <a:lnTo>
                  <a:pt x="62735" y="53867"/>
                </a:lnTo>
                <a:lnTo>
                  <a:pt x="63867" y="52735"/>
                </a:lnTo>
                <a:lnTo>
                  <a:pt x="66131" y="50471"/>
                </a:lnTo>
                <a:lnTo>
                  <a:pt x="66131" y="50565"/>
                </a:lnTo>
                <a:lnTo>
                  <a:pt x="66320" y="50660"/>
                </a:lnTo>
                <a:lnTo>
                  <a:pt x="66414" y="50660"/>
                </a:lnTo>
                <a:lnTo>
                  <a:pt x="66603" y="50565"/>
                </a:lnTo>
                <a:lnTo>
                  <a:pt x="66603" y="50754"/>
                </a:lnTo>
                <a:lnTo>
                  <a:pt x="66508" y="50943"/>
                </a:lnTo>
                <a:lnTo>
                  <a:pt x="65848" y="51603"/>
                </a:lnTo>
                <a:lnTo>
                  <a:pt x="64999" y="52546"/>
                </a:lnTo>
                <a:lnTo>
                  <a:pt x="65376" y="52358"/>
                </a:lnTo>
                <a:lnTo>
                  <a:pt x="65848" y="52075"/>
                </a:lnTo>
                <a:lnTo>
                  <a:pt x="66697" y="51320"/>
                </a:lnTo>
                <a:lnTo>
                  <a:pt x="67546" y="50282"/>
                </a:lnTo>
                <a:lnTo>
                  <a:pt x="68301" y="49056"/>
                </a:lnTo>
                <a:lnTo>
                  <a:pt x="69055" y="47830"/>
                </a:lnTo>
                <a:lnTo>
                  <a:pt x="69716" y="46603"/>
                </a:lnTo>
                <a:lnTo>
                  <a:pt x="70565" y="44811"/>
                </a:lnTo>
                <a:lnTo>
                  <a:pt x="70282" y="45094"/>
                </a:lnTo>
                <a:lnTo>
                  <a:pt x="70942" y="43490"/>
                </a:lnTo>
                <a:lnTo>
                  <a:pt x="71037" y="43396"/>
                </a:lnTo>
                <a:lnTo>
                  <a:pt x="71697" y="41320"/>
                </a:lnTo>
                <a:lnTo>
                  <a:pt x="72263" y="39245"/>
                </a:lnTo>
                <a:lnTo>
                  <a:pt x="72640" y="37358"/>
                </a:lnTo>
                <a:lnTo>
                  <a:pt x="72923" y="35849"/>
                </a:lnTo>
                <a:lnTo>
                  <a:pt x="72829" y="36226"/>
                </a:lnTo>
                <a:lnTo>
                  <a:pt x="72735" y="36698"/>
                </a:lnTo>
                <a:lnTo>
                  <a:pt x="72452" y="36981"/>
                </a:lnTo>
                <a:lnTo>
                  <a:pt x="72169" y="37358"/>
                </a:lnTo>
                <a:lnTo>
                  <a:pt x="72263" y="36981"/>
                </a:lnTo>
                <a:lnTo>
                  <a:pt x="72452" y="36415"/>
                </a:lnTo>
                <a:lnTo>
                  <a:pt x="72452" y="35849"/>
                </a:lnTo>
                <a:lnTo>
                  <a:pt x="72357" y="35660"/>
                </a:lnTo>
                <a:lnTo>
                  <a:pt x="72263" y="35471"/>
                </a:lnTo>
                <a:lnTo>
                  <a:pt x="72640" y="33868"/>
                </a:lnTo>
                <a:lnTo>
                  <a:pt x="72735" y="33113"/>
                </a:lnTo>
                <a:lnTo>
                  <a:pt x="72735" y="32358"/>
                </a:lnTo>
                <a:lnTo>
                  <a:pt x="72923" y="33207"/>
                </a:lnTo>
                <a:lnTo>
                  <a:pt x="73018" y="34151"/>
                </a:lnTo>
                <a:lnTo>
                  <a:pt x="72923" y="32358"/>
                </a:lnTo>
                <a:lnTo>
                  <a:pt x="72923" y="31792"/>
                </a:lnTo>
                <a:lnTo>
                  <a:pt x="73112" y="30754"/>
                </a:lnTo>
                <a:lnTo>
                  <a:pt x="72829" y="31604"/>
                </a:lnTo>
                <a:lnTo>
                  <a:pt x="72735" y="30283"/>
                </a:lnTo>
                <a:lnTo>
                  <a:pt x="72546" y="28868"/>
                </a:lnTo>
                <a:lnTo>
                  <a:pt x="72357" y="27641"/>
                </a:lnTo>
                <a:lnTo>
                  <a:pt x="71980" y="26038"/>
                </a:lnTo>
                <a:lnTo>
                  <a:pt x="71414" y="24151"/>
                </a:lnTo>
                <a:lnTo>
                  <a:pt x="70754" y="22170"/>
                </a:lnTo>
                <a:lnTo>
                  <a:pt x="69905" y="20000"/>
                </a:lnTo>
                <a:lnTo>
                  <a:pt x="68867" y="18019"/>
                </a:lnTo>
                <a:lnTo>
                  <a:pt x="68301" y="16981"/>
                </a:lnTo>
                <a:lnTo>
                  <a:pt x="67735" y="16132"/>
                </a:lnTo>
                <a:lnTo>
                  <a:pt x="67074" y="15283"/>
                </a:lnTo>
                <a:lnTo>
                  <a:pt x="66414" y="14434"/>
                </a:lnTo>
                <a:lnTo>
                  <a:pt x="66508" y="14623"/>
                </a:lnTo>
                <a:lnTo>
                  <a:pt x="66414" y="14906"/>
                </a:lnTo>
                <a:lnTo>
                  <a:pt x="65754" y="14057"/>
                </a:lnTo>
                <a:lnTo>
                  <a:pt x="65093" y="13113"/>
                </a:lnTo>
                <a:lnTo>
                  <a:pt x="64537" y="12278"/>
                </a:lnTo>
                <a:lnTo>
                  <a:pt x="62924" y="10755"/>
                </a:lnTo>
                <a:lnTo>
                  <a:pt x="63018" y="10755"/>
                </a:lnTo>
                <a:lnTo>
                  <a:pt x="63018" y="10661"/>
                </a:lnTo>
                <a:lnTo>
                  <a:pt x="62924" y="10472"/>
                </a:lnTo>
                <a:lnTo>
                  <a:pt x="62263" y="9717"/>
                </a:lnTo>
                <a:lnTo>
                  <a:pt x="60376" y="7830"/>
                </a:lnTo>
                <a:lnTo>
                  <a:pt x="60754" y="8396"/>
                </a:lnTo>
                <a:lnTo>
                  <a:pt x="61131" y="8774"/>
                </a:lnTo>
                <a:lnTo>
                  <a:pt x="60376" y="8396"/>
                </a:lnTo>
                <a:lnTo>
                  <a:pt x="59716" y="7925"/>
                </a:lnTo>
                <a:lnTo>
                  <a:pt x="59087" y="7476"/>
                </a:lnTo>
                <a:lnTo>
                  <a:pt x="59810" y="8302"/>
                </a:lnTo>
                <a:lnTo>
                  <a:pt x="58678" y="7642"/>
                </a:lnTo>
                <a:lnTo>
                  <a:pt x="57641" y="6981"/>
                </a:lnTo>
                <a:lnTo>
                  <a:pt x="55471" y="5472"/>
                </a:lnTo>
                <a:lnTo>
                  <a:pt x="53301" y="4057"/>
                </a:lnTo>
                <a:lnTo>
                  <a:pt x="52169" y="3397"/>
                </a:lnTo>
                <a:lnTo>
                  <a:pt x="51037" y="2831"/>
                </a:lnTo>
                <a:lnTo>
                  <a:pt x="52075" y="2831"/>
                </a:lnTo>
                <a:lnTo>
                  <a:pt x="50660" y="1982"/>
                </a:lnTo>
                <a:lnTo>
                  <a:pt x="49811" y="1604"/>
                </a:lnTo>
                <a:lnTo>
                  <a:pt x="48867" y="1227"/>
                </a:lnTo>
                <a:lnTo>
                  <a:pt x="48018" y="849"/>
                </a:lnTo>
                <a:lnTo>
                  <a:pt x="47075" y="661"/>
                </a:lnTo>
                <a:lnTo>
                  <a:pt x="46226" y="566"/>
                </a:lnTo>
                <a:lnTo>
                  <a:pt x="45471" y="661"/>
                </a:lnTo>
                <a:lnTo>
                  <a:pt x="46226" y="849"/>
                </a:lnTo>
                <a:lnTo>
                  <a:pt x="46866" y="1215"/>
                </a:lnTo>
                <a:lnTo>
                  <a:pt x="46980" y="1227"/>
                </a:lnTo>
                <a:lnTo>
                  <a:pt x="47452" y="1416"/>
                </a:lnTo>
                <a:lnTo>
                  <a:pt x="47924" y="1510"/>
                </a:lnTo>
                <a:lnTo>
                  <a:pt x="47358" y="1321"/>
                </a:lnTo>
                <a:lnTo>
                  <a:pt x="46886" y="944"/>
                </a:lnTo>
                <a:lnTo>
                  <a:pt x="47829" y="1227"/>
                </a:lnTo>
                <a:lnTo>
                  <a:pt x="48773" y="1604"/>
                </a:lnTo>
                <a:lnTo>
                  <a:pt x="49622" y="2076"/>
                </a:lnTo>
                <a:lnTo>
                  <a:pt x="50377" y="2642"/>
                </a:lnTo>
                <a:lnTo>
                  <a:pt x="50377" y="2642"/>
                </a:lnTo>
                <a:lnTo>
                  <a:pt x="49622" y="2265"/>
                </a:lnTo>
                <a:lnTo>
                  <a:pt x="48584" y="1887"/>
                </a:lnTo>
                <a:lnTo>
                  <a:pt x="47358" y="1510"/>
                </a:lnTo>
                <a:lnTo>
                  <a:pt x="46037" y="1132"/>
                </a:lnTo>
                <a:lnTo>
                  <a:pt x="46809" y="1210"/>
                </a:lnTo>
                <a:lnTo>
                  <a:pt x="44339" y="661"/>
                </a:lnTo>
                <a:lnTo>
                  <a:pt x="44716" y="755"/>
                </a:lnTo>
                <a:lnTo>
                  <a:pt x="43113" y="472"/>
                </a:lnTo>
                <a:lnTo>
                  <a:pt x="41603" y="283"/>
                </a:lnTo>
                <a:lnTo>
                  <a:pt x="40282" y="95"/>
                </a:lnTo>
                <a:lnTo>
                  <a:pt x="391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700925" y="1399800"/>
            <a:ext cx="5742300" cy="819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  <p:sp>
        <p:nvSpPr>
          <p:cNvPr id="85" name="Shape 85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4363251" y="476437"/>
            <a:ext cx="345680" cy="41482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 idx="4294967295"/>
          </p:nvPr>
        </p:nvSpPr>
        <p:spPr>
          <a:xfrm>
            <a:off x="685800" y="2497742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/>
              <a:t>Big concept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ubTitle" idx="4294967295"/>
          </p:nvPr>
        </p:nvSpPr>
        <p:spPr>
          <a:xfrm>
            <a:off x="2004000" y="3487750"/>
            <a:ext cx="51360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Bring the attention of your audience over a key concept using icons or illustrations</a:t>
            </a:r>
          </a:p>
        </p:txBody>
      </p:sp>
      <p:grpSp>
        <p:nvGrpSpPr>
          <p:cNvPr id="93" name="Shape 93"/>
          <p:cNvGrpSpPr/>
          <p:nvPr/>
        </p:nvGrpSpPr>
        <p:grpSpPr>
          <a:xfrm rot="-7230029">
            <a:off x="6083565" y="1796210"/>
            <a:ext cx="1516808" cy="960909"/>
            <a:chOff x="238125" y="1918825"/>
            <a:chExt cx="1042450" cy="660400"/>
          </a:xfrm>
        </p:grpSpPr>
        <p:sp>
          <p:nvSpPr>
            <p:cNvPr id="94" name="Shape 94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0" t="0" r="0" b="0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0" t="0" r="0" b="0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6" name="Shape 96"/>
          <p:cNvGrpSpPr/>
          <p:nvPr/>
        </p:nvGrpSpPr>
        <p:grpSpPr>
          <a:xfrm rot="4843953" flipH="1">
            <a:off x="2064273" y="1817152"/>
            <a:ext cx="1166676" cy="1032862"/>
            <a:chOff x="1113100" y="2199475"/>
            <a:chExt cx="801900" cy="709925"/>
          </a:xfrm>
        </p:grpSpPr>
        <p:sp>
          <p:nvSpPr>
            <p:cNvPr id="97" name="Shape 97"/>
            <p:cNvSpPr/>
            <p:nvPr/>
          </p:nvSpPr>
          <p:spPr>
            <a:xfrm>
              <a:off x="1113100" y="2291450"/>
              <a:ext cx="735850" cy="617950"/>
            </a:xfrm>
            <a:custGeom>
              <a:avLst/>
              <a:gdLst/>
              <a:ahLst/>
              <a:cxnLst/>
              <a:rect l="0" t="0" r="0" b="0"/>
              <a:pathLst>
                <a:path w="29434" h="24718" extrusionOk="0">
                  <a:moveTo>
                    <a:pt x="26604" y="13869"/>
                  </a:moveTo>
                  <a:lnTo>
                    <a:pt x="26509" y="13963"/>
                  </a:lnTo>
                  <a:lnTo>
                    <a:pt x="26509" y="14057"/>
                  </a:lnTo>
                  <a:lnTo>
                    <a:pt x="26604" y="14246"/>
                  </a:lnTo>
                  <a:lnTo>
                    <a:pt x="26604" y="13869"/>
                  </a:lnTo>
                  <a:close/>
                  <a:moveTo>
                    <a:pt x="7925" y="23397"/>
                  </a:moveTo>
                  <a:lnTo>
                    <a:pt x="8302" y="23491"/>
                  </a:lnTo>
                  <a:lnTo>
                    <a:pt x="8113" y="23491"/>
                  </a:lnTo>
                  <a:lnTo>
                    <a:pt x="7925" y="23397"/>
                  </a:lnTo>
                  <a:close/>
                  <a:moveTo>
                    <a:pt x="28962" y="1"/>
                  </a:moveTo>
                  <a:lnTo>
                    <a:pt x="28962" y="95"/>
                  </a:lnTo>
                  <a:lnTo>
                    <a:pt x="28774" y="284"/>
                  </a:lnTo>
                  <a:lnTo>
                    <a:pt x="28868" y="284"/>
                  </a:lnTo>
                  <a:lnTo>
                    <a:pt x="28868" y="567"/>
                  </a:lnTo>
                  <a:lnTo>
                    <a:pt x="28679" y="567"/>
                  </a:lnTo>
                  <a:lnTo>
                    <a:pt x="28868" y="661"/>
                  </a:lnTo>
                  <a:lnTo>
                    <a:pt x="28679" y="850"/>
                  </a:lnTo>
                  <a:lnTo>
                    <a:pt x="28679" y="1039"/>
                  </a:lnTo>
                  <a:lnTo>
                    <a:pt x="28585" y="1039"/>
                  </a:lnTo>
                  <a:lnTo>
                    <a:pt x="28491" y="1227"/>
                  </a:lnTo>
                  <a:lnTo>
                    <a:pt x="28679" y="1416"/>
                  </a:lnTo>
                  <a:lnTo>
                    <a:pt x="28962" y="1605"/>
                  </a:lnTo>
                  <a:lnTo>
                    <a:pt x="28585" y="1793"/>
                  </a:lnTo>
                  <a:lnTo>
                    <a:pt x="28868" y="1982"/>
                  </a:lnTo>
                  <a:lnTo>
                    <a:pt x="28962" y="2171"/>
                  </a:lnTo>
                  <a:lnTo>
                    <a:pt x="28868" y="2265"/>
                  </a:lnTo>
                  <a:lnTo>
                    <a:pt x="28774" y="2359"/>
                  </a:lnTo>
                  <a:lnTo>
                    <a:pt x="28868" y="2359"/>
                  </a:lnTo>
                  <a:lnTo>
                    <a:pt x="28774" y="2454"/>
                  </a:lnTo>
                  <a:lnTo>
                    <a:pt x="28868" y="2548"/>
                  </a:lnTo>
                  <a:lnTo>
                    <a:pt x="28868" y="2642"/>
                  </a:lnTo>
                  <a:lnTo>
                    <a:pt x="28585" y="2642"/>
                  </a:lnTo>
                  <a:lnTo>
                    <a:pt x="28679" y="2737"/>
                  </a:lnTo>
                  <a:lnTo>
                    <a:pt x="28774" y="2831"/>
                  </a:lnTo>
                  <a:lnTo>
                    <a:pt x="28774" y="3303"/>
                  </a:lnTo>
                  <a:lnTo>
                    <a:pt x="28679" y="3680"/>
                  </a:lnTo>
                  <a:lnTo>
                    <a:pt x="28585" y="3963"/>
                  </a:lnTo>
                  <a:lnTo>
                    <a:pt x="28774" y="4058"/>
                  </a:lnTo>
                  <a:lnTo>
                    <a:pt x="28774" y="4341"/>
                  </a:lnTo>
                  <a:lnTo>
                    <a:pt x="28585" y="4246"/>
                  </a:lnTo>
                  <a:lnTo>
                    <a:pt x="28585" y="4341"/>
                  </a:lnTo>
                  <a:lnTo>
                    <a:pt x="28679" y="4435"/>
                  </a:lnTo>
                  <a:lnTo>
                    <a:pt x="28491" y="4435"/>
                  </a:lnTo>
                  <a:lnTo>
                    <a:pt x="28585" y="4718"/>
                  </a:lnTo>
                  <a:lnTo>
                    <a:pt x="28491" y="5001"/>
                  </a:lnTo>
                  <a:lnTo>
                    <a:pt x="28774" y="4907"/>
                  </a:lnTo>
                  <a:lnTo>
                    <a:pt x="29057" y="5095"/>
                  </a:lnTo>
                  <a:lnTo>
                    <a:pt x="29057" y="5095"/>
                  </a:lnTo>
                  <a:lnTo>
                    <a:pt x="28774" y="5001"/>
                  </a:lnTo>
                  <a:lnTo>
                    <a:pt x="28679" y="5001"/>
                  </a:lnTo>
                  <a:lnTo>
                    <a:pt x="28774" y="5095"/>
                  </a:lnTo>
                  <a:lnTo>
                    <a:pt x="28585" y="5095"/>
                  </a:lnTo>
                  <a:lnTo>
                    <a:pt x="28396" y="5567"/>
                  </a:lnTo>
                  <a:lnTo>
                    <a:pt x="28396" y="5756"/>
                  </a:lnTo>
                  <a:lnTo>
                    <a:pt x="28585" y="6039"/>
                  </a:lnTo>
                  <a:lnTo>
                    <a:pt x="28396" y="6982"/>
                  </a:lnTo>
                  <a:lnTo>
                    <a:pt x="28302" y="7359"/>
                  </a:lnTo>
                  <a:lnTo>
                    <a:pt x="28113" y="7737"/>
                  </a:lnTo>
                  <a:lnTo>
                    <a:pt x="28113" y="7642"/>
                  </a:lnTo>
                  <a:lnTo>
                    <a:pt x="28113" y="7548"/>
                  </a:lnTo>
                  <a:lnTo>
                    <a:pt x="27830" y="8114"/>
                  </a:lnTo>
                  <a:lnTo>
                    <a:pt x="27830" y="8114"/>
                  </a:lnTo>
                  <a:lnTo>
                    <a:pt x="27924" y="8020"/>
                  </a:lnTo>
                  <a:lnTo>
                    <a:pt x="27453" y="8963"/>
                  </a:lnTo>
                  <a:lnTo>
                    <a:pt x="27736" y="8963"/>
                  </a:lnTo>
                  <a:lnTo>
                    <a:pt x="27547" y="9246"/>
                  </a:lnTo>
                  <a:lnTo>
                    <a:pt x="27547" y="9435"/>
                  </a:lnTo>
                  <a:lnTo>
                    <a:pt x="27641" y="9529"/>
                  </a:lnTo>
                  <a:lnTo>
                    <a:pt x="27641" y="9812"/>
                  </a:lnTo>
                  <a:lnTo>
                    <a:pt x="27547" y="9906"/>
                  </a:lnTo>
                  <a:lnTo>
                    <a:pt x="27453" y="9906"/>
                  </a:lnTo>
                  <a:lnTo>
                    <a:pt x="27358" y="9718"/>
                  </a:lnTo>
                  <a:lnTo>
                    <a:pt x="27264" y="9812"/>
                  </a:lnTo>
                  <a:lnTo>
                    <a:pt x="27075" y="9906"/>
                  </a:lnTo>
                  <a:lnTo>
                    <a:pt x="27170" y="10001"/>
                  </a:lnTo>
                  <a:lnTo>
                    <a:pt x="27075" y="10095"/>
                  </a:lnTo>
                  <a:lnTo>
                    <a:pt x="27075" y="10284"/>
                  </a:lnTo>
                  <a:lnTo>
                    <a:pt x="27170" y="10472"/>
                  </a:lnTo>
                  <a:lnTo>
                    <a:pt x="27170" y="10755"/>
                  </a:lnTo>
                  <a:lnTo>
                    <a:pt x="26792" y="10755"/>
                  </a:lnTo>
                  <a:lnTo>
                    <a:pt x="26698" y="10661"/>
                  </a:lnTo>
                  <a:lnTo>
                    <a:pt x="26698" y="10850"/>
                  </a:lnTo>
                  <a:lnTo>
                    <a:pt x="26604" y="10944"/>
                  </a:lnTo>
                  <a:lnTo>
                    <a:pt x="26415" y="10944"/>
                  </a:lnTo>
                  <a:lnTo>
                    <a:pt x="26415" y="11038"/>
                  </a:lnTo>
                  <a:lnTo>
                    <a:pt x="26509" y="11038"/>
                  </a:lnTo>
                  <a:lnTo>
                    <a:pt x="26604" y="11133"/>
                  </a:lnTo>
                  <a:lnTo>
                    <a:pt x="26604" y="11321"/>
                  </a:lnTo>
                  <a:lnTo>
                    <a:pt x="26604" y="11510"/>
                  </a:lnTo>
                  <a:lnTo>
                    <a:pt x="26509" y="11510"/>
                  </a:lnTo>
                  <a:lnTo>
                    <a:pt x="26509" y="11416"/>
                  </a:lnTo>
                  <a:lnTo>
                    <a:pt x="26415" y="11416"/>
                  </a:lnTo>
                  <a:lnTo>
                    <a:pt x="26415" y="11321"/>
                  </a:lnTo>
                  <a:lnTo>
                    <a:pt x="26321" y="11793"/>
                  </a:lnTo>
                  <a:lnTo>
                    <a:pt x="26226" y="11699"/>
                  </a:lnTo>
                  <a:lnTo>
                    <a:pt x="26132" y="11793"/>
                  </a:lnTo>
                  <a:lnTo>
                    <a:pt x="26226" y="11793"/>
                  </a:lnTo>
                  <a:lnTo>
                    <a:pt x="26321" y="12076"/>
                  </a:lnTo>
                  <a:lnTo>
                    <a:pt x="26415" y="12359"/>
                  </a:lnTo>
                  <a:lnTo>
                    <a:pt x="26038" y="12548"/>
                  </a:lnTo>
                  <a:lnTo>
                    <a:pt x="25755" y="12737"/>
                  </a:lnTo>
                  <a:lnTo>
                    <a:pt x="25660" y="12925"/>
                  </a:lnTo>
                  <a:lnTo>
                    <a:pt x="25755" y="12925"/>
                  </a:lnTo>
                  <a:lnTo>
                    <a:pt x="25755" y="13020"/>
                  </a:lnTo>
                  <a:lnTo>
                    <a:pt x="25849" y="12737"/>
                  </a:lnTo>
                  <a:lnTo>
                    <a:pt x="25943" y="13020"/>
                  </a:lnTo>
                  <a:lnTo>
                    <a:pt x="26038" y="12831"/>
                  </a:lnTo>
                  <a:lnTo>
                    <a:pt x="26132" y="12925"/>
                  </a:lnTo>
                  <a:lnTo>
                    <a:pt x="25943" y="13208"/>
                  </a:lnTo>
                  <a:lnTo>
                    <a:pt x="25660" y="13114"/>
                  </a:lnTo>
                  <a:lnTo>
                    <a:pt x="25472" y="13208"/>
                  </a:lnTo>
                  <a:lnTo>
                    <a:pt x="25377" y="13397"/>
                  </a:lnTo>
                  <a:lnTo>
                    <a:pt x="25283" y="13869"/>
                  </a:lnTo>
                  <a:lnTo>
                    <a:pt x="25189" y="14435"/>
                  </a:lnTo>
                  <a:lnTo>
                    <a:pt x="25094" y="14623"/>
                  </a:lnTo>
                  <a:lnTo>
                    <a:pt x="25000" y="14812"/>
                  </a:lnTo>
                  <a:lnTo>
                    <a:pt x="24906" y="14718"/>
                  </a:lnTo>
                  <a:lnTo>
                    <a:pt x="24811" y="14529"/>
                  </a:lnTo>
                  <a:lnTo>
                    <a:pt x="24717" y="14906"/>
                  </a:lnTo>
                  <a:lnTo>
                    <a:pt x="24717" y="15189"/>
                  </a:lnTo>
                  <a:lnTo>
                    <a:pt x="24717" y="15284"/>
                  </a:lnTo>
                  <a:lnTo>
                    <a:pt x="24811" y="15284"/>
                  </a:lnTo>
                  <a:lnTo>
                    <a:pt x="24528" y="15378"/>
                  </a:lnTo>
                  <a:lnTo>
                    <a:pt x="24340" y="15472"/>
                  </a:lnTo>
                  <a:lnTo>
                    <a:pt x="24057" y="15944"/>
                  </a:lnTo>
                  <a:lnTo>
                    <a:pt x="23962" y="16416"/>
                  </a:lnTo>
                  <a:lnTo>
                    <a:pt x="23774" y="16699"/>
                  </a:lnTo>
                  <a:lnTo>
                    <a:pt x="23396" y="16699"/>
                  </a:lnTo>
                  <a:lnTo>
                    <a:pt x="23208" y="16982"/>
                  </a:lnTo>
                  <a:lnTo>
                    <a:pt x="23019" y="17359"/>
                  </a:lnTo>
                  <a:lnTo>
                    <a:pt x="22830" y="17831"/>
                  </a:lnTo>
                  <a:lnTo>
                    <a:pt x="22830" y="17736"/>
                  </a:lnTo>
                  <a:lnTo>
                    <a:pt x="22736" y="17642"/>
                  </a:lnTo>
                  <a:lnTo>
                    <a:pt x="22736" y="17642"/>
                  </a:lnTo>
                  <a:lnTo>
                    <a:pt x="22830" y="17925"/>
                  </a:lnTo>
                  <a:lnTo>
                    <a:pt x="22453" y="17925"/>
                  </a:lnTo>
                  <a:lnTo>
                    <a:pt x="22547" y="17736"/>
                  </a:lnTo>
                  <a:lnTo>
                    <a:pt x="22453" y="17736"/>
                  </a:lnTo>
                  <a:lnTo>
                    <a:pt x="22359" y="17831"/>
                  </a:lnTo>
                  <a:lnTo>
                    <a:pt x="22264" y="18208"/>
                  </a:lnTo>
                  <a:lnTo>
                    <a:pt x="22170" y="18491"/>
                  </a:lnTo>
                  <a:lnTo>
                    <a:pt x="22076" y="18585"/>
                  </a:lnTo>
                  <a:lnTo>
                    <a:pt x="21887" y="18585"/>
                  </a:lnTo>
                  <a:lnTo>
                    <a:pt x="21698" y="19152"/>
                  </a:lnTo>
                  <a:lnTo>
                    <a:pt x="21604" y="18869"/>
                  </a:lnTo>
                  <a:lnTo>
                    <a:pt x="21604" y="19057"/>
                  </a:lnTo>
                  <a:lnTo>
                    <a:pt x="21415" y="19152"/>
                  </a:lnTo>
                  <a:lnTo>
                    <a:pt x="20943" y="19529"/>
                  </a:lnTo>
                  <a:lnTo>
                    <a:pt x="20377" y="19812"/>
                  </a:lnTo>
                  <a:lnTo>
                    <a:pt x="19906" y="20095"/>
                  </a:lnTo>
                  <a:lnTo>
                    <a:pt x="20094" y="20189"/>
                  </a:lnTo>
                  <a:lnTo>
                    <a:pt x="20189" y="20284"/>
                  </a:lnTo>
                  <a:lnTo>
                    <a:pt x="19906" y="20378"/>
                  </a:lnTo>
                  <a:lnTo>
                    <a:pt x="19906" y="20284"/>
                  </a:lnTo>
                  <a:lnTo>
                    <a:pt x="19811" y="20189"/>
                  </a:lnTo>
                  <a:lnTo>
                    <a:pt x="19811" y="20284"/>
                  </a:lnTo>
                  <a:lnTo>
                    <a:pt x="19811" y="20378"/>
                  </a:lnTo>
                  <a:lnTo>
                    <a:pt x="19245" y="20284"/>
                  </a:lnTo>
                  <a:lnTo>
                    <a:pt x="19340" y="20378"/>
                  </a:lnTo>
                  <a:lnTo>
                    <a:pt x="19245" y="20472"/>
                  </a:lnTo>
                  <a:lnTo>
                    <a:pt x="19434" y="20567"/>
                  </a:lnTo>
                  <a:lnTo>
                    <a:pt x="19340" y="20661"/>
                  </a:lnTo>
                  <a:lnTo>
                    <a:pt x="18962" y="20661"/>
                  </a:lnTo>
                  <a:lnTo>
                    <a:pt x="18585" y="21038"/>
                  </a:lnTo>
                  <a:lnTo>
                    <a:pt x="18113" y="21416"/>
                  </a:lnTo>
                  <a:lnTo>
                    <a:pt x="17736" y="21699"/>
                  </a:lnTo>
                  <a:lnTo>
                    <a:pt x="17359" y="21793"/>
                  </a:lnTo>
                  <a:lnTo>
                    <a:pt x="17076" y="22076"/>
                  </a:lnTo>
                  <a:lnTo>
                    <a:pt x="16793" y="22359"/>
                  </a:lnTo>
                  <a:lnTo>
                    <a:pt x="16698" y="22265"/>
                  </a:lnTo>
                  <a:lnTo>
                    <a:pt x="16604" y="22170"/>
                  </a:lnTo>
                  <a:lnTo>
                    <a:pt x="16321" y="22170"/>
                  </a:lnTo>
                  <a:lnTo>
                    <a:pt x="15849" y="22453"/>
                  </a:lnTo>
                  <a:lnTo>
                    <a:pt x="14340" y="22831"/>
                  </a:lnTo>
                  <a:lnTo>
                    <a:pt x="14340" y="22925"/>
                  </a:lnTo>
                  <a:lnTo>
                    <a:pt x="14340" y="23019"/>
                  </a:lnTo>
                  <a:lnTo>
                    <a:pt x="14245" y="23114"/>
                  </a:lnTo>
                  <a:lnTo>
                    <a:pt x="14057" y="23019"/>
                  </a:lnTo>
                  <a:lnTo>
                    <a:pt x="13962" y="22925"/>
                  </a:lnTo>
                  <a:lnTo>
                    <a:pt x="13774" y="22925"/>
                  </a:lnTo>
                  <a:lnTo>
                    <a:pt x="13774" y="23208"/>
                  </a:lnTo>
                  <a:lnTo>
                    <a:pt x="13491" y="23114"/>
                  </a:lnTo>
                  <a:lnTo>
                    <a:pt x="13113" y="23114"/>
                  </a:lnTo>
                  <a:lnTo>
                    <a:pt x="12642" y="23208"/>
                  </a:lnTo>
                  <a:lnTo>
                    <a:pt x="12453" y="23302"/>
                  </a:lnTo>
                  <a:lnTo>
                    <a:pt x="12076" y="23208"/>
                  </a:lnTo>
                  <a:lnTo>
                    <a:pt x="11793" y="23114"/>
                  </a:lnTo>
                  <a:lnTo>
                    <a:pt x="11510" y="23585"/>
                  </a:lnTo>
                  <a:lnTo>
                    <a:pt x="11321" y="23397"/>
                  </a:lnTo>
                  <a:lnTo>
                    <a:pt x="11132" y="23302"/>
                  </a:lnTo>
                  <a:lnTo>
                    <a:pt x="10849" y="23302"/>
                  </a:lnTo>
                  <a:lnTo>
                    <a:pt x="10566" y="23397"/>
                  </a:lnTo>
                  <a:lnTo>
                    <a:pt x="10566" y="23302"/>
                  </a:lnTo>
                  <a:lnTo>
                    <a:pt x="10189" y="23302"/>
                  </a:lnTo>
                  <a:lnTo>
                    <a:pt x="9717" y="23491"/>
                  </a:lnTo>
                  <a:lnTo>
                    <a:pt x="9717" y="23302"/>
                  </a:lnTo>
                  <a:lnTo>
                    <a:pt x="9623" y="23491"/>
                  </a:lnTo>
                  <a:lnTo>
                    <a:pt x="9434" y="23680"/>
                  </a:lnTo>
                  <a:lnTo>
                    <a:pt x="9340" y="23585"/>
                  </a:lnTo>
                  <a:lnTo>
                    <a:pt x="9434" y="23585"/>
                  </a:lnTo>
                  <a:lnTo>
                    <a:pt x="9340" y="23491"/>
                  </a:lnTo>
                  <a:lnTo>
                    <a:pt x="9246" y="23491"/>
                  </a:lnTo>
                  <a:lnTo>
                    <a:pt x="9246" y="23585"/>
                  </a:lnTo>
                  <a:lnTo>
                    <a:pt x="9151" y="23491"/>
                  </a:lnTo>
                  <a:lnTo>
                    <a:pt x="8868" y="23680"/>
                  </a:lnTo>
                  <a:lnTo>
                    <a:pt x="8774" y="23680"/>
                  </a:lnTo>
                  <a:lnTo>
                    <a:pt x="8680" y="23491"/>
                  </a:lnTo>
                  <a:lnTo>
                    <a:pt x="8585" y="23585"/>
                  </a:lnTo>
                  <a:lnTo>
                    <a:pt x="8491" y="23585"/>
                  </a:lnTo>
                  <a:lnTo>
                    <a:pt x="8397" y="23491"/>
                  </a:lnTo>
                  <a:lnTo>
                    <a:pt x="8302" y="23491"/>
                  </a:lnTo>
                  <a:lnTo>
                    <a:pt x="8208" y="23302"/>
                  </a:lnTo>
                  <a:lnTo>
                    <a:pt x="8302" y="23114"/>
                  </a:lnTo>
                  <a:lnTo>
                    <a:pt x="8302" y="23114"/>
                  </a:lnTo>
                  <a:lnTo>
                    <a:pt x="8019" y="23208"/>
                  </a:lnTo>
                  <a:lnTo>
                    <a:pt x="7642" y="23208"/>
                  </a:lnTo>
                  <a:lnTo>
                    <a:pt x="7359" y="23302"/>
                  </a:lnTo>
                  <a:lnTo>
                    <a:pt x="7264" y="23302"/>
                  </a:lnTo>
                  <a:lnTo>
                    <a:pt x="7264" y="23397"/>
                  </a:lnTo>
                  <a:lnTo>
                    <a:pt x="7547" y="23397"/>
                  </a:lnTo>
                  <a:lnTo>
                    <a:pt x="7453" y="23491"/>
                  </a:lnTo>
                  <a:lnTo>
                    <a:pt x="7359" y="23491"/>
                  </a:lnTo>
                  <a:lnTo>
                    <a:pt x="7170" y="23680"/>
                  </a:lnTo>
                  <a:lnTo>
                    <a:pt x="6981" y="23397"/>
                  </a:lnTo>
                  <a:lnTo>
                    <a:pt x="6698" y="23208"/>
                  </a:lnTo>
                  <a:lnTo>
                    <a:pt x="6604" y="23114"/>
                  </a:lnTo>
                  <a:lnTo>
                    <a:pt x="6415" y="23208"/>
                  </a:lnTo>
                  <a:lnTo>
                    <a:pt x="6227" y="23302"/>
                  </a:lnTo>
                  <a:lnTo>
                    <a:pt x="6132" y="23491"/>
                  </a:lnTo>
                  <a:lnTo>
                    <a:pt x="6038" y="23491"/>
                  </a:lnTo>
                  <a:lnTo>
                    <a:pt x="6038" y="23397"/>
                  </a:lnTo>
                  <a:lnTo>
                    <a:pt x="6132" y="23208"/>
                  </a:lnTo>
                  <a:lnTo>
                    <a:pt x="5849" y="23302"/>
                  </a:lnTo>
                  <a:lnTo>
                    <a:pt x="5661" y="23397"/>
                  </a:lnTo>
                  <a:lnTo>
                    <a:pt x="5095" y="23208"/>
                  </a:lnTo>
                  <a:lnTo>
                    <a:pt x="4057" y="23019"/>
                  </a:lnTo>
                  <a:lnTo>
                    <a:pt x="2925" y="22831"/>
                  </a:lnTo>
                  <a:lnTo>
                    <a:pt x="2265" y="22831"/>
                  </a:lnTo>
                  <a:lnTo>
                    <a:pt x="2265" y="22642"/>
                  </a:lnTo>
                  <a:lnTo>
                    <a:pt x="1887" y="22642"/>
                  </a:lnTo>
                  <a:lnTo>
                    <a:pt x="1510" y="22548"/>
                  </a:lnTo>
                  <a:lnTo>
                    <a:pt x="944" y="22076"/>
                  </a:lnTo>
                  <a:lnTo>
                    <a:pt x="944" y="21887"/>
                  </a:lnTo>
                  <a:lnTo>
                    <a:pt x="1038" y="21699"/>
                  </a:lnTo>
                  <a:lnTo>
                    <a:pt x="755" y="21699"/>
                  </a:lnTo>
                  <a:lnTo>
                    <a:pt x="472" y="21793"/>
                  </a:lnTo>
                  <a:lnTo>
                    <a:pt x="95" y="22076"/>
                  </a:lnTo>
                  <a:lnTo>
                    <a:pt x="0" y="22265"/>
                  </a:lnTo>
                  <a:lnTo>
                    <a:pt x="0" y="22359"/>
                  </a:lnTo>
                  <a:lnTo>
                    <a:pt x="283" y="22453"/>
                  </a:lnTo>
                  <a:lnTo>
                    <a:pt x="189" y="22548"/>
                  </a:lnTo>
                  <a:lnTo>
                    <a:pt x="95" y="22453"/>
                  </a:lnTo>
                  <a:lnTo>
                    <a:pt x="95" y="22642"/>
                  </a:lnTo>
                  <a:lnTo>
                    <a:pt x="283" y="22642"/>
                  </a:lnTo>
                  <a:lnTo>
                    <a:pt x="566" y="22736"/>
                  </a:lnTo>
                  <a:lnTo>
                    <a:pt x="472" y="22831"/>
                  </a:lnTo>
                  <a:lnTo>
                    <a:pt x="472" y="22925"/>
                  </a:lnTo>
                  <a:lnTo>
                    <a:pt x="661" y="22736"/>
                  </a:lnTo>
                  <a:lnTo>
                    <a:pt x="755" y="22925"/>
                  </a:lnTo>
                  <a:lnTo>
                    <a:pt x="755" y="23019"/>
                  </a:lnTo>
                  <a:lnTo>
                    <a:pt x="661" y="23019"/>
                  </a:lnTo>
                  <a:lnTo>
                    <a:pt x="944" y="23114"/>
                  </a:lnTo>
                  <a:lnTo>
                    <a:pt x="1132" y="23208"/>
                  </a:lnTo>
                  <a:lnTo>
                    <a:pt x="1604" y="23397"/>
                  </a:lnTo>
                  <a:lnTo>
                    <a:pt x="1510" y="23491"/>
                  </a:lnTo>
                  <a:lnTo>
                    <a:pt x="1510" y="23585"/>
                  </a:lnTo>
                  <a:lnTo>
                    <a:pt x="1793" y="23680"/>
                  </a:lnTo>
                  <a:lnTo>
                    <a:pt x="2170" y="23774"/>
                  </a:lnTo>
                  <a:lnTo>
                    <a:pt x="2453" y="23774"/>
                  </a:lnTo>
                  <a:lnTo>
                    <a:pt x="2359" y="23868"/>
                  </a:lnTo>
                  <a:lnTo>
                    <a:pt x="2642" y="24057"/>
                  </a:lnTo>
                  <a:lnTo>
                    <a:pt x="2736" y="23868"/>
                  </a:lnTo>
                  <a:lnTo>
                    <a:pt x="3019" y="23680"/>
                  </a:lnTo>
                  <a:lnTo>
                    <a:pt x="2925" y="23963"/>
                  </a:lnTo>
                  <a:lnTo>
                    <a:pt x="2831" y="24151"/>
                  </a:lnTo>
                  <a:lnTo>
                    <a:pt x="3114" y="23868"/>
                  </a:lnTo>
                  <a:lnTo>
                    <a:pt x="3208" y="24151"/>
                  </a:lnTo>
                  <a:lnTo>
                    <a:pt x="3302" y="23963"/>
                  </a:lnTo>
                  <a:lnTo>
                    <a:pt x="3491" y="24057"/>
                  </a:lnTo>
                  <a:lnTo>
                    <a:pt x="3585" y="24340"/>
                  </a:lnTo>
                  <a:lnTo>
                    <a:pt x="3680" y="24246"/>
                  </a:lnTo>
                  <a:lnTo>
                    <a:pt x="3774" y="24057"/>
                  </a:lnTo>
                  <a:lnTo>
                    <a:pt x="3868" y="24151"/>
                  </a:lnTo>
                  <a:lnTo>
                    <a:pt x="3868" y="24340"/>
                  </a:lnTo>
                  <a:lnTo>
                    <a:pt x="4434" y="24151"/>
                  </a:lnTo>
                  <a:lnTo>
                    <a:pt x="4717" y="24057"/>
                  </a:lnTo>
                  <a:lnTo>
                    <a:pt x="4812" y="24151"/>
                  </a:lnTo>
                  <a:lnTo>
                    <a:pt x="4812" y="23868"/>
                  </a:lnTo>
                  <a:lnTo>
                    <a:pt x="5000" y="23774"/>
                  </a:lnTo>
                  <a:lnTo>
                    <a:pt x="5000" y="23868"/>
                  </a:lnTo>
                  <a:lnTo>
                    <a:pt x="4906" y="24057"/>
                  </a:lnTo>
                  <a:lnTo>
                    <a:pt x="5095" y="23963"/>
                  </a:lnTo>
                  <a:lnTo>
                    <a:pt x="5378" y="23963"/>
                  </a:lnTo>
                  <a:lnTo>
                    <a:pt x="5378" y="24151"/>
                  </a:lnTo>
                  <a:lnTo>
                    <a:pt x="5000" y="24151"/>
                  </a:lnTo>
                  <a:lnTo>
                    <a:pt x="5095" y="24246"/>
                  </a:lnTo>
                  <a:lnTo>
                    <a:pt x="5000" y="24246"/>
                  </a:lnTo>
                  <a:lnTo>
                    <a:pt x="5000" y="24434"/>
                  </a:lnTo>
                  <a:lnTo>
                    <a:pt x="5378" y="24434"/>
                  </a:lnTo>
                  <a:lnTo>
                    <a:pt x="5566" y="24246"/>
                  </a:lnTo>
                  <a:lnTo>
                    <a:pt x="5944" y="24340"/>
                  </a:lnTo>
                  <a:lnTo>
                    <a:pt x="6415" y="24340"/>
                  </a:lnTo>
                  <a:lnTo>
                    <a:pt x="6321" y="24434"/>
                  </a:lnTo>
                  <a:lnTo>
                    <a:pt x="6510" y="24434"/>
                  </a:lnTo>
                  <a:lnTo>
                    <a:pt x="6604" y="24340"/>
                  </a:lnTo>
                  <a:lnTo>
                    <a:pt x="6604" y="24246"/>
                  </a:lnTo>
                  <a:lnTo>
                    <a:pt x="6793" y="24340"/>
                  </a:lnTo>
                  <a:lnTo>
                    <a:pt x="6604" y="24434"/>
                  </a:lnTo>
                  <a:lnTo>
                    <a:pt x="6793" y="24434"/>
                  </a:lnTo>
                  <a:lnTo>
                    <a:pt x="6887" y="24340"/>
                  </a:lnTo>
                  <a:lnTo>
                    <a:pt x="6981" y="24434"/>
                  </a:lnTo>
                  <a:lnTo>
                    <a:pt x="7264" y="24434"/>
                  </a:lnTo>
                  <a:lnTo>
                    <a:pt x="7925" y="24623"/>
                  </a:lnTo>
                  <a:lnTo>
                    <a:pt x="8680" y="24623"/>
                  </a:lnTo>
                  <a:lnTo>
                    <a:pt x="9057" y="24529"/>
                  </a:lnTo>
                  <a:lnTo>
                    <a:pt x="9529" y="24529"/>
                  </a:lnTo>
                  <a:lnTo>
                    <a:pt x="10000" y="24623"/>
                  </a:lnTo>
                  <a:lnTo>
                    <a:pt x="10566" y="24717"/>
                  </a:lnTo>
                  <a:lnTo>
                    <a:pt x="11415" y="24623"/>
                  </a:lnTo>
                  <a:lnTo>
                    <a:pt x="12359" y="24529"/>
                  </a:lnTo>
                  <a:lnTo>
                    <a:pt x="12830" y="24340"/>
                  </a:lnTo>
                  <a:lnTo>
                    <a:pt x="12925" y="24529"/>
                  </a:lnTo>
                  <a:lnTo>
                    <a:pt x="13019" y="24340"/>
                  </a:lnTo>
                  <a:lnTo>
                    <a:pt x="13113" y="24529"/>
                  </a:lnTo>
                  <a:lnTo>
                    <a:pt x="13208" y="24434"/>
                  </a:lnTo>
                  <a:lnTo>
                    <a:pt x="13113" y="24340"/>
                  </a:lnTo>
                  <a:lnTo>
                    <a:pt x="13962" y="24340"/>
                  </a:lnTo>
                  <a:lnTo>
                    <a:pt x="13962" y="24434"/>
                  </a:lnTo>
                  <a:lnTo>
                    <a:pt x="13962" y="24529"/>
                  </a:lnTo>
                  <a:lnTo>
                    <a:pt x="14717" y="24246"/>
                  </a:lnTo>
                  <a:lnTo>
                    <a:pt x="15566" y="24057"/>
                  </a:lnTo>
                  <a:lnTo>
                    <a:pt x="15378" y="23963"/>
                  </a:lnTo>
                  <a:lnTo>
                    <a:pt x="15472" y="23868"/>
                  </a:lnTo>
                  <a:lnTo>
                    <a:pt x="15566" y="23963"/>
                  </a:lnTo>
                  <a:lnTo>
                    <a:pt x="15472" y="23774"/>
                  </a:lnTo>
                  <a:lnTo>
                    <a:pt x="15661" y="23868"/>
                  </a:lnTo>
                  <a:lnTo>
                    <a:pt x="15566" y="24057"/>
                  </a:lnTo>
                  <a:lnTo>
                    <a:pt x="16038" y="23963"/>
                  </a:lnTo>
                  <a:lnTo>
                    <a:pt x="16698" y="23680"/>
                  </a:lnTo>
                  <a:lnTo>
                    <a:pt x="17264" y="23397"/>
                  </a:lnTo>
                  <a:lnTo>
                    <a:pt x="17453" y="23208"/>
                  </a:lnTo>
                  <a:lnTo>
                    <a:pt x="17547" y="23019"/>
                  </a:lnTo>
                  <a:lnTo>
                    <a:pt x="17736" y="23114"/>
                  </a:lnTo>
                  <a:lnTo>
                    <a:pt x="17830" y="23114"/>
                  </a:lnTo>
                  <a:lnTo>
                    <a:pt x="18019" y="23019"/>
                  </a:lnTo>
                  <a:lnTo>
                    <a:pt x="18208" y="22736"/>
                  </a:lnTo>
                  <a:lnTo>
                    <a:pt x="18302" y="22548"/>
                  </a:lnTo>
                  <a:lnTo>
                    <a:pt x="18868" y="22359"/>
                  </a:lnTo>
                  <a:lnTo>
                    <a:pt x="19623" y="22076"/>
                  </a:lnTo>
                  <a:lnTo>
                    <a:pt x="20189" y="21699"/>
                  </a:lnTo>
                  <a:lnTo>
                    <a:pt x="20849" y="21227"/>
                  </a:lnTo>
                  <a:lnTo>
                    <a:pt x="21321" y="20755"/>
                  </a:lnTo>
                  <a:lnTo>
                    <a:pt x="21510" y="20472"/>
                  </a:lnTo>
                  <a:lnTo>
                    <a:pt x="22170" y="19906"/>
                  </a:lnTo>
                  <a:lnTo>
                    <a:pt x="22736" y="19435"/>
                  </a:lnTo>
                  <a:lnTo>
                    <a:pt x="23113" y="18963"/>
                  </a:lnTo>
                  <a:lnTo>
                    <a:pt x="23302" y="18585"/>
                  </a:lnTo>
                  <a:lnTo>
                    <a:pt x="23396" y="18774"/>
                  </a:lnTo>
                  <a:lnTo>
                    <a:pt x="23585" y="18397"/>
                  </a:lnTo>
                  <a:lnTo>
                    <a:pt x="23774" y="18114"/>
                  </a:lnTo>
                  <a:lnTo>
                    <a:pt x="24057" y="17736"/>
                  </a:lnTo>
                  <a:lnTo>
                    <a:pt x="24245" y="17453"/>
                  </a:lnTo>
                  <a:lnTo>
                    <a:pt x="24340" y="17453"/>
                  </a:lnTo>
                  <a:lnTo>
                    <a:pt x="24434" y="17359"/>
                  </a:lnTo>
                  <a:lnTo>
                    <a:pt x="24623" y="16982"/>
                  </a:lnTo>
                  <a:lnTo>
                    <a:pt x="25189" y="16227"/>
                  </a:lnTo>
                  <a:lnTo>
                    <a:pt x="25566" y="15661"/>
                  </a:lnTo>
                  <a:lnTo>
                    <a:pt x="25943" y="15189"/>
                  </a:lnTo>
                  <a:lnTo>
                    <a:pt x="26226" y="14529"/>
                  </a:lnTo>
                  <a:lnTo>
                    <a:pt x="26509" y="13680"/>
                  </a:lnTo>
                  <a:lnTo>
                    <a:pt x="26604" y="13869"/>
                  </a:lnTo>
                  <a:lnTo>
                    <a:pt x="26604" y="13586"/>
                  </a:lnTo>
                  <a:lnTo>
                    <a:pt x="26698" y="13303"/>
                  </a:lnTo>
                  <a:lnTo>
                    <a:pt x="26792" y="13303"/>
                  </a:lnTo>
                  <a:lnTo>
                    <a:pt x="26887" y="13397"/>
                  </a:lnTo>
                  <a:lnTo>
                    <a:pt x="27170" y="12831"/>
                  </a:lnTo>
                  <a:lnTo>
                    <a:pt x="27264" y="12548"/>
                  </a:lnTo>
                  <a:lnTo>
                    <a:pt x="27264" y="12454"/>
                  </a:lnTo>
                  <a:lnTo>
                    <a:pt x="26981" y="12076"/>
                  </a:lnTo>
                  <a:lnTo>
                    <a:pt x="27075" y="12171"/>
                  </a:lnTo>
                  <a:lnTo>
                    <a:pt x="27170" y="12076"/>
                  </a:lnTo>
                  <a:lnTo>
                    <a:pt x="27358" y="12076"/>
                  </a:lnTo>
                  <a:lnTo>
                    <a:pt x="27453" y="12171"/>
                  </a:lnTo>
                  <a:lnTo>
                    <a:pt x="27453" y="11982"/>
                  </a:lnTo>
                  <a:lnTo>
                    <a:pt x="27547" y="11793"/>
                  </a:lnTo>
                  <a:lnTo>
                    <a:pt x="27641" y="11793"/>
                  </a:lnTo>
                  <a:lnTo>
                    <a:pt x="27547" y="11510"/>
                  </a:lnTo>
                  <a:lnTo>
                    <a:pt x="27641" y="11133"/>
                  </a:lnTo>
                  <a:lnTo>
                    <a:pt x="27830" y="10755"/>
                  </a:lnTo>
                  <a:lnTo>
                    <a:pt x="27924" y="10661"/>
                  </a:lnTo>
                  <a:lnTo>
                    <a:pt x="28113" y="10661"/>
                  </a:lnTo>
                  <a:lnTo>
                    <a:pt x="28019" y="10378"/>
                  </a:lnTo>
                  <a:lnTo>
                    <a:pt x="28019" y="10284"/>
                  </a:lnTo>
                  <a:lnTo>
                    <a:pt x="28019" y="10095"/>
                  </a:lnTo>
                  <a:lnTo>
                    <a:pt x="28113" y="10284"/>
                  </a:lnTo>
                  <a:lnTo>
                    <a:pt x="28208" y="10001"/>
                  </a:lnTo>
                  <a:lnTo>
                    <a:pt x="28019" y="10001"/>
                  </a:lnTo>
                  <a:lnTo>
                    <a:pt x="27924" y="9906"/>
                  </a:lnTo>
                  <a:lnTo>
                    <a:pt x="28113" y="9718"/>
                  </a:lnTo>
                  <a:lnTo>
                    <a:pt x="28208" y="9718"/>
                  </a:lnTo>
                  <a:lnTo>
                    <a:pt x="28113" y="9529"/>
                  </a:lnTo>
                  <a:lnTo>
                    <a:pt x="28396" y="9529"/>
                  </a:lnTo>
                  <a:lnTo>
                    <a:pt x="28302" y="9057"/>
                  </a:lnTo>
                  <a:lnTo>
                    <a:pt x="28396" y="9057"/>
                  </a:lnTo>
                  <a:lnTo>
                    <a:pt x="28396" y="8963"/>
                  </a:lnTo>
                  <a:lnTo>
                    <a:pt x="28396" y="8774"/>
                  </a:lnTo>
                  <a:lnTo>
                    <a:pt x="28491" y="8491"/>
                  </a:lnTo>
                  <a:lnTo>
                    <a:pt x="28585" y="8114"/>
                  </a:lnTo>
                  <a:lnTo>
                    <a:pt x="28774" y="8303"/>
                  </a:lnTo>
                  <a:lnTo>
                    <a:pt x="28962" y="7454"/>
                  </a:lnTo>
                  <a:lnTo>
                    <a:pt x="29057" y="6699"/>
                  </a:lnTo>
                  <a:lnTo>
                    <a:pt x="29245" y="5661"/>
                  </a:lnTo>
                  <a:lnTo>
                    <a:pt x="29340" y="4718"/>
                  </a:lnTo>
                  <a:lnTo>
                    <a:pt x="29340" y="4341"/>
                  </a:lnTo>
                  <a:lnTo>
                    <a:pt x="29057" y="4435"/>
                  </a:lnTo>
                  <a:lnTo>
                    <a:pt x="28962" y="4435"/>
                  </a:lnTo>
                  <a:lnTo>
                    <a:pt x="28962" y="4246"/>
                  </a:lnTo>
                  <a:lnTo>
                    <a:pt x="29151" y="4341"/>
                  </a:lnTo>
                  <a:lnTo>
                    <a:pt x="29245" y="4152"/>
                  </a:lnTo>
                  <a:lnTo>
                    <a:pt x="29151" y="4152"/>
                  </a:lnTo>
                  <a:lnTo>
                    <a:pt x="29057" y="3963"/>
                  </a:lnTo>
                  <a:lnTo>
                    <a:pt x="28962" y="3680"/>
                  </a:lnTo>
                  <a:lnTo>
                    <a:pt x="28962" y="3680"/>
                  </a:lnTo>
                  <a:lnTo>
                    <a:pt x="29245" y="3774"/>
                  </a:lnTo>
                  <a:lnTo>
                    <a:pt x="29057" y="3586"/>
                  </a:lnTo>
                  <a:lnTo>
                    <a:pt x="29057" y="3397"/>
                  </a:lnTo>
                  <a:lnTo>
                    <a:pt x="29245" y="3586"/>
                  </a:lnTo>
                  <a:lnTo>
                    <a:pt x="29245" y="3491"/>
                  </a:lnTo>
                  <a:lnTo>
                    <a:pt x="29434" y="3114"/>
                  </a:lnTo>
                  <a:lnTo>
                    <a:pt x="29245" y="2925"/>
                  </a:lnTo>
                  <a:lnTo>
                    <a:pt x="28962" y="2642"/>
                  </a:lnTo>
                  <a:lnTo>
                    <a:pt x="28962" y="2642"/>
                  </a:lnTo>
                  <a:lnTo>
                    <a:pt x="29245" y="2831"/>
                  </a:lnTo>
                  <a:lnTo>
                    <a:pt x="29340" y="2737"/>
                  </a:lnTo>
                  <a:lnTo>
                    <a:pt x="29434" y="2359"/>
                  </a:lnTo>
                  <a:lnTo>
                    <a:pt x="29434" y="2265"/>
                  </a:lnTo>
                  <a:lnTo>
                    <a:pt x="29434" y="2171"/>
                  </a:lnTo>
                  <a:lnTo>
                    <a:pt x="29340" y="2171"/>
                  </a:lnTo>
                  <a:lnTo>
                    <a:pt x="28774" y="944"/>
                  </a:lnTo>
                  <a:lnTo>
                    <a:pt x="28962" y="661"/>
                  </a:lnTo>
                  <a:lnTo>
                    <a:pt x="29057" y="473"/>
                  </a:lnTo>
                  <a:lnTo>
                    <a:pt x="29151" y="473"/>
                  </a:lnTo>
                  <a:lnTo>
                    <a:pt x="28868" y="190"/>
                  </a:lnTo>
                  <a:lnTo>
                    <a:pt x="29057" y="190"/>
                  </a:lnTo>
                  <a:lnTo>
                    <a:pt x="2896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1745175" y="2199475"/>
              <a:ext cx="169825" cy="162775"/>
            </a:xfrm>
            <a:custGeom>
              <a:avLst/>
              <a:gdLst/>
              <a:ahLst/>
              <a:cxnLst/>
              <a:rect l="0" t="0" r="0" b="0"/>
              <a:pathLst>
                <a:path w="6793" h="6511" extrusionOk="0">
                  <a:moveTo>
                    <a:pt x="1038" y="6416"/>
                  </a:moveTo>
                  <a:lnTo>
                    <a:pt x="1038" y="6463"/>
                  </a:lnTo>
                  <a:lnTo>
                    <a:pt x="1038" y="6463"/>
                  </a:lnTo>
                  <a:lnTo>
                    <a:pt x="943" y="6416"/>
                  </a:lnTo>
                  <a:close/>
                  <a:moveTo>
                    <a:pt x="2641" y="1"/>
                  </a:moveTo>
                  <a:lnTo>
                    <a:pt x="2641" y="190"/>
                  </a:lnTo>
                  <a:lnTo>
                    <a:pt x="2641" y="473"/>
                  </a:lnTo>
                  <a:lnTo>
                    <a:pt x="2641" y="567"/>
                  </a:lnTo>
                  <a:lnTo>
                    <a:pt x="2547" y="284"/>
                  </a:lnTo>
                  <a:lnTo>
                    <a:pt x="2547" y="756"/>
                  </a:lnTo>
                  <a:lnTo>
                    <a:pt x="2453" y="284"/>
                  </a:lnTo>
                  <a:lnTo>
                    <a:pt x="2453" y="473"/>
                  </a:lnTo>
                  <a:lnTo>
                    <a:pt x="2453" y="661"/>
                  </a:lnTo>
                  <a:lnTo>
                    <a:pt x="2075" y="1227"/>
                  </a:lnTo>
                  <a:lnTo>
                    <a:pt x="1509" y="2171"/>
                  </a:lnTo>
                  <a:lnTo>
                    <a:pt x="849" y="3114"/>
                  </a:lnTo>
                  <a:lnTo>
                    <a:pt x="377" y="3774"/>
                  </a:lnTo>
                  <a:lnTo>
                    <a:pt x="283" y="4152"/>
                  </a:lnTo>
                  <a:lnTo>
                    <a:pt x="472" y="4246"/>
                  </a:lnTo>
                  <a:lnTo>
                    <a:pt x="472" y="4340"/>
                  </a:lnTo>
                  <a:lnTo>
                    <a:pt x="377" y="4435"/>
                  </a:lnTo>
                  <a:lnTo>
                    <a:pt x="283" y="4435"/>
                  </a:lnTo>
                  <a:lnTo>
                    <a:pt x="566" y="4529"/>
                  </a:lnTo>
                  <a:lnTo>
                    <a:pt x="472" y="4435"/>
                  </a:lnTo>
                  <a:lnTo>
                    <a:pt x="566" y="4435"/>
                  </a:lnTo>
                  <a:lnTo>
                    <a:pt x="849" y="4623"/>
                  </a:lnTo>
                  <a:lnTo>
                    <a:pt x="566" y="4623"/>
                  </a:lnTo>
                  <a:lnTo>
                    <a:pt x="472" y="4812"/>
                  </a:lnTo>
                  <a:lnTo>
                    <a:pt x="377" y="5284"/>
                  </a:lnTo>
                  <a:lnTo>
                    <a:pt x="283" y="5944"/>
                  </a:lnTo>
                  <a:lnTo>
                    <a:pt x="189" y="6133"/>
                  </a:lnTo>
                  <a:lnTo>
                    <a:pt x="0" y="6227"/>
                  </a:lnTo>
                  <a:lnTo>
                    <a:pt x="566" y="6416"/>
                  </a:lnTo>
                  <a:lnTo>
                    <a:pt x="1038" y="6494"/>
                  </a:lnTo>
                  <a:lnTo>
                    <a:pt x="1038" y="6494"/>
                  </a:lnTo>
                  <a:lnTo>
                    <a:pt x="1038" y="6510"/>
                  </a:lnTo>
                  <a:lnTo>
                    <a:pt x="1051" y="6497"/>
                  </a:lnTo>
                  <a:lnTo>
                    <a:pt x="1051" y="6497"/>
                  </a:lnTo>
                  <a:lnTo>
                    <a:pt x="1132" y="6510"/>
                  </a:lnTo>
                  <a:lnTo>
                    <a:pt x="1069" y="6479"/>
                  </a:lnTo>
                  <a:lnTo>
                    <a:pt x="1069" y="6479"/>
                  </a:lnTo>
                  <a:lnTo>
                    <a:pt x="1132" y="6416"/>
                  </a:lnTo>
                  <a:lnTo>
                    <a:pt x="1226" y="6133"/>
                  </a:lnTo>
                  <a:lnTo>
                    <a:pt x="1226" y="5944"/>
                  </a:lnTo>
                  <a:lnTo>
                    <a:pt x="1038" y="5755"/>
                  </a:lnTo>
                  <a:lnTo>
                    <a:pt x="1415" y="5755"/>
                  </a:lnTo>
                  <a:lnTo>
                    <a:pt x="1321" y="5661"/>
                  </a:lnTo>
                  <a:lnTo>
                    <a:pt x="1415" y="5661"/>
                  </a:lnTo>
                  <a:lnTo>
                    <a:pt x="1604" y="5755"/>
                  </a:lnTo>
                  <a:lnTo>
                    <a:pt x="1415" y="5567"/>
                  </a:lnTo>
                  <a:lnTo>
                    <a:pt x="1038" y="5189"/>
                  </a:lnTo>
                  <a:lnTo>
                    <a:pt x="1226" y="5284"/>
                  </a:lnTo>
                  <a:lnTo>
                    <a:pt x="1604" y="5378"/>
                  </a:lnTo>
                  <a:lnTo>
                    <a:pt x="2264" y="3491"/>
                  </a:lnTo>
                  <a:lnTo>
                    <a:pt x="3019" y="1605"/>
                  </a:lnTo>
                  <a:lnTo>
                    <a:pt x="3019" y="1888"/>
                  </a:lnTo>
                  <a:lnTo>
                    <a:pt x="3113" y="1699"/>
                  </a:lnTo>
                  <a:lnTo>
                    <a:pt x="3113" y="1888"/>
                  </a:lnTo>
                  <a:lnTo>
                    <a:pt x="3302" y="1699"/>
                  </a:lnTo>
                  <a:lnTo>
                    <a:pt x="3208" y="1888"/>
                  </a:lnTo>
                  <a:lnTo>
                    <a:pt x="3302" y="1982"/>
                  </a:lnTo>
                  <a:lnTo>
                    <a:pt x="3585" y="2076"/>
                  </a:lnTo>
                  <a:lnTo>
                    <a:pt x="3962" y="2171"/>
                  </a:lnTo>
                  <a:lnTo>
                    <a:pt x="4340" y="1982"/>
                  </a:lnTo>
                  <a:lnTo>
                    <a:pt x="4151" y="2171"/>
                  </a:lnTo>
                  <a:lnTo>
                    <a:pt x="4151" y="2359"/>
                  </a:lnTo>
                  <a:lnTo>
                    <a:pt x="4151" y="2454"/>
                  </a:lnTo>
                  <a:lnTo>
                    <a:pt x="4245" y="2548"/>
                  </a:lnTo>
                  <a:lnTo>
                    <a:pt x="4623" y="2548"/>
                  </a:lnTo>
                  <a:lnTo>
                    <a:pt x="4811" y="2359"/>
                  </a:lnTo>
                  <a:lnTo>
                    <a:pt x="5000" y="2642"/>
                  </a:lnTo>
                  <a:lnTo>
                    <a:pt x="5283" y="3020"/>
                  </a:lnTo>
                  <a:lnTo>
                    <a:pt x="5755" y="3208"/>
                  </a:lnTo>
                  <a:lnTo>
                    <a:pt x="6132" y="3208"/>
                  </a:lnTo>
                  <a:lnTo>
                    <a:pt x="6038" y="3397"/>
                  </a:lnTo>
                  <a:lnTo>
                    <a:pt x="6038" y="3586"/>
                  </a:lnTo>
                  <a:lnTo>
                    <a:pt x="6132" y="3680"/>
                  </a:lnTo>
                  <a:lnTo>
                    <a:pt x="6321" y="3680"/>
                  </a:lnTo>
                  <a:lnTo>
                    <a:pt x="6698" y="3586"/>
                  </a:lnTo>
                  <a:lnTo>
                    <a:pt x="6698" y="3869"/>
                  </a:lnTo>
                  <a:lnTo>
                    <a:pt x="6509" y="3963"/>
                  </a:lnTo>
                  <a:lnTo>
                    <a:pt x="6509" y="3963"/>
                  </a:lnTo>
                  <a:lnTo>
                    <a:pt x="6792" y="3869"/>
                  </a:lnTo>
                  <a:lnTo>
                    <a:pt x="6792" y="3491"/>
                  </a:lnTo>
                  <a:lnTo>
                    <a:pt x="6698" y="3397"/>
                  </a:lnTo>
                  <a:lnTo>
                    <a:pt x="6509" y="3586"/>
                  </a:lnTo>
                  <a:lnTo>
                    <a:pt x="6509" y="3586"/>
                  </a:lnTo>
                  <a:lnTo>
                    <a:pt x="6604" y="3303"/>
                  </a:lnTo>
                  <a:lnTo>
                    <a:pt x="6604" y="3114"/>
                  </a:lnTo>
                  <a:lnTo>
                    <a:pt x="6509" y="3020"/>
                  </a:lnTo>
                  <a:lnTo>
                    <a:pt x="6226" y="3020"/>
                  </a:lnTo>
                  <a:lnTo>
                    <a:pt x="5849" y="3114"/>
                  </a:lnTo>
                  <a:lnTo>
                    <a:pt x="5849" y="3114"/>
                  </a:lnTo>
                  <a:lnTo>
                    <a:pt x="5943" y="2831"/>
                  </a:lnTo>
                  <a:lnTo>
                    <a:pt x="5943" y="2925"/>
                  </a:lnTo>
                  <a:lnTo>
                    <a:pt x="6132" y="2548"/>
                  </a:lnTo>
                  <a:lnTo>
                    <a:pt x="5660" y="2359"/>
                  </a:lnTo>
                  <a:lnTo>
                    <a:pt x="5283" y="2171"/>
                  </a:lnTo>
                  <a:lnTo>
                    <a:pt x="4906" y="2171"/>
                  </a:lnTo>
                  <a:lnTo>
                    <a:pt x="4906" y="1699"/>
                  </a:lnTo>
                  <a:lnTo>
                    <a:pt x="5094" y="1322"/>
                  </a:lnTo>
                  <a:lnTo>
                    <a:pt x="4717" y="1605"/>
                  </a:lnTo>
                  <a:lnTo>
                    <a:pt x="4811" y="1322"/>
                  </a:lnTo>
                  <a:lnTo>
                    <a:pt x="4811" y="1322"/>
                  </a:lnTo>
                  <a:lnTo>
                    <a:pt x="4717" y="1416"/>
                  </a:lnTo>
                  <a:lnTo>
                    <a:pt x="4434" y="1605"/>
                  </a:lnTo>
                  <a:lnTo>
                    <a:pt x="4623" y="1322"/>
                  </a:lnTo>
                  <a:lnTo>
                    <a:pt x="4623" y="1227"/>
                  </a:lnTo>
                  <a:lnTo>
                    <a:pt x="4528" y="1133"/>
                  </a:lnTo>
                  <a:lnTo>
                    <a:pt x="4340" y="1322"/>
                  </a:lnTo>
                  <a:lnTo>
                    <a:pt x="4340" y="1510"/>
                  </a:lnTo>
                  <a:lnTo>
                    <a:pt x="4245" y="1322"/>
                  </a:lnTo>
                  <a:lnTo>
                    <a:pt x="4151" y="1227"/>
                  </a:lnTo>
                  <a:lnTo>
                    <a:pt x="3868" y="944"/>
                  </a:lnTo>
                  <a:lnTo>
                    <a:pt x="3208" y="567"/>
                  </a:lnTo>
                  <a:lnTo>
                    <a:pt x="2925" y="378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9" name="Shape 99"/>
          <p:cNvGrpSpPr/>
          <p:nvPr/>
        </p:nvGrpSpPr>
        <p:grpSpPr>
          <a:xfrm rot="2011211">
            <a:off x="2656278" y="880731"/>
            <a:ext cx="1046868" cy="269658"/>
            <a:chOff x="271125" y="812725"/>
            <a:chExt cx="766525" cy="221725"/>
          </a:xfrm>
        </p:grpSpPr>
        <p:sp>
          <p:nvSpPr>
            <p:cNvPr id="100" name="Shape 100"/>
            <p:cNvSpPr/>
            <p:nvPr/>
          </p:nvSpPr>
          <p:spPr>
            <a:xfrm>
              <a:off x="271125" y="921200"/>
              <a:ext cx="695775" cy="70775"/>
            </a:xfrm>
            <a:custGeom>
              <a:avLst/>
              <a:gdLst/>
              <a:ahLst/>
              <a:cxnLst/>
              <a:rect l="0" t="0" r="0" b="0"/>
              <a:pathLst>
                <a:path w="27831" h="2831" extrusionOk="0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858375" y="812725"/>
              <a:ext cx="179275" cy="221725"/>
            </a:xfrm>
            <a:custGeom>
              <a:avLst/>
              <a:gdLst/>
              <a:ahLst/>
              <a:cxnLst/>
              <a:rect l="0" t="0" r="0" b="0"/>
              <a:pathLst>
                <a:path w="7171" h="8869" extrusionOk="0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2" name="Shape 102"/>
          <p:cNvSpPr/>
          <p:nvPr/>
        </p:nvSpPr>
        <p:spPr>
          <a:xfrm>
            <a:off x="3497303" y="1252883"/>
            <a:ext cx="2149391" cy="1212065"/>
          </a:xfrm>
          <a:custGeom>
            <a:avLst/>
            <a:gdLst/>
            <a:ahLst/>
            <a:cxnLst/>
            <a:rect l="0" t="0" r="0" b="0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2169650"/>
            <a:ext cx="3994500" cy="275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2"/>
          </p:nvPr>
        </p:nvSpPr>
        <p:spPr>
          <a:xfrm>
            <a:off x="4692275" y="2169650"/>
            <a:ext cx="3994500" cy="275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  <p:sp>
        <p:nvSpPr>
          <p:cNvPr id="110" name="Shape 110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4373895" y="506742"/>
            <a:ext cx="324415" cy="354203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2192775"/>
            <a:ext cx="2631900" cy="273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2"/>
          </p:nvPr>
        </p:nvSpPr>
        <p:spPr>
          <a:xfrm>
            <a:off x="3223962" y="2192775"/>
            <a:ext cx="2631900" cy="273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3"/>
          </p:nvPr>
        </p:nvSpPr>
        <p:spPr>
          <a:xfrm>
            <a:off x="5990725" y="2192775"/>
            <a:ext cx="2631900" cy="273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4141750" y="281249"/>
            <a:ext cx="788694" cy="805192"/>
          </a:xfrm>
          <a:custGeom>
            <a:avLst/>
            <a:gdLst/>
            <a:ahLst/>
            <a:cxnLst/>
            <a:rect l="0" t="0" r="0" b="0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4344920" y="482551"/>
            <a:ext cx="382375" cy="402590"/>
          </a:xfrm>
          <a:custGeom>
            <a:avLst/>
            <a:gdLst/>
            <a:ahLst/>
            <a:cxnLst/>
            <a:rect l="0" t="0" r="0" b="0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su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Microsoft Office PowerPoint</Application>
  <PresentationFormat>On-screen Show (16:9)</PresentationFormat>
  <Paragraphs>137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Sniglet</vt:lpstr>
      <vt:lpstr>Walter Turncoat</vt:lpstr>
      <vt:lpstr>Ursula template</vt:lpstr>
      <vt:lpstr>SLIDE POWERPOINT ĐẸP</vt:lpstr>
      <vt:lpstr>Instructions for use</vt:lpstr>
      <vt:lpstr>hello!</vt:lpstr>
      <vt:lpstr>1. 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  <vt:lpstr>Extra 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2</cp:revision>
  <dcterms:modified xsi:type="dcterms:W3CDTF">2016-11-26T09:27:27Z</dcterms:modified>
</cp:coreProperties>
</file>