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8" r:id="rId3"/>
    <p:sldId id="259" r:id="rId4"/>
    <p:sldId id="287" r:id="rId5"/>
    <p:sldId id="262" r:id="rId6"/>
    <p:sldId id="263" r:id="rId7"/>
    <p:sldId id="264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88" r:id="rId16"/>
    <p:sldId id="277" r:id="rId17"/>
    <p:sldId id="278" r:id="rId18"/>
    <p:sldId id="280" r:id="rId19"/>
    <p:sldId id="282" r:id="rId20"/>
    <p:sldId id="28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903"/>
    <a:srgbClr val="FFFFFF"/>
    <a:srgbClr val="B2B2B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60"/>
  </p:normalViewPr>
  <p:slideViewPr>
    <p:cSldViewPr>
      <p:cViewPr varScale="1">
        <p:scale>
          <a:sx n="64" d="100"/>
          <a:sy n="64" d="100"/>
        </p:scale>
        <p:origin x="1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72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92EE3E31-E158-44FA-A8A5-3B0DD2D336F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47501F58-5771-4174-9B0F-F3C4D4E4DE8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5780" name="Rectangle 4">
            <a:extLst>
              <a:ext uri="{FF2B5EF4-FFF2-40B4-BE49-F238E27FC236}">
                <a16:creationId xmlns:a16="http://schemas.microsoft.com/office/drawing/2014/main" id="{EF66A8B0-90F5-493B-A22D-F051B0F11ED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75781" name="Rectangle 5">
            <a:extLst>
              <a:ext uri="{FF2B5EF4-FFF2-40B4-BE49-F238E27FC236}">
                <a16:creationId xmlns:a16="http://schemas.microsoft.com/office/drawing/2014/main" id="{3D4F4415-EDB4-44B0-A428-0DC2A046F27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6543CC-B910-417E-B797-932EC37046A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51EA39A5-62F1-4481-927D-AFD07F693EC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E95A8FA1-8015-4D65-951F-CD644A07ABC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4820" name="Rectangle 4">
            <a:extLst>
              <a:ext uri="{FF2B5EF4-FFF2-40B4-BE49-F238E27FC236}">
                <a16:creationId xmlns:a16="http://schemas.microsoft.com/office/drawing/2014/main" id="{920A7739-816F-407D-B5BF-869CB4170747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821" name="Rectangle 5">
            <a:extLst>
              <a:ext uri="{FF2B5EF4-FFF2-40B4-BE49-F238E27FC236}">
                <a16:creationId xmlns:a16="http://schemas.microsoft.com/office/drawing/2014/main" id="{8150CC8B-E56C-4BC0-A872-3F3A14B3239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4822" name="Rectangle 6">
            <a:extLst>
              <a:ext uri="{FF2B5EF4-FFF2-40B4-BE49-F238E27FC236}">
                <a16:creationId xmlns:a16="http://schemas.microsoft.com/office/drawing/2014/main" id="{C46E76D0-F300-4942-BEA7-5C1DBE2406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4823" name="Rectangle 7">
            <a:extLst>
              <a:ext uri="{FF2B5EF4-FFF2-40B4-BE49-F238E27FC236}">
                <a16:creationId xmlns:a16="http://schemas.microsoft.com/office/drawing/2014/main" id="{FE81D85D-7005-4134-9E8B-04D9774039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4F9CED-9E09-4B92-8B2D-94CB882E011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56632E9-AE39-4DFC-9B12-34125F75B2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83146F-B1F9-40B5-A4F8-A37A9D7A6AB3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6B8E19AF-47C4-4372-AAE0-9D0EF82DA7F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15052C18-C088-48D1-B3B3-AF7C178387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1B05D14-055A-4E90-A55F-BB4ED40974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E1B2AE-5EED-4465-9B8E-809CEA7B7CBD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A031CC53-2F84-4913-89F6-01829888492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F8A33150-3B75-40FC-BAF3-56F9DCDD25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D9D623B-DF99-40EF-88F8-9A2493958F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3A428C-CDEB-415C-97EB-CE5D3590B78C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91F83BDC-58B9-48E9-91F8-AB4D1A88E13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6A49ACB0-2B72-4989-8B53-D8110AF5F2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EC40488-EED5-419C-9D81-A015A51E6B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EA9578-AD35-486B-B981-CD1681F4DCD1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EB0234EE-4196-42D2-8D9A-B3F68B09FA5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ACB93463-8113-4745-8D6C-E899B1BEFD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8DD77A5-D67A-4195-A331-F2A252BE83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F78E4E-1E61-4B4B-84A4-571C33B2EEA1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54274" name="Rectangle 2">
            <a:extLst>
              <a:ext uri="{FF2B5EF4-FFF2-40B4-BE49-F238E27FC236}">
                <a16:creationId xmlns:a16="http://schemas.microsoft.com/office/drawing/2014/main" id="{A0A7AA56-8D0B-4DE7-BF0E-52F50EA262A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DF6DD70E-2CCE-4C54-BAD9-6F7211CD12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A35C034-79DA-4C0F-8925-5D3415FCB8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E68158-412E-4355-AE0F-E2225FF04108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0E90194D-AB86-4F2A-936F-2AA58DBBF54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B6768585-7E6F-4239-ACA3-44F892426F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FD45B3D-5541-41FC-9C02-51CBED4E75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2A7F33-599D-4ABF-B91A-56A230443288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59394" name="Rectangle 2">
            <a:extLst>
              <a:ext uri="{FF2B5EF4-FFF2-40B4-BE49-F238E27FC236}">
                <a16:creationId xmlns:a16="http://schemas.microsoft.com/office/drawing/2014/main" id="{3938A7BB-B6D9-47F9-B92A-1BFB67F4118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20383BFB-D8F5-4CF4-8B00-D5E6B6A5B7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89C7F7F-EA44-41FE-AC9C-4B8F18348D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1EE0A0-9633-4C2B-9C52-B9CD33FAE35A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61442" name="Rectangle 2">
            <a:extLst>
              <a:ext uri="{FF2B5EF4-FFF2-40B4-BE49-F238E27FC236}">
                <a16:creationId xmlns:a16="http://schemas.microsoft.com/office/drawing/2014/main" id="{A82972D3-96DE-42E6-AC41-45F18213554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362B637F-C6E5-491C-808D-A7B96A61C8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D3B7D10-8264-4882-8968-E2C5CED3FF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8A70BE-F262-47AD-8418-6233B90CB146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A33FC309-F7F3-4CBE-AFB0-41B7055EF54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4B0B2DC1-053F-48AB-A626-4F9E99CE1D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4691674-468C-4E2B-B8B5-4D5B63D9FF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359141-1105-4E3A-A64A-5640A2E65F81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66562" name="Rectangle 2">
            <a:extLst>
              <a:ext uri="{FF2B5EF4-FFF2-40B4-BE49-F238E27FC236}">
                <a16:creationId xmlns:a16="http://schemas.microsoft.com/office/drawing/2014/main" id="{D239B5BF-3E65-4C50-8282-EF01F420C30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52ED2DD9-DCFD-4899-82E1-3733731B39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4DF14BC-DF45-4478-8F3D-94AE3D45EB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DCECB9-1E8E-4DC8-BB57-F181A4AF5EF9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180677F4-54CD-4FD9-AE09-26462A43532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8B6042BD-F6EA-4B8F-BEF7-C98606A0AE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3C4FC8E-FBFC-404D-97B8-AABFD27104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8B01C5-E18D-41E6-B944-68163155B520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87BEDF56-1337-40C3-83E9-106C5A9E908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4B312E16-CE42-4B62-B2CD-DF74A26159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93BCF7F-FA6C-4711-8D98-6F124A8A74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EDF930-4D6D-4DE3-9BA8-0D8C8A5E9B47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A98BC69F-9DA0-4731-B19C-95AC024DEB3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CB5F7EA8-8BBD-4EF7-A6F0-CA21071103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F4D7991-F4FD-4365-9E94-FDC08CB921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203490-84C2-4964-B5B8-EB098B1A6431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5D8E45BA-4289-4CCA-BE7D-EBB063009ED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3817BD90-0EA4-464A-9FE7-4509AE6EC8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DB31B90-B6AC-4C6C-AB8B-F58FCF23D5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EB2DC4-0A4D-4B60-BED1-736E978CE9F7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3235E1DE-5E6E-4934-A319-C2051323F4D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D294589A-1854-43B0-BCD7-C7E0C209A1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66E7499-2F48-4B49-8F3D-4702C5D09A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057603-883C-4BBF-AB45-8B6CC9BE2143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47106" name="Rectangle 2">
            <a:extLst>
              <a:ext uri="{FF2B5EF4-FFF2-40B4-BE49-F238E27FC236}">
                <a16:creationId xmlns:a16="http://schemas.microsoft.com/office/drawing/2014/main" id="{B3DBD824-92C8-481D-9165-A97D312B435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A3245B79-7328-4EB7-B224-0C001DA091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A098034-F31D-45B3-BB18-5383316A0F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4DB96F-9D6E-4B04-8BDB-D6536FE542AA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05C2FB6C-8E5F-4195-A7F0-CAD47EB353A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FFA4EBC0-79CE-4CF9-B612-F13C0838D6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911C6E0-92DB-4CCD-BCDC-EB6553A763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4D7006-F2F9-4A68-B169-CAB870BB9405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0B164E68-E02F-490C-9775-F186E11F9A7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4D4475F2-0AFA-4FE7-BA44-E3BBAB547E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2" name="Rectangle 70">
            <a:extLst>
              <a:ext uri="{FF2B5EF4-FFF2-40B4-BE49-F238E27FC236}">
                <a16:creationId xmlns:a16="http://schemas.microsoft.com/office/drawing/2014/main" id="{9E36B553-9605-4643-A868-650067F212B2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0"/>
            <a:ext cx="210978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53" name="Group 181">
            <a:extLst>
              <a:ext uri="{FF2B5EF4-FFF2-40B4-BE49-F238E27FC236}">
                <a16:creationId xmlns:a16="http://schemas.microsoft.com/office/drawing/2014/main" id="{8E33C104-946A-45CD-9A14-56E2B7762B1D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-6350" y="0"/>
            <a:ext cx="461963" cy="6858000"/>
            <a:chOff x="768" y="1700"/>
            <a:chExt cx="405" cy="2620"/>
          </a:xfrm>
        </p:grpSpPr>
        <p:sp>
          <p:nvSpPr>
            <p:cNvPr id="3254" name="Rectangle 182">
              <a:extLst>
                <a:ext uri="{FF2B5EF4-FFF2-40B4-BE49-F238E27FC236}">
                  <a16:creationId xmlns:a16="http://schemas.microsoft.com/office/drawing/2014/main" id="{ACD30A95-EA0A-41EE-806C-DAE21BA0E2E7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5" name="Rectangle 183">
              <a:extLst>
                <a:ext uri="{FF2B5EF4-FFF2-40B4-BE49-F238E27FC236}">
                  <a16:creationId xmlns:a16="http://schemas.microsoft.com/office/drawing/2014/main" id="{E419E524-E470-456F-8D5A-D3D9BFECAF60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67" name="Group 195">
            <a:extLst>
              <a:ext uri="{FF2B5EF4-FFF2-40B4-BE49-F238E27FC236}">
                <a16:creationId xmlns:a16="http://schemas.microsoft.com/office/drawing/2014/main" id="{83EFE9E2-7B79-4426-9D0E-473359F705B3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0"/>
            <a:ext cx="547688" cy="6858000"/>
            <a:chOff x="768" y="1700"/>
            <a:chExt cx="405" cy="2620"/>
          </a:xfrm>
        </p:grpSpPr>
        <p:sp>
          <p:nvSpPr>
            <p:cNvPr id="3268" name="Rectangle 196">
              <a:extLst>
                <a:ext uri="{FF2B5EF4-FFF2-40B4-BE49-F238E27FC236}">
                  <a16:creationId xmlns:a16="http://schemas.microsoft.com/office/drawing/2014/main" id="{3065FAB2-DF75-4493-B0EE-0674AC684E15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9" name="Rectangle 197">
              <a:extLst>
                <a:ext uri="{FF2B5EF4-FFF2-40B4-BE49-F238E27FC236}">
                  <a16:creationId xmlns:a16="http://schemas.microsoft.com/office/drawing/2014/main" id="{F5EBD198-E0FA-4CFE-BAD5-034DD958F450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37" name="Rectangle 165">
            <a:extLst>
              <a:ext uri="{FF2B5EF4-FFF2-40B4-BE49-F238E27FC236}">
                <a16:creationId xmlns:a16="http://schemas.microsoft.com/office/drawing/2014/main" id="{D5A61FB3-97EC-4595-BD9F-F401E01C19D9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64363" y="6350"/>
            <a:ext cx="2179637" cy="98425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80F470A5-8390-44CE-B71E-633332A58C3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791200" y="4114800"/>
            <a:ext cx="2971800" cy="762000"/>
          </a:xfrm>
        </p:spPr>
        <p:txBody>
          <a:bodyPr/>
          <a:lstStyle>
            <a:lvl1pPr marL="0" indent="0" algn="dist">
              <a:buFontTx/>
              <a:buNone/>
              <a:defRPr sz="1400" i="1">
                <a:latin typeface="Times New Roman" panose="02020603050405020304" pitchFamily="18" charset="0"/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2F62B3DE-2239-48F0-888E-DA6BB5C3D56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>
          <a:xfrm>
            <a:off x="3103563" y="6445250"/>
            <a:ext cx="1144587" cy="2762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5B338F62-2681-4DFF-B0F9-26473DEAF88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445250"/>
            <a:ext cx="1206500" cy="2762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9CAC6D7E-CDBC-4F47-B81E-D921A87F60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096000" y="6445250"/>
            <a:ext cx="1100138" cy="276225"/>
          </a:xfrm>
        </p:spPr>
        <p:txBody>
          <a:bodyPr/>
          <a:lstStyle>
            <a:lvl1pPr>
              <a:defRPr/>
            </a:lvl1pPr>
          </a:lstStyle>
          <a:p>
            <a:fld id="{70E31887-C9DC-4591-B508-03048A1088D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138" name="Rectangle 66">
            <a:extLst>
              <a:ext uri="{FF2B5EF4-FFF2-40B4-BE49-F238E27FC236}">
                <a16:creationId xmlns:a16="http://schemas.microsoft.com/office/drawing/2014/main" id="{C76343C5-9BDB-41D0-BD4B-C9751B18EC83}"/>
              </a:ext>
            </a:extLst>
          </p:cNvPr>
          <p:cNvSpPr>
            <a:spLocks noChangeArrowheads="1"/>
          </p:cNvSpPr>
          <p:nvPr/>
        </p:nvSpPr>
        <p:spPr bwMode="gray">
          <a:xfrm>
            <a:off x="2476500" y="1289050"/>
            <a:ext cx="6667500" cy="1701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6" name="Rectangle 164">
            <a:extLst>
              <a:ext uri="{FF2B5EF4-FFF2-40B4-BE49-F238E27FC236}">
                <a16:creationId xmlns:a16="http://schemas.microsoft.com/office/drawing/2014/main" id="{65D48B87-787F-4E51-BDED-E76DC04B78C6}"/>
              </a:ext>
            </a:extLst>
          </p:cNvPr>
          <p:cNvSpPr>
            <a:spLocks noChangeArrowheads="1"/>
          </p:cNvSpPr>
          <p:nvPr/>
        </p:nvSpPr>
        <p:spPr bwMode="gray">
          <a:xfrm rot="-5400000">
            <a:off x="4041775" y="-1854200"/>
            <a:ext cx="990600" cy="4699000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D5FED544-E623-4AF8-A3A1-6E73D80FDA9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2722563"/>
            <a:ext cx="7772400" cy="1470025"/>
          </a:xfrm>
        </p:spPr>
        <p:txBody>
          <a:bodyPr/>
          <a:lstStyle>
            <a:lvl1pPr algn="r">
              <a:defRPr sz="44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grpSp>
        <p:nvGrpSpPr>
          <p:cNvPr id="3271" name="Group 199">
            <a:extLst>
              <a:ext uri="{FF2B5EF4-FFF2-40B4-BE49-F238E27FC236}">
                <a16:creationId xmlns:a16="http://schemas.microsoft.com/office/drawing/2014/main" id="{36194AC6-CF37-40DA-BD53-1DDA4A6C278C}"/>
              </a:ext>
            </a:extLst>
          </p:cNvPr>
          <p:cNvGrpSpPr>
            <a:grpSpLocks/>
          </p:cNvGrpSpPr>
          <p:nvPr/>
        </p:nvGrpSpPr>
        <p:grpSpPr bwMode="auto">
          <a:xfrm>
            <a:off x="2859088" y="0"/>
            <a:ext cx="547687" cy="990600"/>
            <a:chOff x="768" y="1700"/>
            <a:chExt cx="405" cy="2620"/>
          </a:xfrm>
        </p:grpSpPr>
        <p:sp>
          <p:nvSpPr>
            <p:cNvPr id="3272" name="Rectangle 200">
              <a:extLst>
                <a:ext uri="{FF2B5EF4-FFF2-40B4-BE49-F238E27FC236}">
                  <a16:creationId xmlns:a16="http://schemas.microsoft.com/office/drawing/2014/main" id="{E80BAAD7-F360-4E3E-9EE5-A11BAC79A68D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3" name="Rectangle 201">
              <a:extLst>
                <a:ext uri="{FF2B5EF4-FFF2-40B4-BE49-F238E27FC236}">
                  <a16:creationId xmlns:a16="http://schemas.microsoft.com/office/drawing/2014/main" id="{587F9004-7268-491F-8840-E91861A7EAF5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5" name="Group 203">
            <a:extLst>
              <a:ext uri="{FF2B5EF4-FFF2-40B4-BE49-F238E27FC236}">
                <a16:creationId xmlns:a16="http://schemas.microsoft.com/office/drawing/2014/main" id="{F2419BB7-6153-4D39-BC11-A24682D55CE5}"/>
              </a:ext>
            </a:extLst>
          </p:cNvPr>
          <p:cNvGrpSpPr>
            <a:grpSpLocks/>
          </p:cNvGrpSpPr>
          <p:nvPr/>
        </p:nvGrpSpPr>
        <p:grpSpPr bwMode="auto">
          <a:xfrm>
            <a:off x="4405313" y="0"/>
            <a:ext cx="547687" cy="990600"/>
            <a:chOff x="768" y="1700"/>
            <a:chExt cx="405" cy="2620"/>
          </a:xfrm>
        </p:grpSpPr>
        <p:sp>
          <p:nvSpPr>
            <p:cNvPr id="3276" name="Rectangle 204">
              <a:extLst>
                <a:ext uri="{FF2B5EF4-FFF2-40B4-BE49-F238E27FC236}">
                  <a16:creationId xmlns:a16="http://schemas.microsoft.com/office/drawing/2014/main" id="{96A6CAD7-FF2C-46EC-97CA-5073DF37803D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7" name="Rectangle 205">
              <a:extLst>
                <a:ext uri="{FF2B5EF4-FFF2-40B4-BE49-F238E27FC236}">
                  <a16:creationId xmlns:a16="http://schemas.microsoft.com/office/drawing/2014/main" id="{C756EA01-A9A4-40EB-AB59-2DA195092392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9" name="Group 207">
            <a:extLst>
              <a:ext uri="{FF2B5EF4-FFF2-40B4-BE49-F238E27FC236}">
                <a16:creationId xmlns:a16="http://schemas.microsoft.com/office/drawing/2014/main" id="{605402FF-8C2D-43F1-8CDE-8B6F0965A154}"/>
              </a:ext>
            </a:extLst>
          </p:cNvPr>
          <p:cNvGrpSpPr>
            <a:grpSpLocks/>
          </p:cNvGrpSpPr>
          <p:nvPr/>
        </p:nvGrpSpPr>
        <p:grpSpPr bwMode="auto">
          <a:xfrm>
            <a:off x="6005513" y="0"/>
            <a:ext cx="547687" cy="990600"/>
            <a:chOff x="768" y="1700"/>
            <a:chExt cx="405" cy="2620"/>
          </a:xfrm>
        </p:grpSpPr>
        <p:sp>
          <p:nvSpPr>
            <p:cNvPr id="3280" name="Rectangle 208">
              <a:extLst>
                <a:ext uri="{FF2B5EF4-FFF2-40B4-BE49-F238E27FC236}">
                  <a16:creationId xmlns:a16="http://schemas.microsoft.com/office/drawing/2014/main" id="{6DC7D78A-88B8-4548-9806-B82A426D4080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1" name="Rectangle 209">
              <a:extLst>
                <a:ext uri="{FF2B5EF4-FFF2-40B4-BE49-F238E27FC236}">
                  <a16:creationId xmlns:a16="http://schemas.microsoft.com/office/drawing/2014/main" id="{E8D84653-1747-4E94-9718-F55D62D25AFE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87" name="Group 215">
            <a:extLst>
              <a:ext uri="{FF2B5EF4-FFF2-40B4-BE49-F238E27FC236}">
                <a16:creationId xmlns:a16="http://schemas.microsoft.com/office/drawing/2014/main" id="{6F4010CC-B221-4292-A1C9-00950B305788}"/>
              </a:ext>
            </a:extLst>
          </p:cNvPr>
          <p:cNvGrpSpPr>
            <a:grpSpLocks/>
          </p:cNvGrpSpPr>
          <p:nvPr/>
        </p:nvGrpSpPr>
        <p:grpSpPr bwMode="auto">
          <a:xfrm>
            <a:off x="7529513" y="0"/>
            <a:ext cx="547687" cy="990600"/>
            <a:chOff x="768" y="1700"/>
            <a:chExt cx="405" cy="2620"/>
          </a:xfrm>
        </p:grpSpPr>
        <p:sp>
          <p:nvSpPr>
            <p:cNvPr id="3288" name="Rectangle 216">
              <a:extLst>
                <a:ext uri="{FF2B5EF4-FFF2-40B4-BE49-F238E27FC236}">
                  <a16:creationId xmlns:a16="http://schemas.microsoft.com/office/drawing/2014/main" id="{72096FCE-34C9-4AB9-BB9E-FFF0A8D4B44F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9" name="Rectangle 217">
              <a:extLst>
                <a:ext uri="{FF2B5EF4-FFF2-40B4-BE49-F238E27FC236}">
                  <a16:creationId xmlns:a16="http://schemas.microsoft.com/office/drawing/2014/main" id="{529B7937-BBBC-446B-BC9C-9140140C74AA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01" name="Group 229">
            <a:extLst>
              <a:ext uri="{FF2B5EF4-FFF2-40B4-BE49-F238E27FC236}">
                <a16:creationId xmlns:a16="http://schemas.microsoft.com/office/drawing/2014/main" id="{630C4EB0-B708-4412-8C69-F8963D72C175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775494" y="1302543"/>
            <a:ext cx="547688" cy="2120901"/>
            <a:chOff x="768" y="1700"/>
            <a:chExt cx="405" cy="2620"/>
          </a:xfrm>
        </p:grpSpPr>
        <p:sp>
          <p:nvSpPr>
            <p:cNvPr id="3302" name="Rectangle 230">
              <a:extLst>
                <a:ext uri="{FF2B5EF4-FFF2-40B4-BE49-F238E27FC236}">
                  <a16:creationId xmlns:a16="http://schemas.microsoft.com/office/drawing/2014/main" id="{0D405532-9EB8-40DE-9399-13087A9FE7F1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3" name="Rectangle 231">
              <a:extLst>
                <a:ext uri="{FF2B5EF4-FFF2-40B4-BE49-F238E27FC236}">
                  <a16:creationId xmlns:a16="http://schemas.microsoft.com/office/drawing/2014/main" id="{E0F556E8-1900-496D-83DE-2981CF3703E7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05" name="Group 233">
            <a:extLst>
              <a:ext uri="{FF2B5EF4-FFF2-40B4-BE49-F238E27FC236}">
                <a16:creationId xmlns:a16="http://schemas.microsoft.com/office/drawing/2014/main" id="{AFD3AD30-AB69-44FA-9C01-1C51F7D687FE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775494" y="2770981"/>
            <a:ext cx="547687" cy="2120901"/>
            <a:chOff x="768" y="1700"/>
            <a:chExt cx="405" cy="2620"/>
          </a:xfrm>
        </p:grpSpPr>
        <p:sp>
          <p:nvSpPr>
            <p:cNvPr id="3306" name="Rectangle 234">
              <a:extLst>
                <a:ext uri="{FF2B5EF4-FFF2-40B4-BE49-F238E27FC236}">
                  <a16:creationId xmlns:a16="http://schemas.microsoft.com/office/drawing/2014/main" id="{F4515D17-35FE-4164-A6D7-0D0270A43628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7" name="Rectangle 235">
              <a:extLst>
                <a:ext uri="{FF2B5EF4-FFF2-40B4-BE49-F238E27FC236}">
                  <a16:creationId xmlns:a16="http://schemas.microsoft.com/office/drawing/2014/main" id="{05716A76-6971-4A30-A5F9-B135D9A36C98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09" name="Group 237">
            <a:extLst>
              <a:ext uri="{FF2B5EF4-FFF2-40B4-BE49-F238E27FC236}">
                <a16:creationId xmlns:a16="http://schemas.microsoft.com/office/drawing/2014/main" id="{DB0C3451-A7E9-4BC5-9151-877521DD854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775494" y="4218781"/>
            <a:ext cx="547687" cy="2120901"/>
            <a:chOff x="768" y="1700"/>
            <a:chExt cx="405" cy="2620"/>
          </a:xfrm>
        </p:grpSpPr>
        <p:sp>
          <p:nvSpPr>
            <p:cNvPr id="3310" name="Rectangle 238">
              <a:extLst>
                <a:ext uri="{FF2B5EF4-FFF2-40B4-BE49-F238E27FC236}">
                  <a16:creationId xmlns:a16="http://schemas.microsoft.com/office/drawing/2014/main" id="{58629B2F-82DB-4D51-8686-6B775177C0D6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1" name="Rectangle 239">
              <a:extLst>
                <a:ext uri="{FF2B5EF4-FFF2-40B4-BE49-F238E27FC236}">
                  <a16:creationId xmlns:a16="http://schemas.microsoft.com/office/drawing/2014/main" id="{6C6C5E00-138A-4198-A81E-55133C3DB185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28" name="Group 256">
            <a:extLst>
              <a:ext uri="{FF2B5EF4-FFF2-40B4-BE49-F238E27FC236}">
                <a16:creationId xmlns:a16="http://schemas.microsoft.com/office/drawing/2014/main" id="{F8FCF6E5-48CC-4009-A0EA-8BB67D214BB1}"/>
              </a:ext>
            </a:extLst>
          </p:cNvPr>
          <p:cNvGrpSpPr>
            <a:grpSpLocks/>
          </p:cNvGrpSpPr>
          <p:nvPr/>
        </p:nvGrpSpPr>
        <p:grpSpPr bwMode="auto">
          <a:xfrm>
            <a:off x="-11113" y="6462713"/>
            <a:ext cx="2120901" cy="395287"/>
            <a:chOff x="-7" y="4071"/>
            <a:chExt cx="1336" cy="249"/>
          </a:xfrm>
        </p:grpSpPr>
        <p:sp>
          <p:nvSpPr>
            <p:cNvPr id="3314" name="Rectangle 242">
              <a:extLst>
                <a:ext uri="{FF2B5EF4-FFF2-40B4-BE49-F238E27FC236}">
                  <a16:creationId xmlns:a16="http://schemas.microsoft.com/office/drawing/2014/main" id="{FD4EF4D3-DBB6-4BB1-AFE1-CB0B21EB9F4D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 rot="5400000">
              <a:off x="620" y="3444"/>
              <a:ext cx="81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5" name="Rectangle 243">
              <a:extLst>
                <a:ext uri="{FF2B5EF4-FFF2-40B4-BE49-F238E27FC236}">
                  <a16:creationId xmlns:a16="http://schemas.microsoft.com/office/drawing/2014/main" id="{BDEAD57A-CBF5-40E0-BEC4-F63E94FF8977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 rot="5400000">
              <a:off x="598" y="3589"/>
              <a:ext cx="126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26" name="Group 254">
            <a:extLst>
              <a:ext uri="{FF2B5EF4-FFF2-40B4-BE49-F238E27FC236}">
                <a16:creationId xmlns:a16="http://schemas.microsoft.com/office/drawing/2014/main" id="{751AB6F2-EF1D-4C7D-8353-F6BF3ECAA376}"/>
              </a:ext>
            </a:extLst>
          </p:cNvPr>
          <p:cNvGrpSpPr>
            <a:grpSpLocks/>
          </p:cNvGrpSpPr>
          <p:nvPr/>
        </p:nvGrpSpPr>
        <p:grpSpPr bwMode="auto">
          <a:xfrm>
            <a:off x="-11113" y="623888"/>
            <a:ext cx="9155113" cy="547687"/>
            <a:chOff x="-7" y="403"/>
            <a:chExt cx="5767" cy="345"/>
          </a:xfrm>
        </p:grpSpPr>
        <p:grpSp>
          <p:nvGrpSpPr>
            <p:cNvPr id="3291" name="Group 219">
              <a:extLst>
                <a:ext uri="{FF2B5EF4-FFF2-40B4-BE49-F238E27FC236}">
                  <a16:creationId xmlns:a16="http://schemas.microsoft.com/office/drawing/2014/main" id="{74B8C78C-4501-4F1F-8DFE-96F42579D71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488" y="-92"/>
              <a:ext cx="345" cy="1336"/>
              <a:chOff x="768" y="1700"/>
              <a:chExt cx="405" cy="2620"/>
            </a:xfrm>
          </p:grpSpPr>
          <p:sp>
            <p:nvSpPr>
              <p:cNvPr id="3292" name="Rectangle 220">
                <a:extLst>
                  <a:ext uri="{FF2B5EF4-FFF2-40B4-BE49-F238E27FC236}">
                    <a16:creationId xmlns:a16="http://schemas.microsoft.com/office/drawing/2014/main" id="{D7CCA9B9-7D6B-4C09-82CB-9BB77E0F9204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3" name="Rectangle 221">
                <a:extLst>
                  <a:ext uri="{FF2B5EF4-FFF2-40B4-BE49-F238E27FC236}">
                    <a16:creationId xmlns:a16="http://schemas.microsoft.com/office/drawing/2014/main" id="{BE8BE639-65FF-4DAB-8DD5-314F4490017A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317" name="Group 245">
              <a:extLst>
                <a:ext uri="{FF2B5EF4-FFF2-40B4-BE49-F238E27FC236}">
                  <a16:creationId xmlns:a16="http://schemas.microsoft.com/office/drawing/2014/main" id="{3A2AB348-A388-48CE-A3EA-F23D46A2AC8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3397" y="-1615"/>
              <a:ext cx="345" cy="4381"/>
              <a:chOff x="768" y="1700"/>
              <a:chExt cx="405" cy="2620"/>
            </a:xfrm>
          </p:grpSpPr>
          <p:sp>
            <p:nvSpPr>
              <p:cNvPr id="3318" name="Rectangle 246">
                <a:extLst>
                  <a:ext uri="{FF2B5EF4-FFF2-40B4-BE49-F238E27FC236}">
                    <a16:creationId xmlns:a16="http://schemas.microsoft.com/office/drawing/2014/main" id="{1ECBC700-D895-4009-9274-B80BAB367896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9" name="Rectangle 247">
                <a:extLst>
                  <a:ext uri="{FF2B5EF4-FFF2-40B4-BE49-F238E27FC236}">
                    <a16:creationId xmlns:a16="http://schemas.microsoft.com/office/drawing/2014/main" id="{1CDC550A-BBC7-4E86-80DA-65013D1CD576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235" name="Rectangle 163">
            <a:extLst>
              <a:ext uri="{FF2B5EF4-FFF2-40B4-BE49-F238E27FC236}">
                <a16:creationId xmlns:a16="http://schemas.microsoft.com/office/drawing/2014/main" id="{D2F52DC7-CCA8-4C98-8284-9520635ED447}"/>
              </a:ext>
            </a:extLst>
          </p:cNvPr>
          <p:cNvSpPr>
            <a:spLocks noChangeArrowheads="1"/>
          </p:cNvSpPr>
          <p:nvPr/>
        </p:nvSpPr>
        <p:spPr bwMode="gray">
          <a:xfrm>
            <a:off x="685800" y="990600"/>
            <a:ext cx="84582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Rectangle 29">
            <a:extLst>
              <a:ext uri="{FF2B5EF4-FFF2-40B4-BE49-F238E27FC236}">
                <a16:creationId xmlns:a16="http://schemas.microsoft.com/office/drawing/2014/main" id="{C971033C-E7E8-4BA4-B4BF-F6B9DA9E05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62000" y="1066800"/>
            <a:ext cx="8382000" cy="1509713"/>
          </a:xfrm>
          <a:prstGeom prst="rect">
            <a:avLst/>
          </a:prstGeom>
          <a:blipFill dpi="0" rotWithShape="0">
            <a:blip r:embed="rId2"/>
            <a:srcRect/>
            <a:stretch>
              <a:fillRect b="-15205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Text Box 33">
            <a:extLst>
              <a:ext uri="{FF2B5EF4-FFF2-40B4-BE49-F238E27FC236}">
                <a16:creationId xmlns:a16="http://schemas.microsoft.com/office/drawing/2014/main" id="{E1E4C06B-9B84-4DFA-8AAB-2FD659222BF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459663" y="6248400"/>
            <a:ext cx="13033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en-US" sz="2200">
                <a:latin typeface="Arial Black" panose="020B0A04020102020204" pitchFamily="34" charset="0"/>
              </a:rPr>
              <a:t>L/O/G/O</a:t>
            </a:r>
          </a:p>
        </p:txBody>
      </p:sp>
      <p:pic>
        <p:nvPicPr>
          <p:cNvPr id="3104" name="Picture 32" descr="2">
            <a:extLst>
              <a:ext uri="{FF2B5EF4-FFF2-40B4-BE49-F238E27FC236}">
                <a16:creationId xmlns:a16="http://schemas.microsoft.com/office/drawing/2014/main" id="{1E16D1AD-2896-4A11-BC30-E286F8D22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" b="12524"/>
          <a:stretch>
            <a:fillRect/>
          </a:stretch>
        </p:blipFill>
        <p:spPr bwMode="gray">
          <a:xfrm>
            <a:off x="0" y="3302000"/>
            <a:ext cx="4038600" cy="3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64F73-461A-4874-9E5D-8BDFE6442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D103C8-FBBE-4E05-8CF8-EAD3DDC8C1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EB295-9C0D-42B0-8693-0057C59E1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F76CB-B1E5-42AD-A2F8-A03854636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F2D12-D1CC-4C6B-BD82-505F1E058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83622-198B-4D4C-B944-88236B2C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230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C4D920-2E0C-4CA0-8EE4-13C5A90921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34188" y="457200"/>
            <a:ext cx="1852612" cy="5668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CFBC89-0C9D-488C-96E2-68135DA70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76350" y="457200"/>
            <a:ext cx="5405438" cy="56689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682A9-592C-4922-81EA-43D17FD0F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60FAF-A6FD-452D-87F4-FD2A6D090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350F4-E0D1-48D7-89E3-3378B7798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0B7CB-C433-4BA8-B472-F2E69B0C39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2534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5ECFB-6264-4D70-8C67-E4B050C50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75F248A1-8EE7-4844-ABBA-107B2367369A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1276350" y="1600200"/>
            <a:ext cx="7410450" cy="4525963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35910-A7FF-4447-A3CF-7AE93295C2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4AFFB-38FA-46BA-8C18-026BE171F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37C96-547E-4DC3-A062-B359D8196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559DB3-B5B1-422F-BFBD-8C6E7BF6E7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8899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0DE29-8748-4225-8002-AD6A13A94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89E974-25C0-4C8A-8CF1-C8FD64CE76EC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1FBB8-56BF-4A00-859D-CCCEB48B88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611F22-D1AE-4B71-A261-E94AC4EAF4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281CD0-4A42-4242-AD9D-91D1BB818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434E45-1C40-4335-8E1F-6D8784592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F5F682B-05D9-46FB-9CDE-8154A106E7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740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14EBC-BB4E-4FD5-8283-DF4A07278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5A7C9-60AD-430B-A467-F570BFA695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194B6-F65D-4601-AEBF-369753E8F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32219-4B79-4FAD-8A59-E0C6A133C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FF399-2444-4985-BD06-C094AFB8A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FE5CA-DDEF-4279-8CBF-0BAC29426A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12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DB55E-6483-4E2B-892D-1345C3FE3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D0E09-BBD2-47E9-91CA-0C81C3E41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0D4F8-D70C-491A-BDB6-29B756283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7667B-B664-4BB4-82AF-E9F7368D0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243CC-4AB2-472C-93D6-FC3D669C2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E900C-7948-46BA-B49D-474FC35A3C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3840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CCA85-6AE3-4C18-BCFF-530BB1D8B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280A3-A9D4-4D8A-A6E8-8903C6E67A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66031C-A092-4487-A32D-EAF0AFDADC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C39AA2-FBE1-4D2B-9F09-B4A72FE89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03489-197E-40FA-9CD8-5AE6C7B9E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409BE-8F43-4401-8020-1D9B0CFA8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EC7B3-D2B3-4100-80A0-F4B33A6BDD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9454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75FF4-6052-4D8B-9151-4BC161B30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CA6F6-B11D-4ED8-BE4E-05B0E1F932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6AAB57-C316-4DA8-B3E6-C20A9F86DD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BF6E21-114E-47A9-BC74-FEB23E017D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4F71F7-CFC6-47A3-8D03-592DEEA2C8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E8E8A7-F4FE-488F-BE5E-908F4D0A2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3E1D67-D8AB-4D64-B414-D7586BD77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47390C-0F9E-4ED3-A159-98A49D05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CBEF0-6E8B-4F6E-A0D9-611D30F4D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991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875FC-6E3E-45F4-8954-66FAE05F7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34EA79-595C-4D12-9573-45E99913A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345BDC-5CBB-4565-8087-1B6A99856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52824B-12FF-4CB0-93AE-A4FCCB540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9EF81-65FA-46C7-9329-A46BE6F351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91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EC274A-1AB8-478C-B002-E3BDAA1D8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E12E0A-2A2E-4D65-A74F-6A328AE5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690873-167E-4210-AB33-A94664D2E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61889-A372-4A5E-9174-4FA681D31A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2151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6CD11-C682-4290-B746-7AFFF2DFF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9D1A3-6E4E-4443-8D99-5C80D9B07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C071B5-06EE-4129-ABB4-C7FA81788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5AD9E5-CC9D-42C2-910D-2AA9460E6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38BB2D-16D6-4FDE-8E0C-92494B64A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E4EFAC-B670-4712-A8E6-1F46F7D2B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914FB-5EA6-49F1-B70A-228D923468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094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3C516-2CD6-426F-A854-F974CC7A8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9042CC-4FEE-4445-A45E-1E856F28E3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FFDDB6-8476-4BFA-8774-3EB9711DBB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77BCA-418B-44C9-B926-C1268315B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E3A5F7-B5BA-45CC-A2F7-70AF6FA0F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3C1E44-048A-4E1D-BBB1-C5861A236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E5A8A-01D9-4DEC-ABC5-6A3FDC6F4C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5035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Rectangle 39">
            <a:extLst>
              <a:ext uri="{FF2B5EF4-FFF2-40B4-BE49-F238E27FC236}">
                <a16:creationId xmlns:a16="http://schemas.microsoft.com/office/drawing/2014/main" id="{9B5F2CDC-9E8A-486E-80E9-A70963D32A1F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1447800"/>
            <a:ext cx="1116013" cy="5410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0" name="Rectangle 56">
            <a:extLst>
              <a:ext uri="{FF2B5EF4-FFF2-40B4-BE49-F238E27FC236}">
                <a16:creationId xmlns:a16="http://schemas.microsoft.com/office/drawing/2014/main" id="{B73146EB-B974-4DA5-9DD1-E838272C9B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0"/>
            <a:ext cx="1116013" cy="2603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7B72A10-2860-47D6-B1E7-927B8F739AC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2954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E419654-F721-4B64-A935-5C0816267D0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38538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A441C3F-EBA0-4AB0-B69F-FF608A6332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08EB222-CB37-4D80-A900-29355A0A5C4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21F2AB4-7E5B-430E-BF68-964264EE07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gray">
          <a:xfrm>
            <a:off x="1276350" y="1600200"/>
            <a:ext cx="741045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95" name="Group 71">
            <a:extLst>
              <a:ext uri="{FF2B5EF4-FFF2-40B4-BE49-F238E27FC236}">
                <a16:creationId xmlns:a16="http://schemas.microsoft.com/office/drawing/2014/main" id="{7A0A19D5-D4BC-407F-8736-F09D04437E58}"/>
              </a:ext>
            </a:extLst>
          </p:cNvPr>
          <p:cNvGrpSpPr>
            <a:grpSpLocks/>
          </p:cNvGrpSpPr>
          <p:nvPr/>
        </p:nvGrpSpPr>
        <p:grpSpPr bwMode="auto">
          <a:xfrm rot="37800000">
            <a:off x="283368" y="1393032"/>
            <a:ext cx="550863" cy="1117600"/>
            <a:chOff x="1060" y="0"/>
            <a:chExt cx="394" cy="4320"/>
          </a:xfrm>
        </p:grpSpPr>
        <p:sp>
          <p:nvSpPr>
            <p:cNvPr id="1096" name="Rectangle 72">
              <a:extLst>
                <a:ext uri="{FF2B5EF4-FFF2-40B4-BE49-F238E27FC236}">
                  <a16:creationId xmlns:a16="http://schemas.microsoft.com/office/drawing/2014/main" id="{2EB7560D-7505-4336-A27E-2E764EDFCDA1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7" name="Rectangle 73">
              <a:extLst>
                <a:ext uri="{FF2B5EF4-FFF2-40B4-BE49-F238E27FC236}">
                  <a16:creationId xmlns:a16="http://schemas.microsoft.com/office/drawing/2014/main" id="{29E46F23-C5F8-4DEC-858B-FBEB8E28107D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98" name="Rectangle 74">
            <a:extLst>
              <a:ext uri="{FF2B5EF4-FFF2-40B4-BE49-F238E27FC236}">
                <a16:creationId xmlns:a16="http://schemas.microsoft.com/office/drawing/2014/main" id="{B75F40AD-56D5-4E8D-97BD-F1ECD4904C7A}"/>
              </a:ext>
            </a:extLst>
          </p:cNvPr>
          <p:cNvSpPr>
            <a:spLocks noChangeArrowheads="1"/>
          </p:cNvSpPr>
          <p:nvPr/>
        </p:nvSpPr>
        <p:spPr bwMode="gray">
          <a:xfrm rot="-5400000">
            <a:off x="3908425" y="-2727325"/>
            <a:ext cx="261938" cy="5716588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04" name="Group 80">
            <a:extLst>
              <a:ext uri="{FF2B5EF4-FFF2-40B4-BE49-F238E27FC236}">
                <a16:creationId xmlns:a16="http://schemas.microsoft.com/office/drawing/2014/main" id="{501394CE-36E7-4164-B273-B36170D54893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1447800"/>
            <a:ext cx="457200" cy="5410200"/>
            <a:chOff x="768" y="1700"/>
            <a:chExt cx="405" cy="2620"/>
          </a:xfrm>
        </p:grpSpPr>
        <p:sp>
          <p:nvSpPr>
            <p:cNvPr id="1105" name="Rectangle 81">
              <a:extLst>
                <a:ext uri="{FF2B5EF4-FFF2-40B4-BE49-F238E27FC236}">
                  <a16:creationId xmlns:a16="http://schemas.microsoft.com/office/drawing/2014/main" id="{F91D2954-CD5E-43E8-868B-6FF90C9D85C5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" name="Rectangle 82">
              <a:extLst>
                <a:ext uri="{FF2B5EF4-FFF2-40B4-BE49-F238E27FC236}">
                  <a16:creationId xmlns:a16="http://schemas.microsoft.com/office/drawing/2014/main" id="{C5DBB8C1-6DDA-4DC1-B5F3-4900AB98ACF6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84" name="Rectangle 60">
            <a:extLst>
              <a:ext uri="{FF2B5EF4-FFF2-40B4-BE49-F238E27FC236}">
                <a16:creationId xmlns:a16="http://schemas.microsoft.com/office/drawing/2014/main" id="{DF374C24-E33A-495C-A3C9-9F7BD65D356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181100" y="333375"/>
            <a:ext cx="7962900" cy="1038225"/>
          </a:xfrm>
          <a:prstGeom prst="rect">
            <a:avLst/>
          </a:prstGeom>
          <a:gradFill rotWithShape="1">
            <a:gsLst>
              <a:gs pos="0">
                <a:srgbClr val="C0C0C0">
                  <a:alpha val="50000"/>
                </a:srgbClr>
              </a:gs>
              <a:gs pos="100000">
                <a:srgbClr val="C0C0C0">
                  <a:gamma/>
                  <a:tint val="41176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" name="Rectangle 61">
            <a:extLst>
              <a:ext uri="{FF2B5EF4-FFF2-40B4-BE49-F238E27FC236}">
                <a16:creationId xmlns:a16="http://schemas.microsoft.com/office/drawing/2014/main" id="{4B0BA91F-A686-4DA0-91BF-8251A837FDE4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333375"/>
            <a:ext cx="1109663" cy="1038225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07" name="Group 83">
            <a:extLst>
              <a:ext uri="{FF2B5EF4-FFF2-40B4-BE49-F238E27FC236}">
                <a16:creationId xmlns:a16="http://schemas.microsoft.com/office/drawing/2014/main" id="{EDA03136-98F8-41B9-80BC-E0FD4B73D897}"/>
              </a:ext>
            </a:extLst>
          </p:cNvPr>
          <p:cNvGrpSpPr>
            <a:grpSpLocks/>
          </p:cNvGrpSpPr>
          <p:nvPr/>
        </p:nvGrpSpPr>
        <p:grpSpPr bwMode="auto">
          <a:xfrm rot="27000000">
            <a:off x="283368" y="2840832"/>
            <a:ext cx="550863" cy="1117600"/>
            <a:chOff x="1060" y="0"/>
            <a:chExt cx="394" cy="4320"/>
          </a:xfrm>
        </p:grpSpPr>
        <p:sp>
          <p:nvSpPr>
            <p:cNvPr id="1108" name="Rectangle 84">
              <a:extLst>
                <a:ext uri="{FF2B5EF4-FFF2-40B4-BE49-F238E27FC236}">
                  <a16:creationId xmlns:a16="http://schemas.microsoft.com/office/drawing/2014/main" id="{394E74A6-AE26-4AC8-8D01-0562EBD2A5E5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9" name="Rectangle 85">
              <a:extLst>
                <a:ext uri="{FF2B5EF4-FFF2-40B4-BE49-F238E27FC236}">
                  <a16:creationId xmlns:a16="http://schemas.microsoft.com/office/drawing/2014/main" id="{6FAD78D3-FB44-4D64-B199-BD48B1351ACB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99" name="Rectangle 75">
            <a:extLst>
              <a:ext uri="{FF2B5EF4-FFF2-40B4-BE49-F238E27FC236}">
                <a16:creationId xmlns:a16="http://schemas.microsoft.com/office/drawing/2014/main" id="{9CD6DA24-819E-4117-993C-C6761B83996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64363" y="6350"/>
            <a:ext cx="2179637" cy="25400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13" name="Group 89">
            <a:extLst>
              <a:ext uri="{FF2B5EF4-FFF2-40B4-BE49-F238E27FC236}">
                <a16:creationId xmlns:a16="http://schemas.microsoft.com/office/drawing/2014/main" id="{0126B4BD-BFEB-4A80-995A-1E9E7B4A18D0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0"/>
            <a:ext cx="642938" cy="285750"/>
            <a:chOff x="768" y="1700"/>
            <a:chExt cx="405" cy="2620"/>
          </a:xfrm>
        </p:grpSpPr>
        <p:sp>
          <p:nvSpPr>
            <p:cNvPr id="1114" name="Rectangle 90">
              <a:extLst>
                <a:ext uri="{FF2B5EF4-FFF2-40B4-BE49-F238E27FC236}">
                  <a16:creationId xmlns:a16="http://schemas.microsoft.com/office/drawing/2014/main" id="{F3AD9F54-188A-409B-8E59-889D446BEC7F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5" name="Rectangle 91">
              <a:extLst>
                <a:ext uri="{FF2B5EF4-FFF2-40B4-BE49-F238E27FC236}">
                  <a16:creationId xmlns:a16="http://schemas.microsoft.com/office/drawing/2014/main" id="{D2C6BD70-5086-4810-AD41-B473C585BB6D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16" name="Group 92">
            <a:extLst>
              <a:ext uri="{FF2B5EF4-FFF2-40B4-BE49-F238E27FC236}">
                <a16:creationId xmlns:a16="http://schemas.microsoft.com/office/drawing/2014/main" id="{FB59D47A-B763-4967-961B-6A315C29D1B0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0"/>
            <a:ext cx="642938" cy="285750"/>
            <a:chOff x="768" y="1700"/>
            <a:chExt cx="405" cy="2620"/>
          </a:xfrm>
        </p:grpSpPr>
        <p:sp>
          <p:nvSpPr>
            <p:cNvPr id="1117" name="Rectangle 93">
              <a:extLst>
                <a:ext uri="{FF2B5EF4-FFF2-40B4-BE49-F238E27FC236}">
                  <a16:creationId xmlns:a16="http://schemas.microsoft.com/office/drawing/2014/main" id="{16879EF9-0EA4-472B-97A0-CE5B236F0666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8" name="Rectangle 94">
              <a:extLst>
                <a:ext uri="{FF2B5EF4-FFF2-40B4-BE49-F238E27FC236}">
                  <a16:creationId xmlns:a16="http://schemas.microsoft.com/office/drawing/2014/main" id="{56E5040C-D392-4FBF-BC4B-B72F8EE71628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19" name="Group 95">
            <a:extLst>
              <a:ext uri="{FF2B5EF4-FFF2-40B4-BE49-F238E27FC236}">
                <a16:creationId xmlns:a16="http://schemas.microsoft.com/office/drawing/2014/main" id="{61905D25-AA6A-4B49-85D4-D4265B98FA9B}"/>
              </a:ext>
            </a:extLst>
          </p:cNvPr>
          <p:cNvGrpSpPr>
            <a:grpSpLocks/>
          </p:cNvGrpSpPr>
          <p:nvPr/>
        </p:nvGrpSpPr>
        <p:grpSpPr bwMode="auto">
          <a:xfrm>
            <a:off x="5791200" y="0"/>
            <a:ext cx="642938" cy="285750"/>
            <a:chOff x="768" y="1700"/>
            <a:chExt cx="405" cy="2620"/>
          </a:xfrm>
        </p:grpSpPr>
        <p:sp>
          <p:nvSpPr>
            <p:cNvPr id="1120" name="Rectangle 96">
              <a:extLst>
                <a:ext uri="{FF2B5EF4-FFF2-40B4-BE49-F238E27FC236}">
                  <a16:creationId xmlns:a16="http://schemas.microsoft.com/office/drawing/2014/main" id="{844244E2-5025-4310-B6C0-A4D896048399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1" name="Rectangle 97">
              <a:extLst>
                <a:ext uri="{FF2B5EF4-FFF2-40B4-BE49-F238E27FC236}">
                  <a16:creationId xmlns:a16="http://schemas.microsoft.com/office/drawing/2014/main" id="{D731F0F4-3389-4B37-9ABC-E090906DBE88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22" name="Group 98">
            <a:extLst>
              <a:ext uri="{FF2B5EF4-FFF2-40B4-BE49-F238E27FC236}">
                <a16:creationId xmlns:a16="http://schemas.microsoft.com/office/drawing/2014/main" id="{D00C2606-4237-4C42-B188-B0213E1CB4D4}"/>
              </a:ext>
            </a:extLst>
          </p:cNvPr>
          <p:cNvGrpSpPr>
            <a:grpSpLocks/>
          </p:cNvGrpSpPr>
          <p:nvPr/>
        </p:nvGrpSpPr>
        <p:grpSpPr bwMode="auto">
          <a:xfrm>
            <a:off x="7772400" y="0"/>
            <a:ext cx="642938" cy="304800"/>
            <a:chOff x="768" y="1700"/>
            <a:chExt cx="405" cy="2620"/>
          </a:xfrm>
        </p:grpSpPr>
        <p:sp>
          <p:nvSpPr>
            <p:cNvPr id="1123" name="Rectangle 99">
              <a:extLst>
                <a:ext uri="{FF2B5EF4-FFF2-40B4-BE49-F238E27FC236}">
                  <a16:creationId xmlns:a16="http://schemas.microsoft.com/office/drawing/2014/main" id="{A7CC23E0-AFD1-4F67-92BF-6D4AE2253CED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4" name="Rectangle 100">
              <a:extLst>
                <a:ext uri="{FF2B5EF4-FFF2-40B4-BE49-F238E27FC236}">
                  <a16:creationId xmlns:a16="http://schemas.microsoft.com/office/drawing/2014/main" id="{1B5B506A-1A3B-45FA-A9D5-330860E55FC9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086" name="Picture 62" descr="2">
            <a:extLst>
              <a:ext uri="{FF2B5EF4-FFF2-40B4-BE49-F238E27FC236}">
                <a16:creationId xmlns:a16="http://schemas.microsoft.com/office/drawing/2014/main" id="{3198A102-AE34-4E31-B4CE-383F58C00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2"/>
          <a:stretch>
            <a:fillRect/>
          </a:stretch>
        </p:blipFill>
        <p:spPr bwMode="gray">
          <a:xfrm>
            <a:off x="7361238" y="55563"/>
            <a:ext cx="1676400" cy="164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>
            <a:extLst>
              <a:ext uri="{FF2B5EF4-FFF2-40B4-BE49-F238E27FC236}">
                <a16:creationId xmlns:a16="http://schemas.microsoft.com/office/drawing/2014/main" id="{02DCD731-6F8B-42DD-B2AD-25A1177422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1276350" y="457200"/>
            <a:ext cx="64960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grpSp>
        <p:nvGrpSpPr>
          <p:cNvPr id="1125" name="Group 101">
            <a:extLst>
              <a:ext uri="{FF2B5EF4-FFF2-40B4-BE49-F238E27FC236}">
                <a16:creationId xmlns:a16="http://schemas.microsoft.com/office/drawing/2014/main" id="{014FA814-DBFD-497D-B221-2921BA4E34A1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0"/>
            <a:ext cx="457200" cy="261938"/>
            <a:chOff x="768" y="1700"/>
            <a:chExt cx="405" cy="2620"/>
          </a:xfrm>
        </p:grpSpPr>
        <p:sp>
          <p:nvSpPr>
            <p:cNvPr id="1126" name="Rectangle 102">
              <a:extLst>
                <a:ext uri="{FF2B5EF4-FFF2-40B4-BE49-F238E27FC236}">
                  <a16:creationId xmlns:a16="http://schemas.microsoft.com/office/drawing/2014/main" id="{F95B0647-1A7F-464D-8849-24CFA148C972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" name="Rectangle 103">
              <a:extLst>
                <a:ext uri="{FF2B5EF4-FFF2-40B4-BE49-F238E27FC236}">
                  <a16:creationId xmlns:a16="http://schemas.microsoft.com/office/drawing/2014/main" id="{0060D72D-0748-47B4-9118-BB409B206E59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28" name="Group 104">
            <a:extLst>
              <a:ext uri="{FF2B5EF4-FFF2-40B4-BE49-F238E27FC236}">
                <a16:creationId xmlns:a16="http://schemas.microsoft.com/office/drawing/2014/main" id="{80EED5BD-B93D-40DC-929E-F23B1321D784}"/>
              </a:ext>
            </a:extLst>
          </p:cNvPr>
          <p:cNvGrpSpPr>
            <a:grpSpLocks/>
          </p:cNvGrpSpPr>
          <p:nvPr/>
        </p:nvGrpSpPr>
        <p:grpSpPr bwMode="auto">
          <a:xfrm rot="37800000">
            <a:off x="283369" y="4331494"/>
            <a:ext cx="550862" cy="1117600"/>
            <a:chOff x="1060" y="0"/>
            <a:chExt cx="394" cy="4320"/>
          </a:xfrm>
        </p:grpSpPr>
        <p:sp>
          <p:nvSpPr>
            <p:cNvPr id="1129" name="Rectangle 105">
              <a:extLst>
                <a:ext uri="{FF2B5EF4-FFF2-40B4-BE49-F238E27FC236}">
                  <a16:creationId xmlns:a16="http://schemas.microsoft.com/office/drawing/2014/main" id="{790D48DD-10FD-4877-829E-01CF42F686AC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" name="Rectangle 106">
              <a:extLst>
                <a:ext uri="{FF2B5EF4-FFF2-40B4-BE49-F238E27FC236}">
                  <a16:creationId xmlns:a16="http://schemas.microsoft.com/office/drawing/2014/main" id="{6BBE7495-4B7E-4891-A1A9-316B1B21CD66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31" name="Group 107">
            <a:extLst>
              <a:ext uri="{FF2B5EF4-FFF2-40B4-BE49-F238E27FC236}">
                <a16:creationId xmlns:a16="http://schemas.microsoft.com/office/drawing/2014/main" id="{601DADDF-14EF-44D0-9F83-88CCA4635C55}"/>
              </a:ext>
            </a:extLst>
          </p:cNvPr>
          <p:cNvGrpSpPr>
            <a:grpSpLocks/>
          </p:cNvGrpSpPr>
          <p:nvPr/>
        </p:nvGrpSpPr>
        <p:grpSpPr bwMode="auto">
          <a:xfrm rot="27000000">
            <a:off x="283369" y="5779294"/>
            <a:ext cx="550862" cy="1117600"/>
            <a:chOff x="1060" y="0"/>
            <a:chExt cx="394" cy="4320"/>
          </a:xfrm>
        </p:grpSpPr>
        <p:sp>
          <p:nvSpPr>
            <p:cNvPr id="1132" name="Rectangle 108">
              <a:extLst>
                <a:ext uri="{FF2B5EF4-FFF2-40B4-BE49-F238E27FC236}">
                  <a16:creationId xmlns:a16="http://schemas.microsoft.com/office/drawing/2014/main" id="{5C5C898B-F84F-4681-A7E3-9D8CE76BFC65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" name="Rectangle 109">
              <a:extLst>
                <a:ext uri="{FF2B5EF4-FFF2-40B4-BE49-F238E27FC236}">
                  <a16:creationId xmlns:a16="http://schemas.microsoft.com/office/drawing/2014/main" id="{6A1AB48D-3156-4ECD-86DC-5B156341853B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756517E-1325-49DC-A674-1FE16E8C2E4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066800" y="2743200"/>
            <a:ext cx="7772400" cy="1470025"/>
          </a:xfrm>
        </p:spPr>
        <p:txBody>
          <a:bodyPr/>
          <a:lstStyle/>
          <a:p>
            <a:r>
              <a:rPr lang="en-US" altLang="en-US" sz="2500">
                <a:solidFill>
                  <a:schemeClr val="accent1"/>
                </a:solidFill>
              </a:rPr>
              <a:t>ThemeGallery</a:t>
            </a:r>
            <a:br>
              <a:rPr lang="en-US" altLang="en-US" sz="2100">
                <a:solidFill>
                  <a:schemeClr val="accent1"/>
                </a:solidFill>
              </a:rPr>
            </a:br>
            <a:r>
              <a:rPr lang="en-US" altLang="en-US" sz="5400"/>
              <a:t>PowerTemplate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F1C72C-08EF-4D9A-9D9D-4D6924DA1F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F25A3DD1-1BD0-4BDE-95CF-3DC97739E3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17411" name="AutoShape 3">
            <a:extLst>
              <a:ext uri="{FF2B5EF4-FFF2-40B4-BE49-F238E27FC236}">
                <a16:creationId xmlns:a16="http://schemas.microsoft.com/office/drawing/2014/main" id="{38917769-BB07-4460-977F-CC25FF692A70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3152775" y="2316163"/>
            <a:ext cx="4991100" cy="13033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AutoShape 4">
            <a:extLst>
              <a:ext uri="{FF2B5EF4-FFF2-40B4-BE49-F238E27FC236}">
                <a16:creationId xmlns:a16="http://schemas.microsoft.com/office/drawing/2014/main" id="{2491D4D6-E2B5-47B7-8321-962DEA7DAC84}"/>
              </a:ext>
            </a:extLst>
          </p:cNvPr>
          <p:cNvSpPr>
            <a:spLocks noChangeArrowheads="1"/>
          </p:cNvSpPr>
          <p:nvPr/>
        </p:nvSpPr>
        <p:spPr bwMode="gray">
          <a:xfrm>
            <a:off x="3162300" y="3689350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AutoShape 5">
            <a:extLst>
              <a:ext uri="{FF2B5EF4-FFF2-40B4-BE49-F238E27FC236}">
                <a16:creationId xmlns:a16="http://schemas.microsoft.com/office/drawing/2014/main" id="{7554A621-F264-451F-8A7D-5D7AB1DC74F9}"/>
              </a:ext>
            </a:extLst>
          </p:cNvPr>
          <p:cNvSpPr>
            <a:spLocks noChangeArrowheads="1"/>
          </p:cNvSpPr>
          <p:nvPr/>
        </p:nvSpPr>
        <p:spPr bwMode="gray">
          <a:xfrm>
            <a:off x="2390775" y="1793875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6627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91240B29-F687-4F45-9708-019B960494DF}">
              <a14:hiddenLine xmlns:a14="http://schemas.microsoft.com/office/drawing/2010/main" w="1905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7414" name="AutoShape 6">
            <a:extLst>
              <a:ext uri="{FF2B5EF4-FFF2-40B4-BE49-F238E27FC236}">
                <a16:creationId xmlns:a16="http://schemas.microsoft.com/office/drawing/2014/main" id="{17BF008F-E8BD-4B24-9587-4EF857B68FD1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90700" y="3175000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56078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1905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7415" name="AutoShape 7">
            <a:extLst>
              <a:ext uri="{FF2B5EF4-FFF2-40B4-BE49-F238E27FC236}">
                <a16:creationId xmlns:a16="http://schemas.microsoft.com/office/drawing/2014/main" id="{BDCA815E-9286-4C3E-96C4-B86812FAFF66}"/>
              </a:ext>
            </a:extLst>
          </p:cNvPr>
          <p:cNvSpPr>
            <a:spLocks noChangeArrowheads="1"/>
          </p:cNvSpPr>
          <p:nvPr/>
        </p:nvSpPr>
        <p:spPr bwMode="gray">
          <a:xfrm>
            <a:off x="2481263" y="5084763"/>
            <a:ext cx="5670550" cy="13160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AutoShape 8">
            <a:extLst>
              <a:ext uri="{FF2B5EF4-FFF2-40B4-BE49-F238E27FC236}">
                <a16:creationId xmlns:a16="http://schemas.microsoft.com/office/drawing/2014/main" id="{714DB25B-2012-4B09-BC02-EB11C88C1AC7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09675" y="4586288"/>
            <a:ext cx="2438400" cy="1785937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7255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w="1905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7417" name="WordArt 9">
            <a:extLst>
              <a:ext uri="{FF2B5EF4-FFF2-40B4-BE49-F238E27FC236}">
                <a16:creationId xmlns:a16="http://schemas.microsoft.com/office/drawing/2014/main" id="{CED1727F-8876-4529-8C39-89ABBC4CA7EE}"/>
              </a:ext>
            </a:extLst>
          </p:cNvPr>
          <p:cNvSpPr>
            <a:spLocks noChangeArrowheads="1" noChangeShapeType="1" noTextEdit="1"/>
          </p:cNvSpPr>
          <p:nvPr/>
        </p:nvSpPr>
        <p:spPr bwMode="gray">
          <a:xfrm rot="5400000">
            <a:off x="2135188" y="3916362"/>
            <a:ext cx="914400" cy="231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9050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8F8F8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 panose="020B0A04020102020204" pitchFamily="34" charset="0"/>
              </a:rPr>
              <a:t>Growth</a:t>
            </a:r>
          </a:p>
        </p:txBody>
      </p:sp>
      <p:sp>
        <p:nvSpPr>
          <p:cNvPr id="17418" name="WordArt 10">
            <a:extLst>
              <a:ext uri="{FF2B5EF4-FFF2-40B4-BE49-F238E27FC236}">
                <a16:creationId xmlns:a16="http://schemas.microsoft.com/office/drawing/2014/main" id="{A3360EE8-3AE1-42F8-BBF4-764658C86664}"/>
              </a:ext>
            </a:extLst>
          </p:cNvPr>
          <p:cNvSpPr>
            <a:spLocks noChangeArrowheads="1" noChangeShapeType="1" noTextEdit="1"/>
          </p:cNvSpPr>
          <p:nvPr/>
        </p:nvSpPr>
        <p:spPr bwMode="gray">
          <a:xfrm rot="5400000">
            <a:off x="1659731" y="5506244"/>
            <a:ext cx="684213" cy="231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9050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8F8F8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 panose="020B0A04020102020204" pitchFamily="34" charset="0"/>
              </a:rPr>
              <a:t>Start</a:t>
            </a:r>
          </a:p>
        </p:txBody>
      </p:sp>
      <p:sp>
        <p:nvSpPr>
          <p:cNvPr id="17419" name="WordArt 11">
            <a:extLst>
              <a:ext uri="{FF2B5EF4-FFF2-40B4-BE49-F238E27FC236}">
                <a16:creationId xmlns:a16="http://schemas.microsoft.com/office/drawing/2014/main" id="{CEE50A30-F759-4920-9887-90B657AA9BD7}"/>
              </a:ext>
            </a:extLst>
          </p:cNvPr>
          <p:cNvSpPr>
            <a:spLocks noChangeArrowheads="1" noChangeShapeType="1" noTextEdit="1"/>
          </p:cNvSpPr>
          <p:nvPr/>
        </p:nvSpPr>
        <p:spPr bwMode="gray">
          <a:xfrm rot="5400000">
            <a:off x="2768600" y="2532063"/>
            <a:ext cx="788988" cy="284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9050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kern="10">
                <a:solidFill>
                  <a:srgbClr val="F8F8F8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 panose="020B0A04020102020204" pitchFamily="34" charset="0"/>
              </a:rPr>
              <a:t>Jump</a:t>
            </a:r>
          </a:p>
        </p:txBody>
      </p:sp>
      <p:sp>
        <p:nvSpPr>
          <p:cNvPr id="17420" name="Text Box 12">
            <a:extLst>
              <a:ext uri="{FF2B5EF4-FFF2-40B4-BE49-F238E27FC236}">
                <a16:creationId xmlns:a16="http://schemas.microsoft.com/office/drawing/2014/main" id="{4E4E3E1B-EF38-4259-9201-8C8830CB075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457575" y="2355850"/>
            <a:ext cx="762000" cy="107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2006       </a:t>
            </a:r>
          </a:p>
        </p:txBody>
      </p:sp>
      <p:sp>
        <p:nvSpPr>
          <p:cNvPr id="17421" name="Text Box 13">
            <a:extLst>
              <a:ext uri="{FF2B5EF4-FFF2-40B4-BE49-F238E27FC236}">
                <a16:creationId xmlns:a16="http://schemas.microsoft.com/office/drawing/2014/main" id="{86207700-EB23-47EA-B67F-D22991A40E1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857500" y="3646488"/>
            <a:ext cx="762000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2003       </a:t>
            </a:r>
          </a:p>
        </p:txBody>
      </p:sp>
      <p:sp>
        <p:nvSpPr>
          <p:cNvPr id="17422" name="Text Box 14">
            <a:extLst>
              <a:ext uri="{FF2B5EF4-FFF2-40B4-BE49-F238E27FC236}">
                <a16:creationId xmlns:a16="http://schemas.microsoft.com/office/drawing/2014/main" id="{06938B42-C1CB-4C5F-A0AE-2B561BDA779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66950" y="5122863"/>
            <a:ext cx="762000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2000       </a:t>
            </a:r>
          </a:p>
        </p:txBody>
      </p:sp>
      <p:sp>
        <p:nvSpPr>
          <p:cNvPr id="17423" name="Text Box 15">
            <a:extLst>
              <a:ext uri="{FF2B5EF4-FFF2-40B4-BE49-F238E27FC236}">
                <a16:creationId xmlns:a16="http://schemas.microsoft.com/office/drawing/2014/main" id="{0CEBFC4C-E4A6-4EB9-987F-5E5F28C049B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514725" y="5260975"/>
            <a:ext cx="3586163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17424" name="Text Box 16">
            <a:extLst>
              <a:ext uri="{FF2B5EF4-FFF2-40B4-BE49-F238E27FC236}">
                <a16:creationId xmlns:a16="http://schemas.microsoft.com/office/drawing/2014/main" id="{E7547051-E43A-4FEE-8A4A-777436F8F0C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592638" y="2468563"/>
            <a:ext cx="323850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17425" name="Text Box 17">
            <a:extLst>
              <a:ext uri="{FF2B5EF4-FFF2-40B4-BE49-F238E27FC236}">
                <a16:creationId xmlns:a16="http://schemas.microsoft.com/office/drawing/2014/main" id="{9E20C5AC-8129-46C8-A1C5-37F06AB5C5D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975100" y="3851275"/>
            <a:ext cx="35814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>
            <a:extLst>
              <a:ext uri="{FF2B5EF4-FFF2-40B4-BE49-F238E27FC236}">
                <a16:creationId xmlns:a16="http://schemas.microsoft.com/office/drawing/2014/main" id="{60E86062-3431-4792-ABAF-673547EBE627}"/>
              </a:ext>
            </a:extLst>
          </p:cNvPr>
          <p:cNvSpPr>
            <a:spLocks noChangeArrowheads="1"/>
          </p:cNvSpPr>
          <p:nvPr/>
        </p:nvSpPr>
        <p:spPr bwMode="gray">
          <a:xfrm>
            <a:off x="390525" y="3962400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Text Box 4">
            <a:extLst>
              <a:ext uri="{FF2B5EF4-FFF2-40B4-BE49-F238E27FC236}">
                <a16:creationId xmlns:a16="http://schemas.microsoft.com/office/drawing/2014/main" id="{6AF91AA5-03CB-4BC1-B07E-AC7E9C25A18C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1162050" y="2149475"/>
            <a:ext cx="7010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r>
              <a:rPr lang="en-US" altLang="en-US" sz="2400" b="1">
                <a:cs typeface="Arial" panose="020B0604020202020204" pitchFamily="34" charset="0"/>
              </a:rPr>
              <a:t>ThemeGallery is a </a:t>
            </a:r>
            <a:r>
              <a:rPr lang="en-US" altLang="en-US" sz="2400" b="1">
                <a:solidFill>
                  <a:srgbClr val="FF9900"/>
                </a:solidFill>
                <a:cs typeface="Arial" panose="020B0604020202020204" pitchFamily="34" charset="0"/>
              </a:rPr>
              <a:t>Design Digital Content &amp; Contents mall</a:t>
            </a:r>
            <a:r>
              <a:rPr lang="en-US" altLang="en-US" sz="2400" b="1">
                <a:cs typeface="Arial" panose="020B0604020202020204" pitchFamily="34" charset="0"/>
              </a:rPr>
              <a:t> developed by Guild Design Inc.</a:t>
            </a:r>
          </a:p>
        </p:txBody>
      </p:sp>
      <p:sp>
        <p:nvSpPr>
          <p:cNvPr id="18436" name="AutoShape 4">
            <a:extLst>
              <a:ext uri="{FF2B5EF4-FFF2-40B4-BE49-F238E27FC236}">
                <a16:creationId xmlns:a16="http://schemas.microsoft.com/office/drawing/2014/main" id="{8A95A0A5-02F3-4C8B-AF00-E8C56FA742BB}"/>
              </a:ext>
            </a:extLst>
          </p:cNvPr>
          <p:cNvSpPr>
            <a:spLocks noChangeArrowheads="1"/>
          </p:cNvSpPr>
          <p:nvPr/>
        </p:nvSpPr>
        <p:spPr bwMode="gray">
          <a:xfrm>
            <a:off x="2574925" y="3962400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2941"/>
                  <a:invGamma/>
                </a:scheme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AutoShape 5">
            <a:extLst>
              <a:ext uri="{FF2B5EF4-FFF2-40B4-BE49-F238E27FC236}">
                <a16:creationId xmlns:a16="http://schemas.microsoft.com/office/drawing/2014/main" id="{AAA9570B-DC19-47D4-8177-FAAB8F3840AB}"/>
              </a:ext>
            </a:extLst>
          </p:cNvPr>
          <p:cNvSpPr>
            <a:spLocks noChangeArrowheads="1"/>
          </p:cNvSpPr>
          <p:nvPr/>
        </p:nvSpPr>
        <p:spPr bwMode="gray">
          <a:xfrm>
            <a:off x="4725988" y="3962400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2941"/>
                  <a:invGamma/>
                </a:scheme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AutoShape 6">
            <a:extLst>
              <a:ext uri="{FF2B5EF4-FFF2-40B4-BE49-F238E27FC236}">
                <a16:creationId xmlns:a16="http://schemas.microsoft.com/office/drawing/2014/main" id="{F7697426-0C91-42EB-96EC-4319731D2F8C}"/>
              </a:ext>
            </a:extLst>
          </p:cNvPr>
          <p:cNvSpPr>
            <a:spLocks noChangeArrowheads="1"/>
          </p:cNvSpPr>
          <p:nvPr/>
        </p:nvSpPr>
        <p:spPr bwMode="gray">
          <a:xfrm>
            <a:off x="6877050" y="3962400"/>
            <a:ext cx="1885950" cy="2017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6078"/>
                  <a:invGamma/>
                </a:schemeClr>
              </a:gs>
            </a:gsLst>
            <a:lin ang="27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7">
            <a:extLst>
              <a:ext uri="{FF2B5EF4-FFF2-40B4-BE49-F238E27FC236}">
                <a16:creationId xmlns:a16="http://schemas.microsoft.com/office/drawing/2014/main" id="{7FB0226B-9B62-4BCE-8941-1F8881D55C14}"/>
              </a:ext>
            </a:extLst>
          </p:cNvPr>
          <p:cNvSpPr>
            <a:spLocks noChangeShapeType="1"/>
          </p:cNvSpPr>
          <p:nvPr/>
        </p:nvSpPr>
        <p:spPr bwMode="gray">
          <a:xfrm>
            <a:off x="8740775" y="4244975"/>
            <a:ext cx="3175" cy="1463675"/>
          </a:xfrm>
          <a:prstGeom prst="line">
            <a:avLst/>
          </a:prstGeom>
          <a:noFill/>
          <a:ln w="19050">
            <a:solidFill>
              <a:srgbClr val="080808">
                <a:alpha val="22000"/>
              </a:srgb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0" name="Text Box 8">
            <a:extLst>
              <a:ext uri="{FF2B5EF4-FFF2-40B4-BE49-F238E27FC236}">
                <a16:creationId xmlns:a16="http://schemas.microsoft.com/office/drawing/2014/main" id="{A7AB9114-40CC-479D-B6DC-B03D60F38FA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22288" y="4953000"/>
            <a:ext cx="16668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 Description of the sub contents</a:t>
            </a:r>
          </a:p>
        </p:txBody>
      </p:sp>
      <p:sp>
        <p:nvSpPr>
          <p:cNvPr id="18441" name="Text Box 9">
            <a:extLst>
              <a:ext uri="{FF2B5EF4-FFF2-40B4-BE49-F238E27FC236}">
                <a16:creationId xmlns:a16="http://schemas.microsoft.com/office/drawing/2014/main" id="{DA3103F1-64AA-4F29-9BF6-4A754FF6F99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09575" y="4191000"/>
            <a:ext cx="1882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18442" name="Text Box 10">
            <a:extLst>
              <a:ext uri="{FF2B5EF4-FFF2-40B4-BE49-F238E27FC236}">
                <a16:creationId xmlns:a16="http://schemas.microsoft.com/office/drawing/2014/main" id="{0217D63A-7D85-48D9-A0D2-8F9DBA7E29D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571750" y="4191000"/>
            <a:ext cx="1882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18443" name="Text Box 11">
            <a:extLst>
              <a:ext uri="{FF2B5EF4-FFF2-40B4-BE49-F238E27FC236}">
                <a16:creationId xmlns:a16="http://schemas.microsoft.com/office/drawing/2014/main" id="{2F73D409-970F-4762-BDDA-FF5DE0BAE5F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713288" y="4191000"/>
            <a:ext cx="1882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18444" name="Text Box 12">
            <a:extLst>
              <a:ext uri="{FF2B5EF4-FFF2-40B4-BE49-F238E27FC236}">
                <a16:creationId xmlns:a16="http://schemas.microsoft.com/office/drawing/2014/main" id="{8308CF6A-51D7-43C1-AEAA-64CF9679D76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877050" y="4191000"/>
            <a:ext cx="1882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18445" name="Text Box 13">
            <a:extLst>
              <a:ext uri="{FF2B5EF4-FFF2-40B4-BE49-F238E27FC236}">
                <a16:creationId xmlns:a16="http://schemas.microsoft.com/office/drawing/2014/main" id="{E523247C-03E4-4383-845B-58A428300B9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662238" y="4953000"/>
            <a:ext cx="16668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 Description of the sub contents</a:t>
            </a:r>
          </a:p>
        </p:txBody>
      </p:sp>
      <p:sp>
        <p:nvSpPr>
          <p:cNvPr id="18446" name="Text Box 14">
            <a:extLst>
              <a:ext uri="{FF2B5EF4-FFF2-40B4-BE49-F238E27FC236}">
                <a16:creationId xmlns:a16="http://schemas.microsoft.com/office/drawing/2014/main" id="{DBACDFBC-082C-4722-A3B6-81344AB2BCA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824413" y="4953000"/>
            <a:ext cx="16668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 Description of the sub contents</a:t>
            </a:r>
          </a:p>
        </p:txBody>
      </p:sp>
      <p:sp>
        <p:nvSpPr>
          <p:cNvPr id="18447" name="Text Box 15">
            <a:extLst>
              <a:ext uri="{FF2B5EF4-FFF2-40B4-BE49-F238E27FC236}">
                <a16:creationId xmlns:a16="http://schemas.microsoft.com/office/drawing/2014/main" id="{D3BD990F-1754-433B-A56C-5487213379E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975475" y="4953000"/>
            <a:ext cx="16668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rgbClr val="FFFFFF"/>
                </a:solidFill>
                <a:cs typeface="Arial" panose="020B0604020202020204" pitchFamily="34" charset="0"/>
              </a:rPr>
              <a:t> Description of the sub contents</a:t>
            </a:r>
          </a:p>
        </p:txBody>
      </p:sp>
      <p:sp>
        <p:nvSpPr>
          <p:cNvPr id="18451" name="AutoShape 19">
            <a:extLst>
              <a:ext uri="{FF2B5EF4-FFF2-40B4-BE49-F238E27FC236}">
                <a16:creationId xmlns:a16="http://schemas.microsoft.com/office/drawing/2014/main" id="{5A0E3B87-83F2-4C0D-B002-EC5686A1F33E}"/>
              </a:ext>
            </a:extLst>
          </p:cNvPr>
          <p:cNvSpPr>
            <a:spLocks noChangeArrowheads="1"/>
          </p:cNvSpPr>
          <p:nvPr/>
        </p:nvSpPr>
        <p:spPr bwMode="gray">
          <a:xfrm>
            <a:off x="2319338" y="4776788"/>
            <a:ext cx="265112" cy="274637"/>
          </a:xfrm>
          <a:prstGeom prst="rightArrow">
            <a:avLst>
              <a:gd name="adj1" fmla="val 55833"/>
              <a:gd name="adj2" fmla="val 62718"/>
            </a:avLst>
          </a:prstGeom>
          <a:solidFill>
            <a:schemeClr val="accent1"/>
          </a:solidFill>
          <a:ln>
            <a:noFill/>
          </a:ln>
          <a:effectLst>
            <a:outerShdw dist="28398" dir="3806097" algn="ctr" rotWithShape="0">
              <a:srgbClr val="B2B2B2"/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2" name="AutoShape 20">
            <a:extLst>
              <a:ext uri="{FF2B5EF4-FFF2-40B4-BE49-F238E27FC236}">
                <a16:creationId xmlns:a16="http://schemas.microsoft.com/office/drawing/2014/main" id="{06C94FAB-DE76-4B46-89EE-92317E454A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4460875" y="4776788"/>
            <a:ext cx="265113" cy="274637"/>
          </a:xfrm>
          <a:prstGeom prst="rightArrow">
            <a:avLst>
              <a:gd name="adj1" fmla="val 55833"/>
              <a:gd name="adj2" fmla="val 62718"/>
            </a:avLst>
          </a:prstGeom>
          <a:solidFill>
            <a:schemeClr val="accent2"/>
          </a:solidFill>
          <a:ln>
            <a:noFill/>
          </a:ln>
          <a:effectLst>
            <a:outerShdw dist="28398" dir="3806097" algn="ctr" rotWithShape="0">
              <a:srgbClr val="B2B2B2"/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3" name="AutoShape 21">
            <a:extLst>
              <a:ext uri="{FF2B5EF4-FFF2-40B4-BE49-F238E27FC236}">
                <a16:creationId xmlns:a16="http://schemas.microsoft.com/office/drawing/2014/main" id="{E5041DC8-0B36-43A0-9268-1635BAB9B84A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11938" y="4776788"/>
            <a:ext cx="265112" cy="274637"/>
          </a:xfrm>
          <a:prstGeom prst="rightArrow">
            <a:avLst>
              <a:gd name="adj1" fmla="val 55833"/>
              <a:gd name="adj2" fmla="val 62718"/>
            </a:avLst>
          </a:prstGeom>
          <a:solidFill>
            <a:srgbClr val="8064A2"/>
          </a:solidFill>
          <a:ln>
            <a:noFill/>
          </a:ln>
          <a:effectLst>
            <a:outerShdw dist="28398" dir="3806097" algn="ctr" rotWithShape="0">
              <a:srgbClr val="B2B2B2"/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4" name="Line 22">
            <a:extLst>
              <a:ext uri="{FF2B5EF4-FFF2-40B4-BE49-F238E27FC236}">
                <a16:creationId xmlns:a16="http://schemas.microsoft.com/office/drawing/2014/main" id="{4A12F272-8B87-4F97-A020-E7DFDA6F63CA}"/>
              </a:ext>
            </a:extLst>
          </p:cNvPr>
          <p:cNvSpPr>
            <a:spLocks noChangeShapeType="1"/>
          </p:cNvSpPr>
          <p:nvPr/>
        </p:nvSpPr>
        <p:spPr bwMode="gray">
          <a:xfrm>
            <a:off x="476250" y="4648200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chemeClr val="tx1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5" name="Line 23">
            <a:extLst>
              <a:ext uri="{FF2B5EF4-FFF2-40B4-BE49-F238E27FC236}">
                <a16:creationId xmlns:a16="http://schemas.microsoft.com/office/drawing/2014/main" id="{4C03F5CA-CC2A-4D79-82E7-666CFD768A1B}"/>
              </a:ext>
            </a:extLst>
          </p:cNvPr>
          <p:cNvSpPr>
            <a:spLocks noChangeShapeType="1"/>
          </p:cNvSpPr>
          <p:nvPr/>
        </p:nvSpPr>
        <p:spPr bwMode="gray">
          <a:xfrm>
            <a:off x="2654300" y="4648200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chemeClr val="tx1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6" name="Line 24">
            <a:extLst>
              <a:ext uri="{FF2B5EF4-FFF2-40B4-BE49-F238E27FC236}">
                <a16:creationId xmlns:a16="http://schemas.microsoft.com/office/drawing/2014/main" id="{A58C9138-733E-42C6-866F-4450A1CAECD7}"/>
              </a:ext>
            </a:extLst>
          </p:cNvPr>
          <p:cNvSpPr>
            <a:spLocks noChangeShapeType="1"/>
          </p:cNvSpPr>
          <p:nvPr/>
        </p:nvSpPr>
        <p:spPr bwMode="gray">
          <a:xfrm>
            <a:off x="4832350" y="4648200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chemeClr val="tx1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7" name="Line 25">
            <a:extLst>
              <a:ext uri="{FF2B5EF4-FFF2-40B4-BE49-F238E27FC236}">
                <a16:creationId xmlns:a16="http://schemas.microsoft.com/office/drawing/2014/main" id="{564A0322-B2F5-4E10-8CBA-F0D556F08DB4}"/>
              </a:ext>
            </a:extLst>
          </p:cNvPr>
          <p:cNvSpPr>
            <a:spLocks noChangeShapeType="1"/>
          </p:cNvSpPr>
          <p:nvPr/>
        </p:nvSpPr>
        <p:spPr bwMode="gray">
          <a:xfrm>
            <a:off x="6997700" y="4648200"/>
            <a:ext cx="1676400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ot"/>
            <a:round/>
            <a:headEnd/>
            <a:tailEnd/>
          </a:ln>
          <a:effectLst>
            <a:prstShdw prst="shdw17" dist="17961" dir="13500000">
              <a:schemeClr val="tx1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8" name="Rectangle 26">
            <a:extLst>
              <a:ext uri="{FF2B5EF4-FFF2-40B4-BE49-F238E27FC236}">
                <a16:creationId xmlns:a16="http://schemas.microsoft.com/office/drawing/2014/main" id="{6B23A8B8-CB28-4379-BC45-688CE9ACEE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56F6FD8F-2369-43C8-979E-6E72D32CF5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19459" name="AutoShape 3">
            <a:extLst>
              <a:ext uri="{FF2B5EF4-FFF2-40B4-BE49-F238E27FC236}">
                <a16:creationId xmlns:a16="http://schemas.microsoft.com/office/drawing/2014/main" id="{5E15617F-7847-4DFB-A4F4-2D62B03D80FD}"/>
              </a:ext>
            </a:extLst>
          </p:cNvPr>
          <p:cNvSpPr>
            <a:spLocks noChangeArrowheads="1"/>
          </p:cNvSpPr>
          <p:nvPr/>
        </p:nvSpPr>
        <p:spPr bwMode="gray">
          <a:xfrm>
            <a:off x="381000" y="4572000"/>
            <a:ext cx="294322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1">
                  <a:gamma/>
                  <a:shade val="60392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AutoShape 4">
            <a:extLst>
              <a:ext uri="{FF2B5EF4-FFF2-40B4-BE49-F238E27FC236}">
                <a16:creationId xmlns:a16="http://schemas.microsoft.com/office/drawing/2014/main" id="{F85BC86B-D9F6-42F4-805C-6E3CD335ABF0}"/>
              </a:ext>
            </a:extLst>
          </p:cNvPr>
          <p:cNvSpPr>
            <a:spLocks noChangeArrowheads="1"/>
          </p:cNvSpPr>
          <p:nvPr/>
        </p:nvSpPr>
        <p:spPr bwMode="gray">
          <a:xfrm>
            <a:off x="449263" y="5029200"/>
            <a:ext cx="2778125" cy="1069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99DEE7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Text Box 18">
            <a:extLst>
              <a:ext uri="{FF2B5EF4-FFF2-40B4-BE49-F238E27FC236}">
                <a16:creationId xmlns:a16="http://schemas.microsoft.com/office/drawing/2014/main" id="{05D45FA7-39A0-42C4-88DD-CAD9587C0ADB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1036638" y="4595813"/>
            <a:ext cx="165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9462" name="Text Box 9">
            <a:extLst>
              <a:ext uri="{FF2B5EF4-FFF2-40B4-BE49-F238E27FC236}">
                <a16:creationId xmlns:a16="http://schemas.microsoft.com/office/drawing/2014/main" id="{F7A4A54A-C7E2-4714-89EB-248219D2105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04825" y="5105400"/>
            <a:ext cx="26670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en-US" altLang="en-US" sz="1400" b="1"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9463" name="AutoShape 7">
            <a:extLst>
              <a:ext uri="{FF2B5EF4-FFF2-40B4-BE49-F238E27FC236}">
                <a16:creationId xmlns:a16="http://schemas.microsoft.com/office/drawing/2014/main" id="{923A224C-2B03-44B3-A63B-689ADDB608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381000" y="2209800"/>
            <a:ext cx="294322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folHlink">
                  <a:gamma/>
                  <a:shade val="76078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AutoShape 8">
            <a:extLst>
              <a:ext uri="{FF2B5EF4-FFF2-40B4-BE49-F238E27FC236}">
                <a16:creationId xmlns:a16="http://schemas.microsoft.com/office/drawing/2014/main" id="{BB50E7AE-27A0-4D4C-9669-05C1EADFCB8C}"/>
              </a:ext>
            </a:extLst>
          </p:cNvPr>
          <p:cNvSpPr>
            <a:spLocks noChangeArrowheads="1"/>
          </p:cNvSpPr>
          <p:nvPr/>
        </p:nvSpPr>
        <p:spPr bwMode="gray">
          <a:xfrm>
            <a:off x="449263" y="2667000"/>
            <a:ext cx="2778125" cy="1069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99DEE7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Text Box 18">
            <a:extLst>
              <a:ext uri="{FF2B5EF4-FFF2-40B4-BE49-F238E27FC236}">
                <a16:creationId xmlns:a16="http://schemas.microsoft.com/office/drawing/2014/main" id="{6D13C58D-A4F0-463E-AD94-08B225FA824E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1036638" y="2233613"/>
            <a:ext cx="165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9466" name="Text Box 9">
            <a:extLst>
              <a:ext uri="{FF2B5EF4-FFF2-40B4-BE49-F238E27FC236}">
                <a16:creationId xmlns:a16="http://schemas.microsoft.com/office/drawing/2014/main" id="{5A888CB2-5955-4B89-9763-7AFFD3C4EAB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04825" y="2743200"/>
            <a:ext cx="26670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en-US" altLang="en-US" sz="1400" b="1"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9467" name="AutoShape 11">
            <a:extLst>
              <a:ext uri="{FF2B5EF4-FFF2-40B4-BE49-F238E27FC236}">
                <a16:creationId xmlns:a16="http://schemas.microsoft.com/office/drawing/2014/main" id="{E7724FAC-3B9D-4351-A90C-26DB794DEE00}"/>
              </a:ext>
            </a:extLst>
          </p:cNvPr>
          <p:cNvSpPr>
            <a:spLocks noChangeArrowheads="1"/>
          </p:cNvSpPr>
          <p:nvPr/>
        </p:nvSpPr>
        <p:spPr bwMode="gray">
          <a:xfrm>
            <a:off x="5715000" y="4572000"/>
            <a:ext cx="294322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hlink">
                  <a:gamma/>
                  <a:shade val="60392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AutoShape 12">
            <a:extLst>
              <a:ext uri="{FF2B5EF4-FFF2-40B4-BE49-F238E27FC236}">
                <a16:creationId xmlns:a16="http://schemas.microsoft.com/office/drawing/2014/main" id="{443F79F8-5FB8-444E-AD59-6C2D8F995A5A}"/>
              </a:ext>
            </a:extLst>
          </p:cNvPr>
          <p:cNvSpPr>
            <a:spLocks noChangeArrowheads="1"/>
          </p:cNvSpPr>
          <p:nvPr/>
        </p:nvSpPr>
        <p:spPr bwMode="gray">
          <a:xfrm>
            <a:off x="5783263" y="5029200"/>
            <a:ext cx="2778125" cy="1069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99DEE7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9" name="Text Box 18">
            <a:extLst>
              <a:ext uri="{FF2B5EF4-FFF2-40B4-BE49-F238E27FC236}">
                <a16:creationId xmlns:a16="http://schemas.microsoft.com/office/drawing/2014/main" id="{94310B96-C4F0-46C9-BC8E-5370657B0EC6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6370638" y="4595813"/>
            <a:ext cx="165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9470" name="Text Box 9">
            <a:extLst>
              <a:ext uri="{FF2B5EF4-FFF2-40B4-BE49-F238E27FC236}">
                <a16:creationId xmlns:a16="http://schemas.microsoft.com/office/drawing/2014/main" id="{5A92B5CA-654F-48E4-AA34-0BBAB7A55AF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838825" y="5105400"/>
            <a:ext cx="26670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en-US" altLang="en-US" sz="1400" b="1"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9471" name="AutoShape 15">
            <a:extLst>
              <a:ext uri="{FF2B5EF4-FFF2-40B4-BE49-F238E27FC236}">
                <a16:creationId xmlns:a16="http://schemas.microsoft.com/office/drawing/2014/main" id="{BFE60220-54D8-4CD6-A031-82B8315B9D6E}"/>
              </a:ext>
            </a:extLst>
          </p:cNvPr>
          <p:cNvSpPr>
            <a:spLocks noChangeArrowheads="1"/>
          </p:cNvSpPr>
          <p:nvPr/>
        </p:nvSpPr>
        <p:spPr bwMode="gray">
          <a:xfrm>
            <a:off x="5715000" y="2209800"/>
            <a:ext cx="2943225" cy="16002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2">
                  <a:gamma/>
                  <a:shade val="60392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accent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2" name="AutoShape 16">
            <a:extLst>
              <a:ext uri="{FF2B5EF4-FFF2-40B4-BE49-F238E27FC236}">
                <a16:creationId xmlns:a16="http://schemas.microsoft.com/office/drawing/2014/main" id="{51237A7A-29CC-4EC9-BF7D-517D2C2E4962}"/>
              </a:ext>
            </a:extLst>
          </p:cNvPr>
          <p:cNvSpPr>
            <a:spLocks noChangeArrowheads="1"/>
          </p:cNvSpPr>
          <p:nvPr/>
        </p:nvSpPr>
        <p:spPr bwMode="gray">
          <a:xfrm>
            <a:off x="5783263" y="2667000"/>
            <a:ext cx="2778125" cy="1069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99DEE7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3" name="Text Box 18">
            <a:extLst>
              <a:ext uri="{FF2B5EF4-FFF2-40B4-BE49-F238E27FC236}">
                <a16:creationId xmlns:a16="http://schemas.microsoft.com/office/drawing/2014/main" id="{C9956B79-2DA5-4D5A-8A18-2B0FF678DF6E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6370638" y="2233613"/>
            <a:ext cx="165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9474" name="Text Box 9">
            <a:extLst>
              <a:ext uri="{FF2B5EF4-FFF2-40B4-BE49-F238E27FC236}">
                <a16:creationId xmlns:a16="http://schemas.microsoft.com/office/drawing/2014/main" id="{B15CC368-2526-4B41-BE93-87BB79836BB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838825" y="2743200"/>
            <a:ext cx="26670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en-US" altLang="en-US" sz="1400" b="1"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9475" name="Text Box 19">
            <a:extLst>
              <a:ext uri="{FF2B5EF4-FFF2-40B4-BE49-F238E27FC236}">
                <a16:creationId xmlns:a16="http://schemas.microsoft.com/office/drawing/2014/main" id="{57FAE525-904B-4B44-95D2-141ED79C086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721100" y="3886200"/>
            <a:ext cx="16668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b="1">
                <a:cs typeface="Arial" panose="020B0604020202020204" pitchFamily="34" charset="0"/>
              </a:rPr>
              <a:t> Description of the contents</a:t>
            </a:r>
          </a:p>
        </p:txBody>
      </p:sp>
      <p:grpSp>
        <p:nvGrpSpPr>
          <p:cNvPr id="19476" name="Group 20">
            <a:extLst>
              <a:ext uri="{FF2B5EF4-FFF2-40B4-BE49-F238E27FC236}">
                <a16:creationId xmlns:a16="http://schemas.microsoft.com/office/drawing/2014/main" id="{857CDB01-B013-415B-AFD8-E940B37B6EE1}"/>
              </a:ext>
            </a:extLst>
          </p:cNvPr>
          <p:cNvGrpSpPr>
            <a:grpSpLocks/>
          </p:cNvGrpSpPr>
          <p:nvPr/>
        </p:nvGrpSpPr>
        <p:grpSpPr bwMode="auto">
          <a:xfrm>
            <a:off x="3292475" y="2973388"/>
            <a:ext cx="2466975" cy="2452687"/>
            <a:chOff x="1968" y="1488"/>
            <a:chExt cx="1776" cy="1766"/>
          </a:xfrm>
        </p:grpSpPr>
        <p:sp>
          <p:nvSpPr>
            <p:cNvPr id="19477" name="AutoShape 21">
              <a:extLst>
                <a:ext uri="{FF2B5EF4-FFF2-40B4-BE49-F238E27FC236}">
                  <a16:creationId xmlns:a16="http://schemas.microsoft.com/office/drawing/2014/main" id="{E39D30E7-420D-4884-BC9E-A9E9ECE49CB8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6774404">
              <a:off x="2004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2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8" name="AutoShape 22">
              <a:extLst>
                <a:ext uri="{FF2B5EF4-FFF2-40B4-BE49-F238E27FC236}">
                  <a16:creationId xmlns:a16="http://schemas.microsoft.com/office/drawing/2014/main" id="{B131D7F0-1A15-4DED-939A-EB40E3B1B332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2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9" name="AutoShape 23">
              <a:extLst>
                <a:ext uri="{FF2B5EF4-FFF2-40B4-BE49-F238E27FC236}">
                  <a16:creationId xmlns:a16="http://schemas.microsoft.com/office/drawing/2014/main" id="{8D15CE5C-1050-4B8D-8C58-A865FC35DB81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7574404">
              <a:off x="2029" y="150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2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0" name="AutoShape 24">
              <a:extLst>
                <a:ext uri="{FF2B5EF4-FFF2-40B4-BE49-F238E27FC236}">
                  <a16:creationId xmlns:a16="http://schemas.microsoft.com/office/drawing/2014/main" id="{0302EFCB-8889-4BE7-9040-98F0FAA08474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2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BB81286D-9AD0-4EFC-97F7-D20830919C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20483" name="AutoShape 13">
            <a:extLst>
              <a:ext uri="{FF2B5EF4-FFF2-40B4-BE49-F238E27FC236}">
                <a16:creationId xmlns:a16="http://schemas.microsoft.com/office/drawing/2014/main" id="{690BE2A3-D27D-42D8-9C73-EFE079258992}"/>
              </a:ext>
            </a:extLst>
          </p:cNvPr>
          <p:cNvSpPr>
            <a:spLocks noChangeArrowheads="1"/>
          </p:cNvSpPr>
          <p:nvPr/>
        </p:nvSpPr>
        <p:spPr bwMode="gray">
          <a:xfrm>
            <a:off x="1365250" y="5627688"/>
            <a:ext cx="7473950" cy="8667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dist="17961" dir="2700000" algn="ctr" rotWithShape="0">
              <a:srgbClr val="F8F8F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2000" b="1">
                <a:cs typeface="Arial" panose="020B0604020202020204" pitchFamily="34" charset="0"/>
              </a:rPr>
              <a:t>ThemeGallery is a Design Digital Content &amp; Contents mall </a:t>
            </a:r>
          </a:p>
          <a:p>
            <a:pPr algn="ctr"/>
            <a:r>
              <a:rPr lang="en-US" altLang="en-US" sz="2000" b="1">
                <a:cs typeface="Arial" panose="020B0604020202020204" pitchFamily="34" charset="0"/>
              </a:rPr>
              <a:t>developed by Guild Design Inc.</a:t>
            </a:r>
          </a:p>
        </p:txBody>
      </p:sp>
      <p:sp>
        <p:nvSpPr>
          <p:cNvPr id="20484" name="AutoShape 4">
            <a:extLst>
              <a:ext uri="{FF2B5EF4-FFF2-40B4-BE49-F238E27FC236}">
                <a16:creationId xmlns:a16="http://schemas.microsoft.com/office/drawing/2014/main" id="{CDA1AEC5-6C98-4341-9CE1-CC51FF3AA94C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2794000" y="2057400"/>
            <a:ext cx="2362200" cy="3282950"/>
          </a:xfrm>
          <a:prstGeom prst="upArrow">
            <a:avLst>
              <a:gd name="adj1" fmla="val 56361"/>
              <a:gd name="adj2" fmla="val 78336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56078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19199999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20485" name="AutoShape 5">
            <a:extLst>
              <a:ext uri="{FF2B5EF4-FFF2-40B4-BE49-F238E27FC236}">
                <a16:creationId xmlns:a16="http://schemas.microsoft.com/office/drawing/2014/main" id="{486FB88B-D946-49B2-98A8-D77A78B181F3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799013" y="2192338"/>
            <a:ext cx="2389187" cy="3282950"/>
          </a:xfrm>
          <a:prstGeom prst="downArrow">
            <a:avLst>
              <a:gd name="adj1" fmla="val 65009"/>
              <a:gd name="adj2" fmla="val 57909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600000" rev="0"/>
            </a:camera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20486" name="AutoShape 6">
            <a:extLst>
              <a:ext uri="{FF2B5EF4-FFF2-40B4-BE49-F238E27FC236}">
                <a16:creationId xmlns:a16="http://schemas.microsoft.com/office/drawing/2014/main" id="{943DC119-0CB8-4668-87CC-7B3F190ECC14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51050" y="2951163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AutoShape 7">
            <a:extLst>
              <a:ext uri="{FF2B5EF4-FFF2-40B4-BE49-F238E27FC236}">
                <a16:creationId xmlns:a16="http://schemas.microsoft.com/office/drawing/2014/main" id="{097CA90C-3ABE-4EB8-829A-1248EF7DF2E1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51050" y="3732213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AutoShape 8">
            <a:extLst>
              <a:ext uri="{FF2B5EF4-FFF2-40B4-BE49-F238E27FC236}">
                <a16:creationId xmlns:a16="http://schemas.microsoft.com/office/drawing/2014/main" id="{7DF50D73-D965-470F-9E80-170F41967083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51050" y="4502150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AutoShape 9">
            <a:extLst>
              <a:ext uri="{FF2B5EF4-FFF2-40B4-BE49-F238E27FC236}">
                <a16:creationId xmlns:a16="http://schemas.microsoft.com/office/drawing/2014/main" id="{7AEABD40-52C5-4B49-AE94-4AE464E0E230}"/>
              </a:ext>
            </a:extLst>
          </p:cNvPr>
          <p:cNvSpPr>
            <a:spLocks noChangeArrowheads="1"/>
          </p:cNvSpPr>
          <p:nvPr/>
        </p:nvSpPr>
        <p:spPr bwMode="gray">
          <a:xfrm>
            <a:off x="6080125" y="2586038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AutoShape 10">
            <a:extLst>
              <a:ext uri="{FF2B5EF4-FFF2-40B4-BE49-F238E27FC236}">
                <a16:creationId xmlns:a16="http://schemas.microsoft.com/office/drawing/2014/main" id="{47CC25E1-9A9F-4013-A3AC-5EEE8EAF2C2A}"/>
              </a:ext>
            </a:extLst>
          </p:cNvPr>
          <p:cNvSpPr>
            <a:spLocks noChangeArrowheads="1"/>
          </p:cNvSpPr>
          <p:nvPr/>
        </p:nvSpPr>
        <p:spPr bwMode="gray">
          <a:xfrm>
            <a:off x="6080125" y="3368675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AutoShape 11">
            <a:extLst>
              <a:ext uri="{FF2B5EF4-FFF2-40B4-BE49-F238E27FC236}">
                <a16:creationId xmlns:a16="http://schemas.microsoft.com/office/drawing/2014/main" id="{61A9B1C5-1557-456C-9018-88932A7AB0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6080125" y="4137025"/>
            <a:ext cx="1911350" cy="598488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Text Box 38">
            <a:extLst>
              <a:ext uri="{FF2B5EF4-FFF2-40B4-BE49-F238E27FC236}">
                <a16:creationId xmlns:a16="http://schemas.microsoft.com/office/drawing/2014/main" id="{E6BB449D-BAF0-45F2-8371-42F68FFF52D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092325" y="3081338"/>
            <a:ext cx="1812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000000"/>
                </a:solidFill>
                <a:cs typeface="Arial" panose="020B0604020202020204" pitchFamily="34" charset="0"/>
              </a:rPr>
              <a:t>Add your text</a:t>
            </a:r>
          </a:p>
        </p:txBody>
      </p:sp>
      <p:sp>
        <p:nvSpPr>
          <p:cNvPr id="20493" name="Text Box 38">
            <a:extLst>
              <a:ext uri="{FF2B5EF4-FFF2-40B4-BE49-F238E27FC236}">
                <a16:creationId xmlns:a16="http://schemas.microsoft.com/office/drawing/2014/main" id="{E372C122-CE68-4E70-9723-FD5689B1EBD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092325" y="3868738"/>
            <a:ext cx="1812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000000"/>
                </a:solidFill>
                <a:cs typeface="Arial" panose="020B0604020202020204" pitchFamily="34" charset="0"/>
              </a:rPr>
              <a:t>Add your text</a:t>
            </a:r>
          </a:p>
        </p:txBody>
      </p:sp>
      <p:sp>
        <p:nvSpPr>
          <p:cNvPr id="20494" name="Text Box 38">
            <a:extLst>
              <a:ext uri="{FF2B5EF4-FFF2-40B4-BE49-F238E27FC236}">
                <a16:creationId xmlns:a16="http://schemas.microsoft.com/office/drawing/2014/main" id="{4C724D02-BDB3-4764-820F-802EE30828A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092325" y="4637088"/>
            <a:ext cx="1812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000000"/>
                </a:solidFill>
                <a:cs typeface="Arial" panose="020B0604020202020204" pitchFamily="34" charset="0"/>
              </a:rPr>
              <a:t>Add your text</a:t>
            </a:r>
          </a:p>
        </p:txBody>
      </p:sp>
      <p:sp>
        <p:nvSpPr>
          <p:cNvPr id="20495" name="Text Box 38">
            <a:extLst>
              <a:ext uri="{FF2B5EF4-FFF2-40B4-BE49-F238E27FC236}">
                <a16:creationId xmlns:a16="http://schemas.microsoft.com/office/drawing/2014/main" id="{95B30F82-2CF1-45A5-A599-A4827094AF9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134100" y="2711450"/>
            <a:ext cx="18113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000000"/>
                </a:solidFill>
                <a:cs typeface="Arial" panose="020B0604020202020204" pitchFamily="34" charset="0"/>
              </a:rPr>
              <a:t>Add your text</a:t>
            </a:r>
          </a:p>
        </p:txBody>
      </p:sp>
      <p:sp>
        <p:nvSpPr>
          <p:cNvPr id="20496" name="Text Box 38">
            <a:extLst>
              <a:ext uri="{FF2B5EF4-FFF2-40B4-BE49-F238E27FC236}">
                <a16:creationId xmlns:a16="http://schemas.microsoft.com/office/drawing/2014/main" id="{9651DA32-CE73-4178-ABAE-31A413FFED2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134100" y="3498850"/>
            <a:ext cx="18113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000000"/>
                </a:solidFill>
                <a:cs typeface="Arial" panose="020B0604020202020204" pitchFamily="34" charset="0"/>
              </a:rPr>
              <a:t>Add your text</a:t>
            </a:r>
          </a:p>
        </p:txBody>
      </p:sp>
      <p:sp>
        <p:nvSpPr>
          <p:cNvPr id="20497" name="Text Box 38">
            <a:extLst>
              <a:ext uri="{FF2B5EF4-FFF2-40B4-BE49-F238E27FC236}">
                <a16:creationId xmlns:a16="http://schemas.microsoft.com/office/drawing/2014/main" id="{1018BE34-A7E8-4CFE-9ED7-8D35E97F1CB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134100" y="4265613"/>
            <a:ext cx="18113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000000"/>
                </a:solidFill>
                <a:cs typeface="Arial" panose="020B0604020202020204" pitchFamily="34" charset="0"/>
              </a:rPr>
              <a:t>Add your text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8B71918C-EECA-4921-8EF4-A15ACF89D4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21507" name="AutoShape 3">
            <a:extLst>
              <a:ext uri="{FF2B5EF4-FFF2-40B4-BE49-F238E27FC236}">
                <a16:creationId xmlns:a16="http://schemas.microsoft.com/office/drawing/2014/main" id="{59020B19-3DE9-4DDA-AE04-7BC196D3C297}"/>
              </a:ext>
            </a:extLst>
          </p:cNvPr>
          <p:cNvSpPr>
            <a:spLocks noChangeArrowheads="1"/>
          </p:cNvSpPr>
          <p:nvPr/>
        </p:nvSpPr>
        <p:spPr bwMode="gray">
          <a:xfrm rot="5400000">
            <a:off x="5012532" y="3844131"/>
            <a:ext cx="3276600" cy="414337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666699">
                  <a:alpha val="80000"/>
                </a:srgb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AutoShape 4">
            <a:extLst>
              <a:ext uri="{FF2B5EF4-FFF2-40B4-BE49-F238E27FC236}">
                <a16:creationId xmlns:a16="http://schemas.microsoft.com/office/drawing/2014/main" id="{31CF6066-DDBD-4C08-8C88-76DF7CE06044}"/>
              </a:ext>
            </a:extLst>
          </p:cNvPr>
          <p:cNvSpPr>
            <a:spLocks noChangeArrowheads="1"/>
          </p:cNvSpPr>
          <p:nvPr/>
        </p:nvSpPr>
        <p:spPr bwMode="gray">
          <a:xfrm rot="16200000" flipV="1">
            <a:off x="1040607" y="1802606"/>
            <a:ext cx="1066800" cy="1576387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chemeClr val="hlink">
                  <a:gamma/>
                  <a:tint val="3529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62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21509" name="AutoShape 5">
            <a:extLst>
              <a:ext uri="{FF2B5EF4-FFF2-40B4-BE49-F238E27FC236}">
                <a16:creationId xmlns:a16="http://schemas.microsoft.com/office/drawing/2014/main" id="{5C6933FB-F829-4D05-8A27-F8B2A2C6185E}"/>
              </a:ext>
            </a:extLst>
          </p:cNvPr>
          <p:cNvSpPr>
            <a:spLocks noChangeArrowheads="1"/>
          </p:cNvSpPr>
          <p:nvPr/>
        </p:nvSpPr>
        <p:spPr bwMode="gray">
          <a:xfrm rot="16200000" flipV="1">
            <a:off x="1040607" y="2701131"/>
            <a:ext cx="1066800" cy="1576387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chemeClr val="folHlink">
                  <a:gamma/>
                  <a:tint val="35294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62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21510" name="AutoShape 6">
            <a:extLst>
              <a:ext uri="{FF2B5EF4-FFF2-40B4-BE49-F238E27FC236}">
                <a16:creationId xmlns:a16="http://schemas.microsoft.com/office/drawing/2014/main" id="{4C806EF7-5FA5-4A8D-914A-EC885D2DA145}"/>
              </a:ext>
            </a:extLst>
          </p:cNvPr>
          <p:cNvSpPr>
            <a:spLocks noChangeArrowheads="1"/>
          </p:cNvSpPr>
          <p:nvPr/>
        </p:nvSpPr>
        <p:spPr bwMode="gray">
          <a:xfrm rot="16200000" flipV="1">
            <a:off x="1040607" y="3612356"/>
            <a:ext cx="1066800" cy="1576387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chemeClr val="accent2">
                  <a:gamma/>
                  <a:tint val="3529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62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21511" name="AutoShape 7">
            <a:extLst>
              <a:ext uri="{FF2B5EF4-FFF2-40B4-BE49-F238E27FC236}">
                <a16:creationId xmlns:a16="http://schemas.microsoft.com/office/drawing/2014/main" id="{028B475A-E678-4791-8532-2A6BF0C2ADE6}"/>
              </a:ext>
            </a:extLst>
          </p:cNvPr>
          <p:cNvSpPr>
            <a:spLocks noChangeArrowheads="1"/>
          </p:cNvSpPr>
          <p:nvPr/>
        </p:nvSpPr>
        <p:spPr bwMode="gray">
          <a:xfrm rot="16200000" flipV="1">
            <a:off x="1040607" y="4515644"/>
            <a:ext cx="1066800" cy="1576387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rgbClr val="C0C0C0">
                  <a:gamma/>
                  <a:tint val="35294"/>
                  <a:invGamma/>
                </a:srgbClr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62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21512" name="Text Box 8">
            <a:extLst>
              <a:ext uri="{FF2B5EF4-FFF2-40B4-BE49-F238E27FC236}">
                <a16:creationId xmlns:a16="http://schemas.microsoft.com/office/drawing/2014/main" id="{D9518B78-CC41-4DB0-AAC5-22966E61281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79475" y="2360613"/>
            <a:ext cx="1374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>
                <a:cs typeface="Arial" panose="020B0604020202020204" pitchFamily="34" charset="0"/>
              </a:rPr>
              <a:t>2007~2008</a:t>
            </a:r>
          </a:p>
        </p:txBody>
      </p:sp>
      <p:sp>
        <p:nvSpPr>
          <p:cNvPr id="21513" name="Text Box 9">
            <a:extLst>
              <a:ext uri="{FF2B5EF4-FFF2-40B4-BE49-F238E27FC236}">
                <a16:creationId xmlns:a16="http://schemas.microsoft.com/office/drawing/2014/main" id="{BCD044CF-2AE1-4254-88F0-F50E695129F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79475" y="3254375"/>
            <a:ext cx="1374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b="1">
                <a:cs typeface="Arial" panose="020B0604020202020204" pitchFamily="34" charset="0"/>
              </a:rPr>
              <a:t>2005 ~ 2006</a:t>
            </a:r>
          </a:p>
        </p:txBody>
      </p:sp>
      <p:sp>
        <p:nvSpPr>
          <p:cNvPr id="21514" name="Text Box 10">
            <a:extLst>
              <a:ext uri="{FF2B5EF4-FFF2-40B4-BE49-F238E27FC236}">
                <a16:creationId xmlns:a16="http://schemas.microsoft.com/office/drawing/2014/main" id="{4CDC51D3-A399-4172-ABFA-9899F51A586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79475" y="4173538"/>
            <a:ext cx="1374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b="1">
                <a:cs typeface="Arial" panose="020B0604020202020204" pitchFamily="34" charset="0"/>
              </a:rPr>
              <a:t>2003 ~ 2004</a:t>
            </a:r>
          </a:p>
        </p:txBody>
      </p:sp>
      <p:sp>
        <p:nvSpPr>
          <p:cNvPr id="21515" name="Text Box 11">
            <a:extLst>
              <a:ext uri="{FF2B5EF4-FFF2-40B4-BE49-F238E27FC236}">
                <a16:creationId xmlns:a16="http://schemas.microsoft.com/office/drawing/2014/main" id="{2ECDA4A7-A6FF-43B5-8B2F-EAF6A6E2E86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79475" y="5073650"/>
            <a:ext cx="1374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b="1">
                <a:cs typeface="Arial" panose="020B0604020202020204" pitchFamily="34" charset="0"/>
              </a:rPr>
              <a:t>2001 ~ 2002</a:t>
            </a:r>
          </a:p>
        </p:txBody>
      </p:sp>
      <p:sp>
        <p:nvSpPr>
          <p:cNvPr id="21516" name="Rectangle 12">
            <a:extLst>
              <a:ext uri="{FF2B5EF4-FFF2-40B4-BE49-F238E27FC236}">
                <a16:creationId xmlns:a16="http://schemas.microsoft.com/office/drawing/2014/main" id="{68EB67A8-51E4-4499-9618-48B3A69E0C3F}"/>
              </a:ext>
            </a:extLst>
          </p:cNvPr>
          <p:cNvSpPr>
            <a:spLocks noChangeArrowheads="1"/>
          </p:cNvSpPr>
          <p:nvPr/>
        </p:nvSpPr>
        <p:spPr bwMode="white">
          <a:xfrm>
            <a:off x="2362200" y="2338388"/>
            <a:ext cx="35544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b="1">
                <a:cs typeface="Arial" panose="020B0604020202020204" pitchFamily="34" charset="0"/>
              </a:rPr>
              <a:t> Title in here</a:t>
            </a:r>
          </a:p>
        </p:txBody>
      </p:sp>
      <p:sp>
        <p:nvSpPr>
          <p:cNvPr id="21517" name="Text Box 13">
            <a:extLst>
              <a:ext uri="{FF2B5EF4-FFF2-40B4-BE49-F238E27FC236}">
                <a16:creationId xmlns:a16="http://schemas.microsoft.com/office/drawing/2014/main" id="{2048A99A-27D7-42C8-AB59-33D5B05F782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454275" y="2652713"/>
            <a:ext cx="40497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400" b="1">
                <a:solidFill>
                  <a:srgbClr val="1C1C1C"/>
                </a:solidFill>
                <a:cs typeface="Arial" panose="020B0604020202020204" pitchFamily="34" charset="0"/>
              </a:rPr>
              <a:t>ThemeGallery</a:t>
            </a:r>
            <a:r>
              <a:rPr lang="en-US" altLang="en-US" sz="1400">
                <a:solidFill>
                  <a:srgbClr val="1C1C1C"/>
                </a:solidFill>
                <a:cs typeface="Arial" panose="020B0604020202020204" pitchFamily="34" charset="0"/>
              </a:rPr>
              <a:t> is a Design Digital Content &amp; Contents mall developed by Guild Design Inc.</a:t>
            </a:r>
          </a:p>
        </p:txBody>
      </p:sp>
      <p:sp>
        <p:nvSpPr>
          <p:cNvPr id="21518" name="Rectangle 14">
            <a:extLst>
              <a:ext uri="{FF2B5EF4-FFF2-40B4-BE49-F238E27FC236}">
                <a16:creationId xmlns:a16="http://schemas.microsoft.com/office/drawing/2014/main" id="{3DBE2215-C788-452B-B009-E796792BCFCB}"/>
              </a:ext>
            </a:extLst>
          </p:cNvPr>
          <p:cNvSpPr>
            <a:spLocks noChangeArrowheads="1"/>
          </p:cNvSpPr>
          <p:nvPr/>
        </p:nvSpPr>
        <p:spPr bwMode="white">
          <a:xfrm>
            <a:off x="2362200" y="3246438"/>
            <a:ext cx="35544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b="1">
                <a:cs typeface="Arial" panose="020B0604020202020204" pitchFamily="34" charset="0"/>
              </a:rPr>
              <a:t> Title in here</a:t>
            </a:r>
          </a:p>
        </p:txBody>
      </p:sp>
      <p:sp>
        <p:nvSpPr>
          <p:cNvPr id="21519" name="Text Box 15">
            <a:extLst>
              <a:ext uri="{FF2B5EF4-FFF2-40B4-BE49-F238E27FC236}">
                <a16:creationId xmlns:a16="http://schemas.microsoft.com/office/drawing/2014/main" id="{78B67C86-93AD-480B-BBC5-A336A8B30D6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503488" y="3560763"/>
            <a:ext cx="40497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400" b="1">
                <a:solidFill>
                  <a:srgbClr val="1C1C1C"/>
                </a:solidFill>
                <a:cs typeface="Arial" panose="020B0604020202020204" pitchFamily="34" charset="0"/>
              </a:rPr>
              <a:t>ThemeGallery</a:t>
            </a:r>
            <a:r>
              <a:rPr lang="en-US" altLang="en-US" sz="1400">
                <a:solidFill>
                  <a:srgbClr val="1C1C1C"/>
                </a:solidFill>
                <a:cs typeface="Arial" panose="020B0604020202020204" pitchFamily="34" charset="0"/>
              </a:rPr>
              <a:t> is a Design Digital Content &amp; Contents mall developed by Guild Design Inc.</a:t>
            </a:r>
          </a:p>
        </p:txBody>
      </p:sp>
      <p:sp>
        <p:nvSpPr>
          <p:cNvPr id="21520" name="Rectangle 16">
            <a:extLst>
              <a:ext uri="{FF2B5EF4-FFF2-40B4-BE49-F238E27FC236}">
                <a16:creationId xmlns:a16="http://schemas.microsoft.com/office/drawing/2014/main" id="{02DED102-303C-405D-9B19-0ACD0EB29F4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2362200" y="4167188"/>
            <a:ext cx="35544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b="1">
                <a:cs typeface="Arial" panose="020B0604020202020204" pitchFamily="34" charset="0"/>
              </a:rPr>
              <a:t> Title in here</a:t>
            </a:r>
          </a:p>
        </p:txBody>
      </p:sp>
      <p:sp>
        <p:nvSpPr>
          <p:cNvPr id="21521" name="Text Box 17">
            <a:extLst>
              <a:ext uri="{FF2B5EF4-FFF2-40B4-BE49-F238E27FC236}">
                <a16:creationId xmlns:a16="http://schemas.microsoft.com/office/drawing/2014/main" id="{EA891DF3-1DBA-4D63-B07A-7A413C54BC6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503488" y="4481513"/>
            <a:ext cx="40497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400" b="1">
                <a:solidFill>
                  <a:srgbClr val="1C1C1C"/>
                </a:solidFill>
                <a:cs typeface="Arial" panose="020B0604020202020204" pitchFamily="34" charset="0"/>
              </a:rPr>
              <a:t>ThemeGallery</a:t>
            </a:r>
            <a:r>
              <a:rPr lang="en-US" altLang="en-US" sz="1400">
                <a:solidFill>
                  <a:srgbClr val="1C1C1C"/>
                </a:solidFill>
                <a:cs typeface="Arial" panose="020B0604020202020204" pitchFamily="34" charset="0"/>
              </a:rPr>
              <a:t> is a Design Digital Content &amp; Contents mall developed by Guild Design Inc.</a:t>
            </a:r>
          </a:p>
        </p:txBody>
      </p:sp>
      <p:sp>
        <p:nvSpPr>
          <p:cNvPr id="21522" name="Rectangle 18">
            <a:extLst>
              <a:ext uri="{FF2B5EF4-FFF2-40B4-BE49-F238E27FC236}">
                <a16:creationId xmlns:a16="http://schemas.microsoft.com/office/drawing/2014/main" id="{00E364BE-1231-4C2E-A777-72F262E2BF7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2362200" y="5075238"/>
            <a:ext cx="35544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b="1">
                <a:cs typeface="Arial" panose="020B0604020202020204" pitchFamily="34" charset="0"/>
              </a:rPr>
              <a:t> Title in here</a:t>
            </a:r>
          </a:p>
        </p:txBody>
      </p:sp>
      <p:sp>
        <p:nvSpPr>
          <p:cNvPr id="21523" name="Text Box 19">
            <a:extLst>
              <a:ext uri="{FF2B5EF4-FFF2-40B4-BE49-F238E27FC236}">
                <a16:creationId xmlns:a16="http://schemas.microsoft.com/office/drawing/2014/main" id="{D47BC0CE-0974-45EF-BBC3-83CFF25BE18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503488" y="5389563"/>
            <a:ext cx="40497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400" b="1">
                <a:solidFill>
                  <a:srgbClr val="1C1C1C"/>
                </a:solidFill>
                <a:cs typeface="Arial" panose="020B0604020202020204" pitchFamily="34" charset="0"/>
              </a:rPr>
              <a:t>ThemeGallery</a:t>
            </a:r>
            <a:r>
              <a:rPr lang="en-US" altLang="en-US" sz="1400">
                <a:solidFill>
                  <a:srgbClr val="1C1C1C"/>
                </a:solidFill>
                <a:cs typeface="Arial" panose="020B0604020202020204" pitchFamily="34" charset="0"/>
              </a:rPr>
              <a:t> is a Design Digital Content &amp; Contents mall developed by Guild Design Inc.</a:t>
            </a:r>
          </a:p>
        </p:txBody>
      </p:sp>
      <p:pic>
        <p:nvPicPr>
          <p:cNvPr id="21524" name="Picture 20" descr="num1">
            <a:extLst>
              <a:ext uri="{FF2B5EF4-FFF2-40B4-BE49-F238E27FC236}">
                <a16:creationId xmlns:a16="http://schemas.microsoft.com/office/drawing/2014/main" id="{97CCA365-B0B9-4EF1-946B-46841F966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50" y="2487613"/>
            <a:ext cx="273685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Picture 3" descr="Picture1">
            <a:extLst>
              <a:ext uri="{FF2B5EF4-FFF2-40B4-BE49-F238E27FC236}">
                <a16:creationId xmlns:a16="http://schemas.microsoft.com/office/drawing/2014/main" id="{3E289E84-CAE6-4B5F-B9C1-43176CFF3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19762" r="2510" b="2675"/>
          <a:stretch>
            <a:fillRect/>
          </a:stretch>
        </p:blipFill>
        <p:spPr bwMode="gray">
          <a:xfrm rot="5400000">
            <a:off x="3036887" y="392113"/>
            <a:ext cx="5813425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2" name="Rectangle 4">
            <a:extLst>
              <a:ext uri="{FF2B5EF4-FFF2-40B4-BE49-F238E27FC236}">
                <a16:creationId xmlns:a16="http://schemas.microsoft.com/office/drawing/2014/main" id="{DD7391A2-9C1C-4B7B-8B9F-7F5767D7EA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68613" name="Text Box 5">
            <a:extLst>
              <a:ext uri="{FF2B5EF4-FFF2-40B4-BE49-F238E27FC236}">
                <a16:creationId xmlns:a16="http://schemas.microsoft.com/office/drawing/2014/main" id="{20810168-209B-445A-8F5E-DD31D6E4786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773238" y="3332163"/>
            <a:ext cx="14478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b="1"/>
              <a:t>Description of the contents</a:t>
            </a:r>
          </a:p>
        </p:txBody>
      </p:sp>
      <p:sp>
        <p:nvSpPr>
          <p:cNvPr id="68614" name="Rectangle 6">
            <a:extLst>
              <a:ext uri="{FF2B5EF4-FFF2-40B4-BE49-F238E27FC236}">
                <a16:creationId xmlns:a16="http://schemas.microsoft.com/office/drawing/2014/main" id="{E04A1833-1D2D-4F6A-8DA7-41C7094B3C89}"/>
              </a:ext>
            </a:extLst>
          </p:cNvPr>
          <p:cNvSpPr>
            <a:spLocks noChangeArrowheads="1"/>
          </p:cNvSpPr>
          <p:nvPr/>
        </p:nvSpPr>
        <p:spPr bwMode="blackGray">
          <a:xfrm>
            <a:off x="4268788" y="1987550"/>
            <a:ext cx="381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tint val="0"/>
                        <a:invGamma/>
                        <a:alpha val="0"/>
                      </a:srgb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b="1">
                <a:solidFill>
                  <a:schemeClr val="accent2"/>
                </a:solidFill>
              </a:rPr>
              <a:t> Title in here</a:t>
            </a:r>
          </a:p>
        </p:txBody>
      </p:sp>
      <p:sp>
        <p:nvSpPr>
          <p:cNvPr id="68615" name="Text Box 7">
            <a:extLst>
              <a:ext uri="{FF2B5EF4-FFF2-40B4-BE49-F238E27FC236}">
                <a16:creationId xmlns:a16="http://schemas.microsoft.com/office/drawing/2014/main" id="{B7D2460C-270C-45A2-B698-15141CC5011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275138" y="2400300"/>
            <a:ext cx="44878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400" b="1"/>
              <a:t>ThemeGallery is a Design Digital Content &amp; Contents mall developed by Guild Design Inc.</a:t>
            </a:r>
          </a:p>
        </p:txBody>
      </p:sp>
      <p:sp>
        <p:nvSpPr>
          <p:cNvPr id="68616" name="Rectangle 8">
            <a:extLst>
              <a:ext uri="{FF2B5EF4-FFF2-40B4-BE49-F238E27FC236}">
                <a16:creationId xmlns:a16="http://schemas.microsoft.com/office/drawing/2014/main" id="{7D6C8BFA-A5FA-42EE-AFEC-0804353A07E1}"/>
              </a:ext>
            </a:extLst>
          </p:cNvPr>
          <p:cNvSpPr>
            <a:spLocks noChangeArrowheads="1"/>
          </p:cNvSpPr>
          <p:nvPr/>
        </p:nvSpPr>
        <p:spPr bwMode="blackGray">
          <a:xfrm>
            <a:off x="4268788" y="3086100"/>
            <a:ext cx="381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tint val="0"/>
                        <a:invGamma/>
                        <a:alpha val="0"/>
                      </a:srgb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b="1">
                <a:solidFill>
                  <a:schemeClr val="hlink"/>
                </a:solidFill>
              </a:rPr>
              <a:t> Title in here</a:t>
            </a:r>
          </a:p>
        </p:txBody>
      </p:sp>
      <p:sp>
        <p:nvSpPr>
          <p:cNvPr id="68617" name="Text Box 9">
            <a:extLst>
              <a:ext uri="{FF2B5EF4-FFF2-40B4-BE49-F238E27FC236}">
                <a16:creationId xmlns:a16="http://schemas.microsoft.com/office/drawing/2014/main" id="{7F5CC6BE-B709-4034-A883-F2B90AF426D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275138" y="3487738"/>
            <a:ext cx="44878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400" b="1"/>
              <a:t>ThemeGallery is a Design Digital Content &amp; Contents mall developed by Guild Design Inc.</a:t>
            </a:r>
          </a:p>
        </p:txBody>
      </p:sp>
      <p:sp>
        <p:nvSpPr>
          <p:cNvPr id="68618" name="Rectangle 10">
            <a:extLst>
              <a:ext uri="{FF2B5EF4-FFF2-40B4-BE49-F238E27FC236}">
                <a16:creationId xmlns:a16="http://schemas.microsoft.com/office/drawing/2014/main" id="{3EF05EF1-EB1B-4D18-A640-637B41A9F2C4}"/>
              </a:ext>
            </a:extLst>
          </p:cNvPr>
          <p:cNvSpPr>
            <a:spLocks noChangeArrowheads="1"/>
          </p:cNvSpPr>
          <p:nvPr/>
        </p:nvSpPr>
        <p:spPr bwMode="blackGray">
          <a:xfrm>
            <a:off x="4268788" y="4229100"/>
            <a:ext cx="381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tint val="0"/>
                        <a:invGamma/>
                        <a:alpha val="0"/>
                      </a:srgb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b="1">
                <a:solidFill>
                  <a:schemeClr val="folHlink"/>
                </a:solidFill>
              </a:rPr>
              <a:t> Title in here</a:t>
            </a:r>
          </a:p>
        </p:txBody>
      </p:sp>
      <p:sp>
        <p:nvSpPr>
          <p:cNvPr id="68619" name="Text Box 11">
            <a:extLst>
              <a:ext uri="{FF2B5EF4-FFF2-40B4-BE49-F238E27FC236}">
                <a16:creationId xmlns:a16="http://schemas.microsoft.com/office/drawing/2014/main" id="{0FEBE54F-593D-4F04-B70F-EFF9322E164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275138" y="4641850"/>
            <a:ext cx="44878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400" b="1"/>
              <a:t>ThemeGallery is a Design Digital Content &amp; Contents mall developed by Guild Design Inc.</a:t>
            </a:r>
          </a:p>
        </p:txBody>
      </p:sp>
      <p:sp>
        <p:nvSpPr>
          <p:cNvPr id="68620" name="Rectangle 12">
            <a:extLst>
              <a:ext uri="{FF2B5EF4-FFF2-40B4-BE49-F238E27FC236}">
                <a16:creationId xmlns:a16="http://schemas.microsoft.com/office/drawing/2014/main" id="{D990E051-2770-40CF-8005-8134307317BC}"/>
              </a:ext>
            </a:extLst>
          </p:cNvPr>
          <p:cNvSpPr>
            <a:spLocks noChangeArrowheads="1"/>
          </p:cNvSpPr>
          <p:nvPr/>
        </p:nvSpPr>
        <p:spPr bwMode="blackGray">
          <a:xfrm>
            <a:off x="4268788" y="5340350"/>
            <a:ext cx="381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tint val="0"/>
                        <a:invGamma/>
                        <a:alpha val="0"/>
                      </a:srgb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b="1">
                <a:solidFill>
                  <a:schemeClr val="accent1"/>
                </a:solidFill>
              </a:rPr>
              <a:t> Title in here</a:t>
            </a:r>
          </a:p>
        </p:txBody>
      </p:sp>
      <p:sp>
        <p:nvSpPr>
          <p:cNvPr id="68621" name="Text Box 13">
            <a:extLst>
              <a:ext uri="{FF2B5EF4-FFF2-40B4-BE49-F238E27FC236}">
                <a16:creationId xmlns:a16="http://schemas.microsoft.com/office/drawing/2014/main" id="{D612B8A0-F9A0-49F8-961F-3808F842090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275138" y="5753100"/>
            <a:ext cx="44878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400" b="1"/>
              <a:t>ThemeGallery is a Design Digital Content &amp; Contents mall developed by Guild Design Inc.</a:t>
            </a:r>
          </a:p>
        </p:txBody>
      </p:sp>
      <p:grpSp>
        <p:nvGrpSpPr>
          <p:cNvPr id="68622" name="Group 14">
            <a:extLst>
              <a:ext uri="{FF2B5EF4-FFF2-40B4-BE49-F238E27FC236}">
                <a16:creationId xmlns:a16="http://schemas.microsoft.com/office/drawing/2014/main" id="{FA5DEEAB-787B-450C-92D1-5E0E6B358C69}"/>
              </a:ext>
            </a:extLst>
          </p:cNvPr>
          <p:cNvGrpSpPr>
            <a:grpSpLocks/>
          </p:cNvGrpSpPr>
          <p:nvPr/>
        </p:nvGrpSpPr>
        <p:grpSpPr bwMode="auto">
          <a:xfrm>
            <a:off x="688975" y="1893888"/>
            <a:ext cx="3578225" cy="3902075"/>
            <a:chOff x="358" y="1306"/>
            <a:chExt cx="2118" cy="2118"/>
          </a:xfrm>
        </p:grpSpPr>
        <p:sp>
          <p:nvSpPr>
            <p:cNvPr id="68623" name="AutoShape 15">
              <a:extLst>
                <a:ext uri="{FF2B5EF4-FFF2-40B4-BE49-F238E27FC236}">
                  <a16:creationId xmlns:a16="http://schemas.microsoft.com/office/drawing/2014/main" id="{C20CC8DB-3448-4080-8E78-8EDBC7B4A42A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279351">
              <a:off x="358" y="1306"/>
              <a:ext cx="2118" cy="2118"/>
            </a:xfrm>
            <a:custGeom>
              <a:avLst/>
              <a:gdLst>
                <a:gd name="G0" fmla="+- -293823 0 0"/>
                <a:gd name="G1" fmla="+- -4327765 0 0"/>
                <a:gd name="G2" fmla="+- -293823 0 -4327765"/>
                <a:gd name="G3" fmla="+- 10800 0 0"/>
                <a:gd name="G4" fmla="+- 0 0 -29382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17 0 0"/>
                <a:gd name="G9" fmla="+- 0 0 -4327765"/>
                <a:gd name="G10" fmla="+- 7317 0 2700"/>
                <a:gd name="G11" fmla="cos G10 -293823"/>
                <a:gd name="G12" fmla="sin G10 -293823"/>
                <a:gd name="G13" fmla="cos 13500 -293823"/>
                <a:gd name="G14" fmla="sin 13500 -293823"/>
                <a:gd name="G15" fmla="+- G11 10800 0"/>
                <a:gd name="G16" fmla="+- G12 10800 0"/>
                <a:gd name="G17" fmla="+- G13 10800 0"/>
                <a:gd name="G18" fmla="+- G14 10800 0"/>
                <a:gd name="G19" fmla="*/ 7317 1 2"/>
                <a:gd name="G20" fmla="+- G19 5400 0"/>
                <a:gd name="G21" fmla="cos G20 -293823"/>
                <a:gd name="G22" fmla="sin G20 -293823"/>
                <a:gd name="G23" fmla="+- G21 10800 0"/>
                <a:gd name="G24" fmla="+- G12 G23 G22"/>
                <a:gd name="G25" fmla="+- G22 G23 G11"/>
                <a:gd name="G26" fmla="cos 10800 -293823"/>
                <a:gd name="G27" fmla="sin 10800 -293823"/>
                <a:gd name="G28" fmla="cos 7317 -293823"/>
                <a:gd name="G29" fmla="sin 7317 -29382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327765"/>
                <a:gd name="G36" fmla="sin G34 -4327765"/>
                <a:gd name="G37" fmla="+/ -4327765 -29382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17 G39"/>
                <a:gd name="G43" fmla="sin 7317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618 w 21600"/>
                <a:gd name="T5" fmla="*/ 4565 h 21600"/>
                <a:gd name="T6" fmla="*/ 14479 w 21600"/>
                <a:gd name="T7" fmla="*/ 2521 h 21600"/>
                <a:gd name="T8" fmla="*/ 16774 w 21600"/>
                <a:gd name="T9" fmla="*/ 6575 h 21600"/>
                <a:gd name="T10" fmla="*/ 24258 w 21600"/>
                <a:gd name="T11" fmla="*/ 9744 h 21600"/>
                <a:gd name="T12" fmla="*/ 20179 w 21600"/>
                <a:gd name="T13" fmla="*/ 14520 h 21600"/>
                <a:gd name="T14" fmla="*/ 15402 w 21600"/>
                <a:gd name="T15" fmla="*/ 10439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4" y="10228"/>
                  </a:moveTo>
                  <a:cubicBezTo>
                    <a:pt x="17884" y="7551"/>
                    <a:pt x="16225" y="5204"/>
                    <a:pt x="13771" y="4113"/>
                  </a:cubicBezTo>
                  <a:lnTo>
                    <a:pt x="15186" y="930"/>
                  </a:lnTo>
                  <a:cubicBezTo>
                    <a:pt x="18808" y="2540"/>
                    <a:pt x="21257" y="6004"/>
                    <a:pt x="21566" y="9955"/>
                  </a:cubicBezTo>
                  <a:lnTo>
                    <a:pt x="24258" y="9744"/>
                  </a:lnTo>
                  <a:lnTo>
                    <a:pt x="20179" y="14520"/>
                  </a:lnTo>
                  <a:lnTo>
                    <a:pt x="15402" y="10439"/>
                  </a:lnTo>
                  <a:lnTo>
                    <a:pt x="18094" y="102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scene3d>
              <a:camera prst="legacyPerspectiveBottom">
                <a:rot lat="20699999" lon="19499999" rev="0"/>
              </a:camera>
              <a:lightRig rig="legacyHarsh1" dir="t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hlink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68624" name="AutoShape 16">
              <a:extLst>
                <a:ext uri="{FF2B5EF4-FFF2-40B4-BE49-F238E27FC236}">
                  <a16:creationId xmlns:a16="http://schemas.microsoft.com/office/drawing/2014/main" id="{EC39326C-D0CD-4402-9C1F-F7EE5DEA0144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5973147">
              <a:off x="358" y="1306"/>
              <a:ext cx="2118" cy="2118"/>
            </a:xfrm>
            <a:custGeom>
              <a:avLst/>
              <a:gdLst>
                <a:gd name="G0" fmla="+- 597979 0 0"/>
                <a:gd name="G1" fmla="+- -3169399 0 0"/>
                <a:gd name="G2" fmla="+- 597979 0 -3169399"/>
                <a:gd name="G3" fmla="+- 10800 0 0"/>
                <a:gd name="G4" fmla="+- 0 0 59797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20 0 0"/>
                <a:gd name="G9" fmla="+- 0 0 -3169399"/>
                <a:gd name="G10" fmla="+- 7220 0 2700"/>
                <a:gd name="G11" fmla="cos G10 597979"/>
                <a:gd name="G12" fmla="sin G10 597979"/>
                <a:gd name="G13" fmla="cos 13500 597979"/>
                <a:gd name="G14" fmla="sin 13500 597979"/>
                <a:gd name="G15" fmla="+- G11 10800 0"/>
                <a:gd name="G16" fmla="+- G12 10800 0"/>
                <a:gd name="G17" fmla="+- G13 10800 0"/>
                <a:gd name="G18" fmla="+- G14 10800 0"/>
                <a:gd name="G19" fmla="*/ 7220 1 2"/>
                <a:gd name="G20" fmla="+- G19 5400 0"/>
                <a:gd name="G21" fmla="cos G20 597979"/>
                <a:gd name="G22" fmla="sin G20 597979"/>
                <a:gd name="G23" fmla="+- G21 10800 0"/>
                <a:gd name="G24" fmla="+- G12 G23 G22"/>
                <a:gd name="G25" fmla="+- G22 G23 G11"/>
                <a:gd name="G26" fmla="cos 10800 597979"/>
                <a:gd name="G27" fmla="sin 10800 597979"/>
                <a:gd name="G28" fmla="cos 7220 597979"/>
                <a:gd name="G29" fmla="sin 7220 59797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3169399"/>
                <a:gd name="G36" fmla="sin G34 -3169399"/>
                <a:gd name="G37" fmla="+/ -3169399 59797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20 G39"/>
                <a:gd name="G43" fmla="sin 722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973 w 21600"/>
                <a:gd name="T5" fmla="*/ 7173 h 21600"/>
                <a:gd name="T6" fmla="*/ 16786 w 21600"/>
                <a:gd name="T7" fmla="*/ 4066 h 21600"/>
                <a:gd name="T8" fmla="*/ 17600 w 21600"/>
                <a:gd name="T9" fmla="*/ 8375 h 21600"/>
                <a:gd name="T10" fmla="*/ 24129 w 21600"/>
                <a:gd name="T11" fmla="*/ 12940 h 21600"/>
                <a:gd name="T12" fmla="*/ 18983 w 21600"/>
                <a:gd name="T13" fmla="*/ 16661 h 21600"/>
                <a:gd name="T14" fmla="*/ 15262 w 21600"/>
                <a:gd name="T15" fmla="*/ 1151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928" y="11944"/>
                  </a:moveTo>
                  <a:cubicBezTo>
                    <a:pt x="17989" y="11566"/>
                    <a:pt x="18020" y="11183"/>
                    <a:pt x="18020" y="10800"/>
                  </a:cubicBezTo>
                  <a:cubicBezTo>
                    <a:pt x="18020" y="8737"/>
                    <a:pt x="17138" y="6774"/>
                    <a:pt x="15597" y="5404"/>
                  </a:cubicBezTo>
                  <a:lnTo>
                    <a:pt x="17975" y="2728"/>
                  </a:lnTo>
                  <a:cubicBezTo>
                    <a:pt x="20281" y="4778"/>
                    <a:pt x="21600" y="7715"/>
                    <a:pt x="21600" y="10800"/>
                  </a:cubicBezTo>
                  <a:cubicBezTo>
                    <a:pt x="21600" y="11373"/>
                    <a:pt x="21554" y="11946"/>
                    <a:pt x="21463" y="12512"/>
                  </a:cubicBezTo>
                  <a:lnTo>
                    <a:pt x="24129" y="12940"/>
                  </a:lnTo>
                  <a:lnTo>
                    <a:pt x="18983" y="16661"/>
                  </a:lnTo>
                  <a:lnTo>
                    <a:pt x="15262" y="11516"/>
                  </a:lnTo>
                  <a:lnTo>
                    <a:pt x="17928" y="119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scene3d>
              <a:camera prst="legacyPerspectiveBottom">
                <a:rot lat="20699999" lon="19499999" rev="0"/>
              </a:camera>
              <a:lightRig rig="legacyHarsh1" dir="t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accent2"/>
              </a:extrusionClr>
              <a:contourClr>
                <a:schemeClr val="accent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68625" name="AutoShape 17">
              <a:extLst>
                <a:ext uri="{FF2B5EF4-FFF2-40B4-BE49-F238E27FC236}">
                  <a16:creationId xmlns:a16="http://schemas.microsoft.com/office/drawing/2014/main" id="{B82D137B-F092-4FCB-9588-2BFF524E974E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0800000">
              <a:off x="358" y="1306"/>
              <a:ext cx="2118" cy="2118"/>
            </a:xfrm>
            <a:custGeom>
              <a:avLst/>
              <a:gdLst>
                <a:gd name="G0" fmla="+- 180296 0 0"/>
                <a:gd name="G1" fmla="+- -3798410 0 0"/>
                <a:gd name="G2" fmla="+- 180296 0 -3798410"/>
                <a:gd name="G3" fmla="+- 10800 0 0"/>
                <a:gd name="G4" fmla="+- 0 0 18029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146 0 0"/>
                <a:gd name="G9" fmla="+- 0 0 -3798410"/>
                <a:gd name="G10" fmla="+- 7146 0 2700"/>
                <a:gd name="G11" fmla="cos G10 180296"/>
                <a:gd name="G12" fmla="sin G10 180296"/>
                <a:gd name="G13" fmla="cos 13500 180296"/>
                <a:gd name="G14" fmla="sin 13500 180296"/>
                <a:gd name="G15" fmla="+- G11 10800 0"/>
                <a:gd name="G16" fmla="+- G12 10800 0"/>
                <a:gd name="G17" fmla="+- G13 10800 0"/>
                <a:gd name="G18" fmla="+- G14 10800 0"/>
                <a:gd name="G19" fmla="*/ 7146 1 2"/>
                <a:gd name="G20" fmla="+- G19 5400 0"/>
                <a:gd name="G21" fmla="cos G20 180296"/>
                <a:gd name="G22" fmla="sin G20 180296"/>
                <a:gd name="G23" fmla="+- G21 10800 0"/>
                <a:gd name="G24" fmla="+- G12 G23 G22"/>
                <a:gd name="G25" fmla="+- G22 G23 G11"/>
                <a:gd name="G26" fmla="cos 10800 180296"/>
                <a:gd name="G27" fmla="sin 10800 180296"/>
                <a:gd name="G28" fmla="cos 7146 180296"/>
                <a:gd name="G29" fmla="sin 7146 18029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3798410"/>
                <a:gd name="G36" fmla="sin G34 -3798410"/>
                <a:gd name="G37" fmla="+/ -3798410 18029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146 G39"/>
                <a:gd name="G43" fmla="sin 714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370 w 21600"/>
                <a:gd name="T5" fmla="*/ 5795 h 21600"/>
                <a:gd name="T6" fmla="*/ 15560 w 21600"/>
                <a:gd name="T7" fmla="*/ 3193 h 21600"/>
                <a:gd name="T8" fmla="*/ 17132 w 21600"/>
                <a:gd name="T9" fmla="*/ 7488 h 21600"/>
                <a:gd name="T10" fmla="*/ 24284 w 21600"/>
                <a:gd name="T11" fmla="*/ 11447 h 21600"/>
                <a:gd name="T12" fmla="*/ 19545 w 21600"/>
                <a:gd name="T13" fmla="*/ 15752 h 21600"/>
                <a:gd name="T14" fmla="*/ 15240 w 21600"/>
                <a:gd name="T15" fmla="*/ 1101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937" y="11142"/>
                  </a:moveTo>
                  <a:cubicBezTo>
                    <a:pt x="17943" y="11028"/>
                    <a:pt x="17946" y="10914"/>
                    <a:pt x="17946" y="10800"/>
                  </a:cubicBezTo>
                  <a:cubicBezTo>
                    <a:pt x="17946" y="8337"/>
                    <a:pt x="16678" y="6048"/>
                    <a:pt x="14591" y="4742"/>
                  </a:cubicBezTo>
                  <a:lnTo>
                    <a:pt x="16529" y="1645"/>
                  </a:lnTo>
                  <a:cubicBezTo>
                    <a:pt x="19684" y="3619"/>
                    <a:pt x="21600" y="7078"/>
                    <a:pt x="21600" y="10800"/>
                  </a:cubicBezTo>
                  <a:cubicBezTo>
                    <a:pt x="21600" y="10972"/>
                    <a:pt x="21595" y="11145"/>
                    <a:pt x="21587" y="11318"/>
                  </a:cubicBezTo>
                  <a:lnTo>
                    <a:pt x="24284" y="11447"/>
                  </a:lnTo>
                  <a:lnTo>
                    <a:pt x="19545" y="15752"/>
                  </a:lnTo>
                  <a:lnTo>
                    <a:pt x="15240" y="11013"/>
                  </a:lnTo>
                  <a:lnTo>
                    <a:pt x="17937" y="111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scene3d>
              <a:camera prst="legacyPerspectiveBottom">
                <a:rot lat="20699999" lon="19499999" rev="0"/>
              </a:camera>
              <a:lightRig rig="legacyHarsh1" dir="t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68626" name="AutoShape 18">
              <a:extLst>
                <a:ext uri="{FF2B5EF4-FFF2-40B4-BE49-F238E27FC236}">
                  <a16:creationId xmlns:a16="http://schemas.microsoft.com/office/drawing/2014/main" id="{51159EFE-3778-4844-80CF-9C4AB49C89DC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5400000">
              <a:off x="358" y="1306"/>
              <a:ext cx="2118" cy="2118"/>
            </a:xfrm>
            <a:custGeom>
              <a:avLst/>
              <a:gdLst>
                <a:gd name="G0" fmla="+- -81284 0 0"/>
                <a:gd name="G1" fmla="+- -4233733 0 0"/>
                <a:gd name="G2" fmla="+- -81284 0 -4233733"/>
                <a:gd name="G3" fmla="+- 10800 0 0"/>
                <a:gd name="G4" fmla="+- 0 0 -81284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114 0 0"/>
                <a:gd name="G9" fmla="+- 0 0 -4233733"/>
                <a:gd name="G10" fmla="+- 7114 0 2700"/>
                <a:gd name="G11" fmla="cos G10 -81284"/>
                <a:gd name="G12" fmla="sin G10 -81284"/>
                <a:gd name="G13" fmla="cos 13500 -81284"/>
                <a:gd name="G14" fmla="sin 13500 -81284"/>
                <a:gd name="G15" fmla="+- G11 10800 0"/>
                <a:gd name="G16" fmla="+- G12 10800 0"/>
                <a:gd name="G17" fmla="+- G13 10800 0"/>
                <a:gd name="G18" fmla="+- G14 10800 0"/>
                <a:gd name="G19" fmla="*/ 7114 1 2"/>
                <a:gd name="G20" fmla="+- G19 5400 0"/>
                <a:gd name="G21" fmla="cos G20 -81284"/>
                <a:gd name="G22" fmla="sin G20 -81284"/>
                <a:gd name="G23" fmla="+- G21 10800 0"/>
                <a:gd name="G24" fmla="+- G12 G23 G22"/>
                <a:gd name="G25" fmla="+- G22 G23 G11"/>
                <a:gd name="G26" fmla="cos 10800 -81284"/>
                <a:gd name="G27" fmla="sin 10800 -81284"/>
                <a:gd name="G28" fmla="cos 7114 -81284"/>
                <a:gd name="G29" fmla="sin 7114 -81284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233733"/>
                <a:gd name="G36" fmla="sin G34 -4233733"/>
                <a:gd name="G37" fmla="+/ -4233733 -81284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114 G39"/>
                <a:gd name="G43" fmla="sin 7114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865 w 21600"/>
                <a:gd name="T5" fmla="*/ 4930 h 21600"/>
                <a:gd name="T6" fmla="*/ 14641 w 21600"/>
                <a:gd name="T7" fmla="*/ 2708 h 21600"/>
                <a:gd name="T8" fmla="*/ 16771 w 21600"/>
                <a:gd name="T9" fmla="*/ 6933 h 21600"/>
                <a:gd name="T10" fmla="*/ 24296 w 21600"/>
                <a:gd name="T11" fmla="*/ 10507 h 21600"/>
                <a:gd name="T12" fmla="*/ 19852 w 21600"/>
                <a:gd name="T13" fmla="*/ 15148 h 21600"/>
                <a:gd name="T14" fmla="*/ 15212 w 21600"/>
                <a:gd name="T15" fmla="*/ 1070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912" y="10646"/>
                  </a:moveTo>
                  <a:cubicBezTo>
                    <a:pt x="17854" y="7955"/>
                    <a:pt x="16282" y="5527"/>
                    <a:pt x="13851" y="4373"/>
                  </a:cubicBezTo>
                  <a:lnTo>
                    <a:pt x="15432" y="1043"/>
                  </a:lnTo>
                  <a:cubicBezTo>
                    <a:pt x="19123" y="2796"/>
                    <a:pt x="21509" y="6481"/>
                    <a:pt x="21597" y="10566"/>
                  </a:cubicBezTo>
                  <a:lnTo>
                    <a:pt x="24296" y="10507"/>
                  </a:lnTo>
                  <a:lnTo>
                    <a:pt x="19852" y="15148"/>
                  </a:lnTo>
                  <a:lnTo>
                    <a:pt x="15212" y="10704"/>
                  </a:lnTo>
                  <a:lnTo>
                    <a:pt x="17912" y="1064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scene3d>
              <a:camera prst="legacyPerspectiveBottom">
                <a:rot lat="20699999" lon="19499999" rev="0"/>
              </a:camera>
              <a:lightRig rig="legacyHarsh1" dir="t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Line 5">
            <a:extLst>
              <a:ext uri="{FF2B5EF4-FFF2-40B4-BE49-F238E27FC236}">
                <a16:creationId xmlns:a16="http://schemas.microsoft.com/office/drawing/2014/main" id="{8D0C3C96-BAF3-496A-AB70-AF6A4AE697F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371725" y="2622550"/>
            <a:ext cx="1960563" cy="946150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AD26DA1B-8E97-4E20-B2D5-B37856A237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25603" name="Line 3">
            <a:extLst>
              <a:ext uri="{FF2B5EF4-FFF2-40B4-BE49-F238E27FC236}">
                <a16:creationId xmlns:a16="http://schemas.microsoft.com/office/drawing/2014/main" id="{80D1821A-D9F3-4A15-9171-3C8F148118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4025" y="2757488"/>
            <a:ext cx="1554163" cy="811212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4" name="Line 4">
            <a:extLst>
              <a:ext uri="{FF2B5EF4-FFF2-40B4-BE49-F238E27FC236}">
                <a16:creationId xmlns:a16="http://schemas.microsoft.com/office/drawing/2014/main" id="{F5114040-AB5A-4619-8915-725B1B1B622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52813" y="3500438"/>
            <a:ext cx="879475" cy="1622425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5606" name="Group 6">
            <a:extLst>
              <a:ext uri="{FF2B5EF4-FFF2-40B4-BE49-F238E27FC236}">
                <a16:creationId xmlns:a16="http://schemas.microsoft.com/office/drawing/2014/main" id="{5E1FE750-1537-4A5E-8E2A-840D4F078AE9}"/>
              </a:ext>
            </a:extLst>
          </p:cNvPr>
          <p:cNvGrpSpPr>
            <a:grpSpLocks/>
          </p:cNvGrpSpPr>
          <p:nvPr/>
        </p:nvGrpSpPr>
        <p:grpSpPr bwMode="auto">
          <a:xfrm>
            <a:off x="1627188" y="1811338"/>
            <a:ext cx="1487487" cy="1487487"/>
            <a:chOff x="160" y="1841"/>
            <a:chExt cx="1044" cy="1028"/>
          </a:xfrm>
        </p:grpSpPr>
        <p:sp>
          <p:nvSpPr>
            <p:cNvPr id="25607" name="Oval 7">
              <a:extLst>
                <a:ext uri="{FF2B5EF4-FFF2-40B4-BE49-F238E27FC236}">
                  <a16:creationId xmlns:a16="http://schemas.microsoft.com/office/drawing/2014/main" id="{3181AC29-6965-47AC-9191-846C0C7BD0D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60" y="1841"/>
              <a:ext cx="1044" cy="102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shade val="66275"/>
                    <a:invGamma/>
                    <a:alpha val="89999"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5608" name="Picture 8" descr="Picture2">
              <a:extLst>
                <a:ext uri="{FF2B5EF4-FFF2-40B4-BE49-F238E27FC236}">
                  <a16:creationId xmlns:a16="http://schemas.microsoft.com/office/drawing/2014/main" id="{6207B350-BADE-4295-88A4-702F40CBE8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4" y="1852"/>
              <a:ext cx="834" cy="3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609" name="Group 9">
            <a:extLst>
              <a:ext uri="{FF2B5EF4-FFF2-40B4-BE49-F238E27FC236}">
                <a16:creationId xmlns:a16="http://schemas.microsoft.com/office/drawing/2014/main" id="{E9269886-6D6B-4FF9-AB16-EE0682B8BC56}"/>
              </a:ext>
            </a:extLst>
          </p:cNvPr>
          <p:cNvGrpSpPr>
            <a:grpSpLocks/>
          </p:cNvGrpSpPr>
          <p:nvPr/>
        </p:nvGrpSpPr>
        <p:grpSpPr bwMode="auto">
          <a:xfrm>
            <a:off x="3994150" y="3162300"/>
            <a:ext cx="708025" cy="676275"/>
            <a:chOff x="638" y="1555"/>
            <a:chExt cx="569" cy="562"/>
          </a:xfrm>
        </p:grpSpPr>
        <p:sp>
          <p:nvSpPr>
            <p:cNvPr id="25610" name="Oval 10">
              <a:extLst>
                <a:ext uri="{FF2B5EF4-FFF2-40B4-BE49-F238E27FC236}">
                  <a16:creationId xmlns:a16="http://schemas.microsoft.com/office/drawing/2014/main" id="{00E74F49-39F0-494C-953D-F01D407619F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38" y="1555"/>
              <a:ext cx="569" cy="56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50000">
                  <a:srgbClr val="CC0000">
                    <a:gamma/>
                    <a:tint val="57255"/>
                    <a:invGamma/>
                  </a:srgbClr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5611" name="Picture 11" descr="Picture2">
              <a:extLst>
                <a:ext uri="{FF2B5EF4-FFF2-40B4-BE49-F238E27FC236}">
                  <a16:creationId xmlns:a16="http://schemas.microsoft.com/office/drawing/2014/main" id="{6B6B6856-B4A4-482F-B46E-E9D48B5C5C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5" y="1560"/>
              <a:ext cx="454" cy="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612" name="Group 12">
            <a:extLst>
              <a:ext uri="{FF2B5EF4-FFF2-40B4-BE49-F238E27FC236}">
                <a16:creationId xmlns:a16="http://schemas.microsoft.com/office/drawing/2014/main" id="{2E7EC1F1-DA5B-4FA0-AE76-4EC6CD27FEA6}"/>
              </a:ext>
            </a:extLst>
          </p:cNvPr>
          <p:cNvGrpSpPr>
            <a:grpSpLocks/>
          </p:cNvGrpSpPr>
          <p:nvPr/>
        </p:nvGrpSpPr>
        <p:grpSpPr bwMode="auto">
          <a:xfrm>
            <a:off x="5746750" y="1905000"/>
            <a:ext cx="1131888" cy="1114425"/>
            <a:chOff x="638" y="1555"/>
            <a:chExt cx="569" cy="562"/>
          </a:xfrm>
        </p:grpSpPr>
        <p:sp>
          <p:nvSpPr>
            <p:cNvPr id="25613" name="Oval 13">
              <a:extLst>
                <a:ext uri="{FF2B5EF4-FFF2-40B4-BE49-F238E27FC236}">
                  <a16:creationId xmlns:a16="http://schemas.microsoft.com/office/drawing/2014/main" id="{CF0A5B29-C884-48BE-807E-A77788D7932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38" y="1555"/>
              <a:ext cx="569" cy="56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89000"/>
                  </a:schemeClr>
                </a:gs>
                <a:gs pos="50000">
                  <a:schemeClr val="accent2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2">
                    <a:alpha val="89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5614" name="Picture 14" descr="Picture2">
              <a:extLst>
                <a:ext uri="{FF2B5EF4-FFF2-40B4-BE49-F238E27FC236}">
                  <a16:creationId xmlns:a16="http://schemas.microsoft.com/office/drawing/2014/main" id="{E20E3E93-CE98-4E9D-922A-2D2FDCE355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5" y="1560"/>
              <a:ext cx="454" cy="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615" name="Group 15">
            <a:extLst>
              <a:ext uri="{FF2B5EF4-FFF2-40B4-BE49-F238E27FC236}">
                <a16:creationId xmlns:a16="http://schemas.microsoft.com/office/drawing/2014/main" id="{EFD294DB-A9E2-4F82-BBB7-FE9AD45A10E8}"/>
              </a:ext>
            </a:extLst>
          </p:cNvPr>
          <p:cNvGrpSpPr>
            <a:grpSpLocks/>
          </p:cNvGrpSpPr>
          <p:nvPr/>
        </p:nvGrpSpPr>
        <p:grpSpPr bwMode="auto">
          <a:xfrm>
            <a:off x="2371725" y="4379913"/>
            <a:ext cx="1992313" cy="1920875"/>
            <a:chOff x="638" y="1555"/>
            <a:chExt cx="569" cy="562"/>
          </a:xfrm>
        </p:grpSpPr>
        <p:sp>
          <p:nvSpPr>
            <p:cNvPr id="25616" name="Oval 16">
              <a:extLst>
                <a:ext uri="{FF2B5EF4-FFF2-40B4-BE49-F238E27FC236}">
                  <a16:creationId xmlns:a16="http://schemas.microsoft.com/office/drawing/2014/main" id="{AF44E9C7-DA32-4854-B6A1-7A597969BCD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38" y="1555"/>
              <a:ext cx="569" cy="56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89999"/>
                  </a:schemeClr>
                </a:gs>
                <a:gs pos="50000">
                  <a:schemeClr val="folHlink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folHlink">
                    <a:alpha val="8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5617" name="Picture 17" descr="Picture2">
              <a:extLst>
                <a:ext uri="{FF2B5EF4-FFF2-40B4-BE49-F238E27FC236}">
                  <a16:creationId xmlns:a16="http://schemas.microsoft.com/office/drawing/2014/main" id="{14BD5B52-8503-4CE9-8314-2287E28067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5" y="1560"/>
              <a:ext cx="454" cy="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620" name="Picture 20" descr="095">
            <a:extLst>
              <a:ext uri="{FF2B5EF4-FFF2-40B4-BE49-F238E27FC236}">
                <a16:creationId xmlns:a16="http://schemas.microsoft.com/office/drawing/2014/main" id="{51852101-0BA8-41E3-AEB1-9CC6C5F43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50" y="2149475"/>
            <a:ext cx="800100" cy="71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21" name="Text Box 21">
            <a:extLst>
              <a:ext uri="{FF2B5EF4-FFF2-40B4-BE49-F238E27FC236}">
                <a16:creationId xmlns:a16="http://schemas.microsoft.com/office/drawing/2014/main" id="{2632EE5B-9563-447F-A6B4-F682332E28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7313" y="3298825"/>
            <a:ext cx="18256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b="1"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5622" name="Text Box 22">
            <a:extLst>
              <a:ext uri="{FF2B5EF4-FFF2-40B4-BE49-F238E27FC236}">
                <a16:creationId xmlns:a16="http://schemas.microsoft.com/office/drawing/2014/main" id="{D653000F-2C4A-4D27-B155-9FD6A7086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1981200"/>
            <a:ext cx="18256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2400" b="1"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5623" name="Text Box 23">
            <a:extLst>
              <a:ext uri="{FF2B5EF4-FFF2-40B4-BE49-F238E27FC236}">
                <a16:creationId xmlns:a16="http://schemas.microsoft.com/office/drawing/2014/main" id="{B2C9460C-53D7-45B8-B995-369C1D2FB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2288" y="5730875"/>
            <a:ext cx="18240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5624" name="Rectangle 24">
            <a:extLst>
              <a:ext uri="{FF2B5EF4-FFF2-40B4-BE49-F238E27FC236}">
                <a16:creationId xmlns:a16="http://schemas.microsoft.com/office/drawing/2014/main" id="{49349D81-CD4B-4FFE-9009-486E3A434DA5}"/>
              </a:ext>
            </a:extLst>
          </p:cNvPr>
          <p:cNvSpPr>
            <a:spLocks noChangeArrowheads="1"/>
          </p:cNvSpPr>
          <p:nvPr/>
        </p:nvSpPr>
        <p:spPr bwMode="gray">
          <a:xfrm>
            <a:off x="4940300" y="3297238"/>
            <a:ext cx="3670300" cy="175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CC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Add your title in here</a:t>
            </a:r>
          </a:p>
          <a:p>
            <a:endParaRPr lang="en-US" altLang="en-US" sz="900" b="1">
              <a:solidFill>
                <a:srgbClr val="CC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en-US" altLang="en-US">
                <a:cs typeface="Arial" panose="020B0604020202020204" pitchFamily="34" charset="0"/>
              </a:rPr>
              <a:t> </a:t>
            </a:r>
            <a:r>
              <a:rPr lang="en-US" altLang="en-US" b="1">
                <a:solidFill>
                  <a:srgbClr val="080808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buFontTx/>
              <a:buChar char="•"/>
            </a:pPr>
            <a:r>
              <a:rPr lang="en-US" altLang="en-US" b="1">
                <a:solidFill>
                  <a:srgbClr val="080808"/>
                </a:solidFill>
                <a:cs typeface="Arial" panose="020B0604020202020204" pitchFamily="34" charset="0"/>
              </a:rPr>
              <a:t> Description of the contents</a:t>
            </a:r>
          </a:p>
          <a:p>
            <a:pPr>
              <a:buFontTx/>
              <a:buChar char="•"/>
            </a:pPr>
            <a:r>
              <a:rPr lang="en-US" altLang="en-US" b="1">
                <a:solidFill>
                  <a:srgbClr val="080808"/>
                </a:solidFill>
                <a:cs typeface="Arial" panose="020B0604020202020204" pitchFamily="34" charset="0"/>
              </a:rPr>
              <a:t> Description of the contents</a:t>
            </a:r>
          </a:p>
          <a:p>
            <a:pPr>
              <a:buFontTx/>
              <a:buChar char="•"/>
            </a:pPr>
            <a:r>
              <a:rPr lang="en-US" altLang="en-US" b="1">
                <a:solidFill>
                  <a:srgbClr val="080808"/>
                </a:solidFill>
                <a:cs typeface="Arial" panose="020B0604020202020204" pitchFamily="34" charset="0"/>
              </a:rPr>
              <a:t> Description of the contents</a:t>
            </a:r>
            <a:endParaRPr lang="en-US" altLang="en-US" sz="2800" b="1">
              <a:solidFill>
                <a:srgbClr val="CC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5625" name="Picture 25" descr="059">
            <a:extLst>
              <a:ext uri="{FF2B5EF4-FFF2-40B4-BE49-F238E27FC236}">
                <a16:creationId xmlns:a16="http://schemas.microsoft.com/office/drawing/2014/main" id="{909E7C35-7421-447A-AFE6-46E58F8B9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588" y="4922838"/>
            <a:ext cx="1425575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26" name="Picture 26" descr="166">
            <a:extLst>
              <a:ext uri="{FF2B5EF4-FFF2-40B4-BE49-F238E27FC236}">
                <a16:creationId xmlns:a16="http://schemas.microsoft.com/office/drawing/2014/main" id="{E5D36C9B-A9DC-4A34-81E7-C84597894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00" y="2111375"/>
            <a:ext cx="727075" cy="84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E87DF9C5-32CC-437B-9EB2-F245ADED55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26627" name="Oval 3">
            <a:extLst>
              <a:ext uri="{FF2B5EF4-FFF2-40B4-BE49-F238E27FC236}">
                <a16:creationId xmlns:a16="http://schemas.microsoft.com/office/drawing/2014/main" id="{A711BB7F-EF2F-4D9A-9072-DEBF35F9FD15}"/>
              </a:ext>
            </a:extLst>
          </p:cNvPr>
          <p:cNvSpPr>
            <a:spLocks noChangeArrowheads="1"/>
          </p:cNvSpPr>
          <p:nvPr/>
        </p:nvSpPr>
        <p:spPr bwMode="gray">
          <a:xfrm>
            <a:off x="2760663" y="2352675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Oval 4">
            <a:extLst>
              <a:ext uri="{FF2B5EF4-FFF2-40B4-BE49-F238E27FC236}">
                <a16:creationId xmlns:a16="http://schemas.microsoft.com/office/drawing/2014/main" id="{FF28B1D7-B6D5-4775-B01F-46CF72F9A485}"/>
              </a:ext>
            </a:extLst>
          </p:cNvPr>
          <p:cNvSpPr>
            <a:spLocks noChangeArrowheads="1"/>
          </p:cNvSpPr>
          <p:nvPr/>
        </p:nvSpPr>
        <p:spPr bwMode="gray">
          <a:xfrm>
            <a:off x="3254375" y="2832100"/>
            <a:ext cx="2749550" cy="2746375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13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137"/>
                  <a:invGamma/>
                </a:srgbClr>
              </a:gs>
            </a:gsLst>
            <a:lin ang="2700000" scaled="1"/>
          </a:gradFill>
          <a:ln>
            <a:noFill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Text Box 5">
            <a:extLst>
              <a:ext uri="{FF2B5EF4-FFF2-40B4-BE49-F238E27FC236}">
                <a16:creationId xmlns:a16="http://schemas.microsoft.com/office/drawing/2014/main" id="{895AA6FE-0936-4EE0-809A-E34499D4DA5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730625" y="3857625"/>
            <a:ext cx="1854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26630" name="Text Box 6">
            <a:extLst>
              <a:ext uri="{FF2B5EF4-FFF2-40B4-BE49-F238E27FC236}">
                <a16:creationId xmlns:a16="http://schemas.microsoft.com/office/drawing/2014/main" id="{CB63068D-D1D1-4D82-A343-3FCFB2E7408E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1430338" y="2051050"/>
            <a:ext cx="2633662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400" b="1">
                <a:cs typeface="Arial" panose="020B0604020202020204" pitchFamily="34" charset="0"/>
              </a:rPr>
              <a:t>ThemeGallery</a:t>
            </a:r>
            <a:r>
              <a:rPr lang="en-US" altLang="en-US" sz="1400">
                <a:cs typeface="Arial" panose="020B0604020202020204" pitchFamily="34" charset="0"/>
              </a:rPr>
              <a:t> is a Design Digital Content &amp; Contents mall developed by Guild Design Inc.</a:t>
            </a:r>
          </a:p>
        </p:txBody>
      </p:sp>
      <p:sp>
        <p:nvSpPr>
          <p:cNvPr id="26631" name="Text Box 7">
            <a:extLst>
              <a:ext uri="{FF2B5EF4-FFF2-40B4-BE49-F238E27FC236}">
                <a16:creationId xmlns:a16="http://schemas.microsoft.com/office/drawing/2014/main" id="{F372FB32-C026-487C-A15E-539748D7EFE9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133350" y="4659313"/>
            <a:ext cx="23288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400" b="1">
                <a:cs typeface="Arial" panose="020B0604020202020204" pitchFamily="34" charset="0"/>
              </a:rPr>
              <a:t>ThemeGallery</a:t>
            </a:r>
            <a:r>
              <a:rPr lang="en-US" altLang="en-US" sz="1400">
                <a:cs typeface="Arial" panose="020B0604020202020204" pitchFamily="34" charset="0"/>
              </a:rPr>
              <a:t> is a Design Digital Content &amp; Contents mall developed by Guild Design Inc.</a:t>
            </a:r>
          </a:p>
        </p:txBody>
      </p:sp>
      <p:sp>
        <p:nvSpPr>
          <p:cNvPr id="26632" name="Text Box 8">
            <a:extLst>
              <a:ext uri="{FF2B5EF4-FFF2-40B4-BE49-F238E27FC236}">
                <a16:creationId xmlns:a16="http://schemas.microsoft.com/office/drawing/2014/main" id="{F4F41374-2A78-41EC-968B-C7742A6A0886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6689725" y="4579938"/>
            <a:ext cx="2363788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400" b="1">
                <a:cs typeface="Arial" panose="020B0604020202020204" pitchFamily="34" charset="0"/>
              </a:rPr>
              <a:t>ThemeGallery</a:t>
            </a:r>
            <a:r>
              <a:rPr lang="en-US" altLang="en-US" sz="1400">
                <a:cs typeface="Arial" panose="020B0604020202020204" pitchFamily="34" charset="0"/>
              </a:rPr>
              <a:t> is a Design Digital Content &amp; Contents mall developed by Guild Design Inc.</a:t>
            </a:r>
          </a:p>
        </p:txBody>
      </p:sp>
      <p:grpSp>
        <p:nvGrpSpPr>
          <p:cNvPr id="26633" name="Group 9">
            <a:extLst>
              <a:ext uri="{FF2B5EF4-FFF2-40B4-BE49-F238E27FC236}">
                <a16:creationId xmlns:a16="http://schemas.microsoft.com/office/drawing/2014/main" id="{25FCAC06-2256-409F-935B-8F383437EBE6}"/>
              </a:ext>
            </a:extLst>
          </p:cNvPr>
          <p:cNvGrpSpPr>
            <a:grpSpLocks/>
          </p:cNvGrpSpPr>
          <p:nvPr/>
        </p:nvGrpSpPr>
        <p:grpSpPr bwMode="auto">
          <a:xfrm>
            <a:off x="3797300" y="1827213"/>
            <a:ext cx="1631950" cy="1612900"/>
            <a:chOff x="437" y="1700"/>
            <a:chExt cx="1110" cy="1096"/>
          </a:xfrm>
        </p:grpSpPr>
        <p:grpSp>
          <p:nvGrpSpPr>
            <p:cNvPr id="26634" name="Group 10">
              <a:extLst>
                <a:ext uri="{FF2B5EF4-FFF2-40B4-BE49-F238E27FC236}">
                  <a16:creationId xmlns:a16="http://schemas.microsoft.com/office/drawing/2014/main" id="{BA97AAD3-69C4-45F9-850B-85FED365C6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26635" name="Oval 11">
                <a:extLst>
                  <a:ext uri="{FF2B5EF4-FFF2-40B4-BE49-F238E27FC236}">
                    <a16:creationId xmlns:a16="http://schemas.microsoft.com/office/drawing/2014/main" id="{2DE290EE-D530-4777-9CB7-B3FEBA8890E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36" name="Oval 12">
                <a:extLst>
                  <a:ext uri="{FF2B5EF4-FFF2-40B4-BE49-F238E27FC236}">
                    <a16:creationId xmlns:a16="http://schemas.microsoft.com/office/drawing/2014/main" id="{F7D084D2-15F6-4F92-9558-9971A3B9AA1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6637" name="Group 13">
              <a:extLst>
                <a:ext uri="{FF2B5EF4-FFF2-40B4-BE49-F238E27FC236}">
                  <a16:creationId xmlns:a16="http://schemas.microsoft.com/office/drawing/2014/main" id="{0381B67B-B3CE-4CFB-88FA-ECA1A01ABD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26638" name="Oval 14">
                <a:extLst>
                  <a:ext uri="{FF2B5EF4-FFF2-40B4-BE49-F238E27FC236}">
                    <a16:creationId xmlns:a16="http://schemas.microsoft.com/office/drawing/2014/main" id="{D0D82E97-AFA3-4FC1-9C88-4949A942D59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39" name="Oval 15">
                <a:extLst>
                  <a:ext uri="{FF2B5EF4-FFF2-40B4-BE49-F238E27FC236}">
                    <a16:creationId xmlns:a16="http://schemas.microsoft.com/office/drawing/2014/main" id="{EE6DECAD-4FB2-4891-BE0B-A2774C053B6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6640" name="Group 16">
            <a:extLst>
              <a:ext uri="{FF2B5EF4-FFF2-40B4-BE49-F238E27FC236}">
                <a16:creationId xmlns:a16="http://schemas.microsoft.com/office/drawing/2014/main" id="{B6F9ECD0-8F08-45FF-BD23-5E162A929DDE}"/>
              </a:ext>
            </a:extLst>
          </p:cNvPr>
          <p:cNvGrpSpPr>
            <a:grpSpLocks/>
          </p:cNvGrpSpPr>
          <p:nvPr/>
        </p:nvGrpSpPr>
        <p:grpSpPr bwMode="auto">
          <a:xfrm>
            <a:off x="2387600" y="4230688"/>
            <a:ext cx="1631950" cy="1612900"/>
            <a:chOff x="437" y="1700"/>
            <a:chExt cx="1110" cy="1096"/>
          </a:xfrm>
        </p:grpSpPr>
        <p:grpSp>
          <p:nvGrpSpPr>
            <p:cNvPr id="26641" name="Group 17">
              <a:extLst>
                <a:ext uri="{FF2B5EF4-FFF2-40B4-BE49-F238E27FC236}">
                  <a16:creationId xmlns:a16="http://schemas.microsoft.com/office/drawing/2014/main" id="{F4B16319-012F-4AEB-AFC9-D90D3FBFB5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26642" name="Oval 18">
                <a:extLst>
                  <a:ext uri="{FF2B5EF4-FFF2-40B4-BE49-F238E27FC236}">
                    <a16:creationId xmlns:a16="http://schemas.microsoft.com/office/drawing/2014/main" id="{F40A2176-2EEF-497A-B2C3-2FE3FAFB9148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3" name="Oval 19">
                <a:extLst>
                  <a:ext uri="{FF2B5EF4-FFF2-40B4-BE49-F238E27FC236}">
                    <a16:creationId xmlns:a16="http://schemas.microsoft.com/office/drawing/2014/main" id="{2A466942-F3F0-4F6F-970A-7DEEA4CB449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6644" name="Group 20">
              <a:extLst>
                <a:ext uri="{FF2B5EF4-FFF2-40B4-BE49-F238E27FC236}">
                  <a16:creationId xmlns:a16="http://schemas.microsoft.com/office/drawing/2014/main" id="{78AC5D55-148A-4CCD-8221-5BAE9B7257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26645" name="Oval 21">
                <a:extLst>
                  <a:ext uri="{FF2B5EF4-FFF2-40B4-BE49-F238E27FC236}">
                    <a16:creationId xmlns:a16="http://schemas.microsoft.com/office/drawing/2014/main" id="{F217453A-7789-483A-A7D7-D9D57BCCC75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6" name="Oval 22">
                <a:extLst>
                  <a:ext uri="{FF2B5EF4-FFF2-40B4-BE49-F238E27FC236}">
                    <a16:creationId xmlns:a16="http://schemas.microsoft.com/office/drawing/2014/main" id="{453AA816-E1E4-4031-91DA-7D32749AD63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6647" name="Group 23">
            <a:extLst>
              <a:ext uri="{FF2B5EF4-FFF2-40B4-BE49-F238E27FC236}">
                <a16:creationId xmlns:a16="http://schemas.microsoft.com/office/drawing/2014/main" id="{686D1F9B-3E91-43BA-9F4C-52520C49EBA3}"/>
              </a:ext>
            </a:extLst>
          </p:cNvPr>
          <p:cNvGrpSpPr>
            <a:grpSpLocks/>
          </p:cNvGrpSpPr>
          <p:nvPr/>
        </p:nvGrpSpPr>
        <p:grpSpPr bwMode="auto">
          <a:xfrm>
            <a:off x="5118100" y="4230688"/>
            <a:ext cx="1631950" cy="1612900"/>
            <a:chOff x="437" y="1700"/>
            <a:chExt cx="1110" cy="1096"/>
          </a:xfrm>
        </p:grpSpPr>
        <p:grpSp>
          <p:nvGrpSpPr>
            <p:cNvPr id="26648" name="Group 24">
              <a:extLst>
                <a:ext uri="{FF2B5EF4-FFF2-40B4-BE49-F238E27FC236}">
                  <a16:creationId xmlns:a16="http://schemas.microsoft.com/office/drawing/2014/main" id="{3ACAB9A5-B471-4544-8608-EADE4C0BF4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26649" name="Oval 25">
                <a:extLst>
                  <a:ext uri="{FF2B5EF4-FFF2-40B4-BE49-F238E27FC236}">
                    <a16:creationId xmlns:a16="http://schemas.microsoft.com/office/drawing/2014/main" id="{F185F6E7-EDFD-4651-A532-F331711265D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hlink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0" name="Oval 26">
                <a:extLst>
                  <a:ext uri="{FF2B5EF4-FFF2-40B4-BE49-F238E27FC236}">
                    <a16:creationId xmlns:a16="http://schemas.microsoft.com/office/drawing/2014/main" id="{ACFB3A4D-67F8-4CDB-9C8F-F373FD12FEC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6651" name="Group 27">
              <a:extLst>
                <a:ext uri="{FF2B5EF4-FFF2-40B4-BE49-F238E27FC236}">
                  <a16:creationId xmlns:a16="http://schemas.microsoft.com/office/drawing/2014/main" id="{512D3703-6056-437B-BF05-0741AB9A74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26652" name="Oval 28">
                <a:extLst>
                  <a:ext uri="{FF2B5EF4-FFF2-40B4-BE49-F238E27FC236}">
                    <a16:creationId xmlns:a16="http://schemas.microsoft.com/office/drawing/2014/main" id="{30EE66B5-1F56-4348-B73A-F35BDE91278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3" name="Oval 29">
                <a:extLst>
                  <a:ext uri="{FF2B5EF4-FFF2-40B4-BE49-F238E27FC236}">
                    <a16:creationId xmlns:a16="http://schemas.microsoft.com/office/drawing/2014/main" id="{02ADC2DD-1837-42F7-8A02-ECD95BFD722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6654" name="Group 30">
            <a:extLst>
              <a:ext uri="{FF2B5EF4-FFF2-40B4-BE49-F238E27FC236}">
                <a16:creationId xmlns:a16="http://schemas.microsoft.com/office/drawing/2014/main" id="{69694D3E-9474-43EE-8359-B5DDF30A7237}"/>
              </a:ext>
            </a:extLst>
          </p:cNvPr>
          <p:cNvGrpSpPr>
            <a:grpSpLocks/>
          </p:cNvGrpSpPr>
          <p:nvPr/>
        </p:nvGrpSpPr>
        <p:grpSpPr bwMode="auto">
          <a:xfrm>
            <a:off x="3871913" y="1878013"/>
            <a:ext cx="1466850" cy="1447800"/>
            <a:chOff x="708" y="2203"/>
            <a:chExt cx="751" cy="741"/>
          </a:xfrm>
        </p:grpSpPr>
        <p:sp>
          <p:nvSpPr>
            <p:cNvPr id="26655" name="Oval 31">
              <a:extLst>
                <a:ext uri="{FF2B5EF4-FFF2-40B4-BE49-F238E27FC236}">
                  <a16:creationId xmlns:a16="http://schemas.microsoft.com/office/drawing/2014/main" id="{E1E3568C-49B6-46CB-88EE-CA9D29CC986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6656" name="Picture 32" descr="cir_lighteffect0">
              <a:extLst>
                <a:ext uri="{FF2B5EF4-FFF2-40B4-BE49-F238E27FC236}">
                  <a16:creationId xmlns:a16="http://schemas.microsoft.com/office/drawing/2014/main" id="{E667EB6D-5476-4127-84EE-51879FF122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657" name="Rectangle 33">
            <a:extLst>
              <a:ext uri="{FF2B5EF4-FFF2-40B4-BE49-F238E27FC236}">
                <a16:creationId xmlns:a16="http://schemas.microsoft.com/office/drawing/2014/main" id="{CFF2D5D3-B41E-4B32-8A45-F4AD856F863C}"/>
              </a:ext>
            </a:extLst>
          </p:cNvPr>
          <p:cNvSpPr>
            <a:spLocks noChangeArrowheads="1"/>
          </p:cNvSpPr>
          <p:nvPr/>
        </p:nvSpPr>
        <p:spPr bwMode="gray">
          <a:xfrm>
            <a:off x="3900488" y="2311400"/>
            <a:ext cx="1450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000" b="1">
                <a:solidFill>
                  <a:srgbClr val="F8F8F8"/>
                </a:solidFill>
                <a:cs typeface="Arial" panose="020B0604020202020204" pitchFamily="34" charset="0"/>
              </a:rPr>
              <a:t> Title in here</a:t>
            </a:r>
          </a:p>
        </p:txBody>
      </p:sp>
      <p:grpSp>
        <p:nvGrpSpPr>
          <p:cNvPr id="26658" name="Group 34">
            <a:extLst>
              <a:ext uri="{FF2B5EF4-FFF2-40B4-BE49-F238E27FC236}">
                <a16:creationId xmlns:a16="http://schemas.microsoft.com/office/drawing/2014/main" id="{18C59A66-97B4-4EBF-96F3-2714D34051EA}"/>
              </a:ext>
            </a:extLst>
          </p:cNvPr>
          <p:cNvGrpSpPr>
            <a:grpSpLocks/>
          </p:cNvGrpSpPr>
          <p:nvPr/>
        </p:nvGrpSpPr>
        <p:grpSpPr bwMode="auto">
          <a:xfrm>
            <a:off x="2459038" y="4292600"/>
            <a:ext cx="1466850" cy="1447800"/>
            <a:chOff x="708" y="2203"/>
            <a:chExt cx="751" cy="741"/>
          </a:xfrm>
        </p:grpSpPr>
        <p:sp>
          <p:nvSpPr>
            <p:cNvPr id="26659" name="Oval 35">
              <a:extLst>
                <a:ext uri="{FF2B5EF4-FFF2-40B4-BE49-F238E27FC236}">
                  <a16:creationId xmlns:a16="http://schemas.microsoft.com/office/drawing/2014/main" id="{16BA88CF-987E-4530-990C-015603A6436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6660" name="Picture 36" descr="cir_lighteffect0">
              <a:extLst>
                <a:ext uri="{FF2B5EF4-FFF2-40B4-BE49-F238E27FC236}">
                  <a16:creationId xmlns:a16="http://schemas.microsoft.com/office/drawing/2014/main" id="{C6241B39-2F4E-4DD0-82D4-7D33926199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661" name="Rectangle 37">
            <a:extLst>
              <a:ext uri="{FF2B5EF4-FFF2-40B4-BE49-F238E27FC236}">
                <a16:creationId xmlns:a16="http://schemas.microsoft.com/office/drawing/2014/main" id="{66149F6A-C031-4491-95FE-93FB503224FE}"/>
              </a:ext>
            </a:extLst>
          </p:cNvPr>
          <p:cNvSpPr>
            <a:spLocks noChangeArrowheads="1"/>
          </p:cNvSpPr>
          <p:nvPr/>
        </p:nvSpPr>
        <p:spPr bwMode="gray">
          <a:xfrm>
            <a:off x="2474913" y="4710113"/>
            <a:ext cx="1450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000" b="1">
                <a:solidFill>
                  <a:srgbClr val="F8F8F8"/>
                </a:solidFill>
                <a:cs typeface="Arial" panose="020B0604020202020204" pitchFamily="34" charset="0"/>
              </a:rPr>
              <a:t> Title in here</a:t>
            </a:r>
          </a:p>
        </p:txBody>
      </p:sp>
      <p:grpSp>
        <p:nvGrpSpPr>
          <p:cNvPr id="26662" name="Group 38">
            <a:extLst>
              <a:ext uri="{FF2B5EF4-FFF2-40B4-BE49-F238E27FC236}">
                <a16:creationId xmlns:a16="http://schemas.microsoft.com/office/drawing/2014/main" id="{33EFD0B4-AF2D-41B9-A315-0C67FE2FA8AA}"/>
              </a:ext>
            </a:extLst>
          </p:cNvPr>
          <p:cNvGrpSpPr>
            <a:grpSpLocks/>
          </p:cNvGrpSpPr>
          <p:nvPr/>
        </p:nvGrpSpPr>
        <p:grpSpPr bwMode="auto">
          <a:xfrm>
            <a:off x="5219700" y="4292600"/>
            <a:ext cx="1466850" cy="1447800"/>
            <a:chOff x="708" y="2203"/>
            <a:chExt cx="751" cy="741"/>
          </a:xfrm>
        </p:grpSpPr>
        <p:sp>
          <p:nvSpPr>
            <p:cNvPr id="26663" name="Oval 39">
              <a:extLst>
                <a:ext uri="{FF2B5EF4-FFF2-40B4-BE49-F238E27FC236}">
                  <a16:creationId xmlns:a16="http://schemas.microsoft.com/office/drawing/2014/main" id="{44B9183A-0248-456B-A350-A0B03C973F4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CC"/>
                </a:gs>
                <a:gs pos="100000">
                  <a:srgbClr val="0099CC">
                    <a:gamma/>
                    <a:shade val="31765"/>
                    <a:invGamma/>
                  </a:srgb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6664" name="Picture 40" descr="cir_lighteffect0">
              <a:extLst>
                <a:ext uri="{FF2B5EF4-FFF2-40B4-BE49-F238E27FC236}">
                  <a16:creationId xmlns:a16="http://schemas.microsoft.com/office/drawing/2014/main" id="{112F3528-FD34-4E25-AD1C-FA9E4D3A3C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665" name="Group 41">
            <a:extLst>
              <a:ext uri="{FF2B5EF4-FFF2-40B4-BE49-F238E27FC236}">
                <a16:creationId xmlns:a16="http://schemas.microsoft.com/office/drawing/2014/main" id="{DB50E789-6268-4771-878A-CA9E5C768BED}"/>
              </a:ext>
            </a:extLst>
          </p:cNvPr>
          <p:cNvGrpSpPr>
            <a:grpSpLocks/>
          </p:cNvGrpSpPr>
          <p:nvPr/>
        </p:nvGrpSpPr>
        <p:grpSpPr bwMode="auto">
          <a:xfrm>
            <a:off x="5202238" y="4292600"/>
            <a:ext cx="1466850" cy="1447800"/>
            <a:chOff x="708" y="2203"/>
            <a:chExt cx="751" cy="741"/>
          </a:xfrm>
        </p:grpSpPr>
        <p:sp>
          <p:nvSpPr>
            <p:cNvPr id="26666" name="Oval 42">
              <a:extLst>
                <a:ext uri="{FF2B5EF4-FFF2-40B4-BE49-F238E27FC236}">
                  <a16:creationId xmlns:a16="http://schemas.microsoft.com/office/drawing/2014/main" id="{3138284C-5877-4674-A507-606ABC6DB2A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6667" name="Picture 43" descr="cir_lighteffect0">
              <a:extLst>
                <a:ext uri="{FF2B5EF4-FFF2-40B4-BE49-F238E27FC236}">
                  <a16:creationId xmlns:a16="http://schemas.microsoft.com/office/drawing/2014/main" id="{7506C60B-E0CF-4521-9C85-EFC45F76C1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668" name="Rectangle 44">
            <a:extLst>
              <a:ext uri="{FF2B5EF4-FFF2-40B4-BE49-F238E27FC236}">
                <a16:creationId xmlns:a16="http://schemas.microsoft.com/office/drawing/2014/main" id="{4E4B6F16-9C05-42FE-88BF-262C3DCA5369}"/>
              </a:ext>
            </a:extLst>
          </p:cNvPr>
          <p:cNvSpPr>
            <a:spLocks noChangeArrowheads="1"/>
          </p:cNvSpPr>
          <p:nvPr/>
        </p:nvSpPr>
        <p:spPr bwMode="gray">
          <a:xfrm>
            <a:off x="5203825" y="4721225"/>
            <a:ext cx="1450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000" b="1">
                <a:solidFill>
                  <a:srgbClr val="F8F8F8"/>
                </a:solidFill>
                <a:cs typeface="Arial" panose="020B0604020202020204" pitchFamily="34" charset="0"/>
              </a:rPr>
              <a:t> Title in here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9822B536-0499-4D9D-839E-02DD92EB3D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28675" name="AutoShape 3">
            <a:extLst>
              <a:ext uri="{FF2B5EF4-FFF2-40B4-BE49-F238E27FC236}">
                <a16:creationId xmlns:a16="http://schemas.microsoft.com/office/drawing/2014/main" id="{1E1CBB08-7F58-4713-9829-104DCE672857}"/>
              </a:ext>
            </a:extLst>
          </p:cNvPr>
          <p:cNvSpPr>
            <a:spLocks noChangeArrowheads="1"/>
          </p:cNvSpPr>
          <p:nvPr/>
        </p:nvSpPr>
        <p:spPr bwMode="gray">
          <a:xfrm>
            <a:off x="1549400" y="2524125"/>
            <a:ext cx="7061200" cy="3733800"/>
          </a:xfrm>
          <a:prstGeom prst="roundRect">
            <a:avLst>
              <a:gd name="adj" fmla="val 8097"/>
            </a:avLst>
          </a:prstGeom>
          <a:solidFill>
            <a:srgbClr val="FFFFFF"/>
          </a:solidFill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AutoShape 4">
            <a:extLst>
              <a:ext uri="{FF2B5EF4-FFF2-40B4-BE49-F238E27FC236}">
                <a16:creationId xmlns:a16="http://schemas.microsoft.com/office/drawing/2014/main" id="{1274C355-67ED-4F3A-93BC-9CCC2F85ED7E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92900" y="2884488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hlink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AutoShape 5">
            <a:extLst>
              <a:ext uri="{FF2B5EF4-FFF2-40B4-BE49-F238E27FC236}">
                <a16:creationId xmlns:a16="http://schemas.microsoft.com/office/drawing/2014/main" id="{6FE83AFE-F2EC-4CA2-9585-9EB1C4CEFC15}"/>
              </a:ext>
            </a:extLst>
          </p:cNvPr>
          <p:cNvSpPr>
            <a:spLocks noChangeArrowheads="1"/>
          </p:cNvSpPr>
          <p:nvPr/>
        </p:nvSpPr>
        <p:spPr bwMode="gray">
          <a:xfrm>
            <a:off x="5078413" y="2884488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folHlink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AutoShape 6">
            <a:extLst>
              <a:ext uri="{FF2B5EF4-FFF2-40B4-BE49-F238E27FC236}">
                <a16:creationId xmlns:a16="http://schemas.microsoft.com/office/drawing/2014/main" id="{C8901139-9DE1-473E-8187-A151DE15F0E1}"/>
              </a:ext>
            </a:extLst>
          </p:cNvPr>
          <p:cNvSpPr>
            <a:spLocks noChangeArrowheads="1"/>
          </p:cNvSpPr>
          <p:nvPr/>
        </p:nvSpPr>
        <p:spPr bwMode="gray">
          <a:xfrm>
            <a:off x="3467100" y="2884488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accent2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AutoShape 7">
            <a:extLst>
              <a:ext uri="{FF2B5EF4-FFF2-40B4-BE49-F238E27FC236}">
                <a16:creationId xmlns:a16="http://schemas.microsoft.com/office/drawing/2014/main" id="{1E68F29F-8829-408E-83EB-80F81B46311F}"/>
              </a:ext>
            </a:extLst>
          </p:cNvPr>
          <p:cNvSpPr>
            <a:spLocks noChangeArrowheads="1"/>
          </p:cNvSpPr>
          <p:nvPr/>
        </p:nvSpPr>
        <p:spPr bwMode="gray">
          <a:xfrm>
            <a:off x="1852613" y="2884488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accent1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Rectangle 8">
            <a:extLst>
              <a:ext uri="{FF2B5EF4-FFF2-40B4-BE49-F238E27FC236}">
                <a16:creationId xmlns:a16="http://schemas.microsoft.com/office/drawing/2014/main" id="{386BD435-8A55-4C07-8B16-22485E953E09}"/>
              </a:ext>
            </a:extLst>
          </p:cNvPr>
          <p:cNvSpPr>
            <a:spLocks noChangeArrowheads="1"/>
          </p:cNvSpPr>
          <p:nvPr/>
        </p:nvSpPr>
        <p:spPr bwMode="gray">
          <a:xfrm>
            <a:off x="2692400" y="1752600"/>
            <a:ext cx="51054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altLang="en-US">
                <a:solidFill>
                  <a:srgbClr val="080808"/>
                </a:solidFill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grpSp>
        <p:nvGrpSpPr>
          <p:cNvPr id="28681" name="Group 9">
            <a:extLst>
              <a:ext uri="{FF2B5EF4-FFF2-40B4-BE49-F238E27FC236}">
                <a16:creationId xmlns:a16="http://schemas.microsoft.com/office/drawing/2014/main" id="{63EC0341-3102-4CC9-835C-8A34A82FD8DE}"/>
              </a:ext>
            </a:extLst>
          </p:cNvPr>
          <p:cNvGrpSpPr>
            <a:grpSpLocks/>
          </p:cNvGrpSpPr>
          <p:nvPr/>
        </p:nvGrpSpPr>
        <p:grpSpPr bwMode="auto">
          <a:xfrm>
            <a:off x="1857375" y="5232400"/>
            <a:ext cx="1554163" cy="704850"/>
            <a:chOff x="657" y="2893"/>
            <a:chExt cx="1032" cy="590"/>
          </a:xfrm>
        </p:grpSpPr>
        <p:sp>
          <p:nvSpPr>
            <p:cNvPr id="28682" name="AutoShape 10">
              <a:extLst>
                <a:ext uri="{FF2B5EF4-FFF2-40B4-BE49-F238E27FC236}">
                  <a16:creationId xmlns:a16="http://schemas.microsoft.com/office/drawing/2014/main" id="{BBA148A8-2E09-45FB-8174-08CF37AEFED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3" name="AutoShape 11">
              <a:extLst>
                <a:ext uri="{FF2B5EF4-FFF2-40B4-BE49-F238E27FC236}">
                  <a16:creationId xmlns:a16="http://schemas.microsoft.com/office/drawing/2014/main" id="{5478C9FA-CC58-4E3B-A766-3D0F0A80B8A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684" name="Group 12">
            <a:extLst>
              <a:ext uri="{FF2B5EF4-FFF2-40B4-BE49-F238E27FC236}">
                <a16:creationId xmlns:a16="http://schemas.microsoft.com/office/drawing/2014/main" id="{0E9C6031-CF8D-4ABF-9960-7C8058FF76D1}"/>
              </a:ext>
            </a:extLst>
          </p:cNvPr>
          <p:cNvGrpSpPr>
            <a:grpSpLocks/>
          </p:cNvGrpSpPr>
          <p:nvPr/>
        </p:nvGrpSpPr>
        <p:grpSpPr bwMode="auto">
          <a:xfrm>
            <a:off x="3476625" y="5232400"/>
            <a:ext cx="1554163" cy="704850"/>
            <a:chOff x="657" y="2893"/>
            <a:chExt cx="1032" cy="590"/>
          </a:xfrm>
        </p:grpSpPr>
        <p:sp>
          <p:nvSpPr>
            <p:cNvPr id="28685" name="AutoShape 13">
              <a:extLst>
                <a:ext uri="{FF2B5EF4-FFF2-40B4-BE49-F238E27FC236}">
                  <a16:creationId xmlns:a16="http://schemas.microsoft.com/office/drawing/2014/main" id="{01C21040-2F04-4061-9CEC-DA1DEDE864D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6" name="AutoShape 14">
              <a:extLst>
                <a:ext uri="{FF2B5EF4-FFF2-40B4-BE49-F238E27FC236}">
                  <a16:creationId xmlns:a16="http://schemas.microsoft.com/office/drawing/2014/main" id="{F5988F5D-4A2F-4ED9-85EF-9DC4E4B68F2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687" name="Group 15">
            <a:extLst>
              <a:ext uri="{FF2B5EF4-FFF2-40B4-BE49-F238E27FC236}">
                <a16:creationId xmlns:a16="http://schemas.microsoft.com/office/drawing/2014/main" id="{BBF40CDB-4A72-46AB-9A9F-8985B64B056B}"/>
              </a:ext>
            </a:extLst>
          </p:cNvPr>
          <p:cNvGrpSpPr>
            <a:grpSpLocks/>
          </p:cNvGrpSpPr>
          <p:nvPr/>
        </p:nvGrpSpPr>
        <p:grpSpPr bwMode="auto">
          <a:xfrm>
            <a:off x="5094288" y="5232400"/>
            <a:ext cx="1554162" cy="704850"/>
            <a:chOff x="657" y="2893"/>
            <a:chExt cx="1032" cy="590"/>
          </a:xfrm>
        </p:grpSpPr>
        <p:sp>
          <p:nvSpPr>
            <p:cNvPr id="28688" name="AutoShape 16">
              <a:extLst>
                <a:ext uri="{FF2B5EF4-FFF2-40B4-BE49-F238E27FC236}">
                  <a16:creationId xmlns:a16="http://schemas.microsoft.com/office/drawing/2014/main" id="{DBFB0D70-185F-40FB-8B94-EBB5EA09132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folHlink">
                    <a:gamma/>
                    <a:shade val="85882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9" name="AutoShape 17">
              <a:extLst>
                <a:ext uri="{FF2B5EF4-FFF2-40B4-BE49-F238E27FC236}">
                  <a16:creationId xmlns:a16="http://schemas.microsoft.com/office/drawing/2014/main" id="{9D0D8E4E-EA29-4C57-9E42-3502FC9ED19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690" name="Group 18">
            <a:extLst>
              <a:ext uri="{FF2B5EF4-FFF2-40B4-BE49-F238E27FC236}">
                <a16:creationId xmlns:a16="http://schemas.microsoft.com/office/drawing/2014/main" id="{DAB89324-2B69-4D76-A837-6CAAF69A69D1}"/>
              </a:ext>
            </a:extLst>
          </p:cNvPr>
          <p:cNvGrpSpPr>
            <a:grpSpLocks/>
          </p:cNvGrpSpPr>
          <p:nvPr/>
        </p:nvGrpSpPr>
        <p:grpSpPr bwMode="auto">
          <a:xfrm>
            <a:off x="6710363" y="5232400"/>
            <a:ext cx="1554162" cy="704850"/>
            <a:chOff x="657" y="2893"/>
            <a:chExt cx="1032" cy="590"/>
          </a:xfrm>
        </p:grpSpPr>
        <p:sp>
          <p:nvSpPr>
            <p:cNvPr id="28691" name="AutoShape 19">
              <a:extLst>
                <a:ext uri="{FF2B5EF4-FFF2-40B4-BE49-F238E27FC236}">
                  <a16:creationId xmlns:a16="http://schemas.microsoft.com/office/drawing/2014/main" id="{41C5DF32-9E50-4FC0-8BEB-845177E40B8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2" name="AutoShape 20">
              <a:extLst>
                <a:ext uri="{FF2B5EF4-FFF2-40B4-BE49-F238E27FC236}">
                  <a16:creationId xmlns:a16="http://schemas.microsoft.com/office/drawing/2014/main" id="{24A02316-BE3B-4B8A-9F4D-12F4D1654E9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693" name="Text Box 21">
            <a:extLst>
              <a:ext uri="{FF2B5EF4-FFF2-40B4-BE49-F238E27FC236}">
                <a16:creationId xmlns:a16="http://schemas.microsoft.com/office/drawing/2014/main" id="{BB073FE3-7709-4015-8664-0D12A1B7D6E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944688" y="3046413"/>
            <a:ext cx="14271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b="1"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8694" name="Text Box 22">
            <a:extLst>
              <a:ext uri="{FF2B5EF4-FFF2-40B4-BE49-F238E27FC236}">
                <a16:creationId xmlns:a16="http://schemas.microsoft.com/office/drawing/2014/main" id="{2320C4BB-9EF4-401D-A441-6E25433B918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559175" y="3046413"/>
            <a:ext cx="1427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b="1"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8695" name="Text Box 23">
            <a:extLst>
              <a:ext uri="{FF2B5EF4-FFF2-40B4-BE49-F238E27FC236}">
                <a16:creationId xmlns:a16="http://schemas.microsoft.com/office/drawing/2014/main" id="{F243C125-2EEB-49DD-BC59-258188A786F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180013" y="3046413"/>
            <a:ext cx="14271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b="1"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8696" name="Text Box 24">
            <a:extLst>
              <a:ext uri="{FF2B5EF4-FFF2-40B4-BE49-F238E27FC236}">
                <a16:creationId xmlns:a16="http://schemas.microsoft.com/office/drawing/2014/main" id="{15D690E4-8A0B-44BD-B795-B8B373B2C45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781800" y="3046413"/>
            <a:ext cx="1425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b="1"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8697" name="Text Box 25">
            <a:extLst>
              <a:ext uri="{FF2B5EF4-FFF2-40B4-BE49-F238E27FC236}">
                <a16:creationId xmlns:a16="http://schemas.microsoft.com/office/drawing/2014/main" id="{9C45F6FE-9569-44C7-AC23-9B545CCEF5A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874838" y="5224463"/>
            <a:ext cx="365125" cy="6413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b="1">
                <a:solidFill>
                  <a:srgbClr val="F8F8F8"/>
                </a:solidFill>
                <a:cs typeface="Arial" panose="020B0604020202020204" pitchFamily="34" charset="0"/>
              </a:rPr>
              <a:t>A</a:t>
            </a:r>
          </a:p>
        </p:txBody>
      </p:sp>
      <p:sp>
        <p:nvSpPr>
          <p:cNvPr id="28698" name="Text Box 26">
            <a:extLst>
              <a:ext uri="{FF2B5EF4-FFF2-40B4-BE49-F238E27FC236}">
                <a16:creationId xmlns:a16="http://schemas.microsoft.com/office/drawing/2014/main" id="{94290B11-BD31-456B-88CE-D2E85BFCED1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492500" y="5224463"/>
            <a:ext cx="365125" cy="6413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b="1">
                <a:solidFill>
                  <a:srgbClr val="F8F8F8"/>
                </a:solidFill>
                <a:cs typeface="Arial" panose="020B0604020202020204" pitchFamily="34" charset="0"/>
              </a:rPr>
              <a:t>B</a:t>
            </a:r>
          </a:p>
        </p:txBody>
      </p:sp>
      <p:sp>
        <p:nvSpPr>
          <p:cNvPr id="28699" name="Text Box 27">
            <a:extLst>
              <a:ext uri="{FF2B5EF4-FFF2-40B4-BE49-F238E27FC236}">
                <a16:creationId xmlns:a16="http://schemas.microsoft.com/office/drawing/2014/main" id="{6D858D83-B65B-4989-8879-993501EEEE8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114925" y="5224463"/>
            <a:ext cx="363538" cy="6413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b="1">
                <a:solidFill>
                  <a:srgbClr val="F8F8F8"/>
                </a:solidFill>
                <a:cs typeface="Arial" panose="020B0604020202020204" pitchFamily="34" charset="0"/>
              </a:rPr>
              <a:t>C</a:t>
            </a:r>
          </a:p>
        </p:txBody>
      </p:sp>
      <p:sp>
        <p:nvSpPr>
          <p:cNvPr id="28700" name="Text Box 28">
            <a:extLst>
              <a:ext uri="{FF2B5EF4-FFF2-40B4-BE49-F238E27FC236}">
                <a16:creationId xmlns:a16="http://schemas.microsoft.com/office/drawing/2014/main" id="{B6636811-8B28-45A5-8640-D2E520AA37C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713538" y="5224463"/>
            <a:ext cx="365125" cy="6413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b="1">
                <a:solidFill>
                  <a:srgbClr val="F8F8F8"/>
                </a:solidFill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28701" name="Group 29">
            <a:extLst>
              <a:ext uri="{FF2B5EF4-FFF2-40B4-BE49-F238E27FC236}">
                <a16:creationId xmlns:a16="http://schemas.microsoft.com/office/drawing/2014/main" id="{F8D3F5BD-2D3D-4CF3-8495-221903FC8871}"/>
              </a:ext>
            </a:extLst>
          </p:cNvPr>
          <p:cNvGrpSpPr>
            <a:grpSpLocks/>
          </p:cNvGrpSpPr>
          <p:nvPr/>
        </p:nvGrpSpPr>
        <p:grpSpPr bwMode="auto">
          <a:xfrm>
            <a:off x="1860550" y="5038725"/>
            <a:ext cx="1550988" cy="153988"/>
            <a:chOff x="764" y="2737"/>
            <a:chExt cx="1032" cy="102"/>
          </a:xfrm>
        </p:grpSpPr>
        <p:sp>
          <p:nvSpPr>
            <p:cNvPr id="28702" name="AutoShape 30">
              <a:extLst>
                <a:ext uri="{FF2B5EF4-FFF2-40B4-BE49-F238E27FC236}">
                  <a16:creationId xmlns:a16="http://schemas.microsoft.com/office/drawing/2014/main" id="{9C7220B1-3574-48E7-AA3C-3086E0DFBE5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3" name="AutoShape 31">
              <a:extLst>
                <a:ext uri="{FF2B5EF4-FFF2-40B4-BE49-F238E27FC236}">
                  <a16:creationId xmlns:a16="http://schemas.microsoft.com/office/drawing/2014/main" id="{AABED24D-E70B-43B1-AD93-24350CEC890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04" name="Group 32">
            <a:extLst>
              <a:ext uri="{FF2B5EF4-FFF2-40B4-BE49-F238E27FC236}">
                <a16:creationId xmlns:a16="http://schemas.microsoft.com/office/drawing/2014/main" id="{51B0A752-6903-4BE1-9980-1A4683085BB2}"/>
              </a:ext>
            </a:extLst>
          </p:cNvPr>
          <p:cNvGrpSpPr>
            <a:grpSpLocks/>
          </p:cNvGrpSpPr>
          <p:nvPr/>
        </p:nvGrpSpPr>
        <p:grpSpPr bwMode="auto">
          <a:xfrm>
            <a:off x="1860550" y="4884738"/>
            <a:ext cx="1550988" cy="152400"/>
            <a:chOff x="764" y="2737"/>
            <a:chExt cx="1032" cy="102"/>
          </a:xfrm>
        </p:grpSpPr>
        <p:sp>
          <p:nvSpPr>
            <p:cNvPr id="28705" name="AutoShape 33">
              <a:extLst>
                <a:ext uri="{FF2B5EF4-FFF2-40B4-BE49-F238E27FC236}">
                  <a16:creationId xmlns:a16="http://schemas.microsoft.com/office/drawing/2014/main" id="{0B213B35-1560-4D5D-B14A-BBF2EF17B4E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6" name="AutoShape 34">
              <a:extLst>
                <a:ext uri="{FF2B5EF4-FFF2-40B4-BE49-F238E27FC236}">
                  <a16:creationId xmlns:a16="http://schemas.microsoft.com/office/drawing/2014/main" id="{FEBC9622-488A-46B0-8995-ABA4B25CAC2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07" name="Group 35">
            <a:extLst>
              <a:ext uri="{FF2B5EF4-FFF2-40B4-BE49-F238E27FC236}">
                <a16:creationId xmlns:a16="http://schemas.microsoft.com/office/drawing/2014/main" id="{B7ECA48E-03AE-4528-9198-29E76FDB9254}"/>
              </a:ext>
            </a:extLst>
          </p:cNvPr>
          <p:cNvGrpSpPr>
            <a:grpSpLocks/>
          </p:cNvGrpSpPr>
          <p:nvPr/>
        </p:nvGrpSpPr>
        <p:grpSpPr bwMode="auto">
          <a:xfrm>
            <a:off x="1860550" y="4697413"/>
            <a:ext cx="1550988" cy="153987"/>
            <a:chOff x="764" y="2737"/>
            <a:chExt cx="1032" cy="102"/>
          </a:xfrm>
        </p:grpSpPr>
        <p:sp>
          <p:nvSpPr>
            <p:cNvPr id="28708" name="AutoShape 36">
              <a:extLst>
                <a:ext uri="{FF2B5EF4-FFF2-40B4-BE49-F238E27FC236}">
                  <a16:creationId xmlns:a16="http://schemas.microsoft.com/office/drawing/2014/main" id="{D20F7A7F-E541-4A28-8243-B3275530B8C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9" name="AutoShape 37">
              <a:extLst>
                <a:ext uri="{FF2B5EF4-FFF2-40B4-BE49-F238E27FC236}">
                  <a16:creationId xmlns:a16="http://schemas.microsoft.com/office/drawing/2014/main" id="{79B277F1-D7F3-414E-8058-58188DA4A1D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10" name="Group 38">
            <a:extLst>
              <a:ext uri="{FF2B5EF4-FFF2-40B4-BE49-F238E27FC236}">
                <a16:creationId xmlns:a16="http://schemas.microsoft.com/office/drawing/2014/main" id="{D4CBB2FB-5144-4F47-B197-4B747ED817F3}"/>
              </a:ext>
            </a:extLst>
          </p:cNvPr>
          <p:cNvGrpSpPr>
            <a:grpSpLocks/>
          </p:cNvGrpSpPr>
          <p:nvPr/>
        </p:nvGrpSpPr>
        <p:grpSpPr bwMode="auto">
          <a:xfrm>
            <a:off x="1860550" y="4510088"/>
            <a:ext cx="1550988" cy="153987"/>
            <a:chOff x="764" y="2737"/>
            <a:chExt cx="1032" cy="102"/>
          </a:xfrm>
        </p:grpSpPr>
        <p:sp>
          <p:nvSpPr>
            <p:cNvPr id="28711" name="AutoShape 39">
              <a:extLst>
                <a:ext uri="{FF2B5EF4-FFF2-40B4-BE49-F238E27FC236}">
                  <a16:creationId xmlns:a16="http://schemas.microsoft.com/office/drawing/2014/main" id="{78B31571-E374-40D7-B7E6-B0BCA0D3E28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2" name="AutoShape 40">
              <a:extLst>
                <a:ext uri="{FF2B5EF4-FFF2-40B4-BE49-F238E27FC236}">
                  <a16:creationId xmlns:a16="http://schemas.microsoft.com/office/drawing/2014/main" id="{9C9F9933-3EE4-4AB8-9474-FC8DAF5F510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13" name="Group 41">
            <a:extLst>
              <a:ext uri="{FF2B5EF4-FFF2-40B4-BE49-F238E27FC236}">
                <a16:creationId xmlns:a16="http://schemas.microsoft.com/office/drawing/2014/main" id="{1E82DEA8-1C46-4E8F-9AA6-551FB0D4E2CE}"/>
              </a:ext>
            </a:extLst>
          </p:cNvPr>
          <p:cNvGrpSpPr>
            <a:grpSpLocks/>
          </p:cNvGrpSpPr>
          <p:nvPr/>
        </p:nvGrpSpPr>
        <p:grpSpPr bwMode="auto">
          <a:xfrm>
            <a:off x="1860550" y="4327525"/>
            <a:ext cx="1550988" cy="153988"/>
            <a:chOff x="764" y="2737"/>
            <a:chExt cx="1032" cy="102"/>
          </a:xfrm>
        </p:grpSpPr>
        <p:sp>
          <p:nvSpPr>
            <p:cNvPr id="28714" name="AutoShape 42">
              <a:extLst>
                <a:ext uri="{FF2B5EF4-FFF2-40B4-BE49-F238E27FC236}">
                  <a16:creationId xmlns:a16="http://schemas.microsoft.com/office/drawing/2014/main" id="{F6C9528C-94F5-44DD-A761-A747ABFBB49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5" name="AutoShape 43">
              <a:extLst>
                <a:ext uri="{FF2B5EF4-FFF2-40B4-BE49-F238E27FC236}">
                  <a16:creationId xmlns:a16="http://schemas.microsoft.com/office/drawing/2014/main" id="{17BEA779-F016-462A-8B24-B69D630BDD4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16" name="Group 44">
            <a:extLst>
              <a:ext uri="{FF2B5EF4-FFF2-40B4-BE49-F238E27FC236}">
                <a16:creationId xmlns:a16="http://schemas.microsoft.com/office/drawing/2014/main" id="{AE362339-039A-4713-9ACF-C164210B61C4}"/>
              </a:ext>
            </a:extLst>
          </p:cNvPr>
          <p:cNvGrpSpPr>
            <a:grpSpLocks/>
          </p:cNvGrpSpPr>
          <p:nvPr/>
        </p:nvGrpSpPr>
        <p:grpSpPr bwMode="auto">
          <a:xfrm>
            <a:off x="1860550" y="4140200"/>
            <a:ext cx="1550988" cy="153988"/>
            <a:chOff x="764" y="2737"/>
            <a:chExt cx="1032" cy="102"/>
          </a:xfrm>
        </p:grpSpPr>
        <p:sp>
          <p:nvSpPr>
            <p:cNvPr id="28717" name="AutoShape 45">
              <a:extLst>
                <a:ext uri="{FF2B5EF4-FFF2-40B4-BE49-F238E27FC236}">
                  <a16:creationId xmlns:a16="http://schemas.microsoft.com/office/drawing/2014/main" id="{6656D74E-5049-4EC1-8C0B-E1A1EC33C9F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8" name="AutoShape 46">
              <a:extLst>
                <a:ext uri="{FF2B5EF4-FFF2-40B4-BE49-F238E27FC236}">
                  <a16:creationId xmlns:a16="http://schemas.microsoft.com/office/drawing/2014/main" id="{AF8488E6-22C3-4580-9834-48B1F086216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19" name="Group 47">
            <a:extLst>
              <a:ext uri="{FF2B5EF4-FFF2-40B4-BE49-F238E27FC236}">
                <a16:creationId xmlns:a16="http://schemas.microsoft.com/office/drawing/2014/main" id="{85F9ABBD-9038-496E-956E-C7AA1A9F4808}"/>
              </a:ext>
            </a:extLst>
          </p:cNvPr>
          <p:cNvGrpSpPr>
            <a:grpSpLocks/>
          </p:cNvGrpSpPr>
          <p:nvPr/>
        </p:nvGrpSpPr>
        <p:grpSpPr bwMode="auto">
          <a:xfrm>
            <a:off x="1860550" y="3952875"/>
            <a:ext cx="1550988" cy="153988"/>
            <a:chOff x="764" y="2737"/>
            <a:chExt cx="1032" cy="102"/>
          </a:xfrm>
        </p:grpSpPr>
        <p:sp>
          <p:nvSpPr>
            <p:cNvPr id="28720" name="AutoShape 48">
              <a:extLst>
                <a:ext uri="{FF2B5EF4-FFF2-40B4-BE49-F238E27FC236}">
                  <a16:creationId xmlns:a16="http://schemas.microsoft.com/office/drawing/2014/main" id="{ED77FABA-ED9F-412C-920F-9CD28925DF9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1" name="AutoShape 49">
              <a:extLst>
                <a:ext uri="{FF2B5EF4-FFF2-40B4-BE49-F238E27FC236}">
                  <a16:creationId xmlns:a16="http://schemas.microsoft.com/office/drawing/2014/main" id="{BF0DA809-3A1A-4BFB-AB07-83651BB6161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22" name="Group 50">
            <a:extLst>
              <a:ext uri="{FF2B5EF4-FFF2-40B4-BE49-F238E27FC236}">
                <a16:creationId xmlns:a16="http://schemas.microsoft.com/office/drawing/2014/main" id="{9060DA06-8AE8-47EE-AC55-D8B3B1A8273C}"/>
              </a:ext>
            </a:extLst>
          </p:cNvPr>
          <p:cNvGrpSpPr>
            <a:grpSpLocks/>
          </p:cNvGrpSpPr>
          <p:nvPr/>
        </p:nvGrpSpPr>
        <p:grpSpPr bwMode="auto">
          <a:xfrm>
            <a:off x="1860550" y="3767138"/>
            <a:ext cx="1550988" cy="153987"/>
            <a:chOff x="764" y="2737"/>
            <a:chExt cx="1032" cy="102"/>
          </a:xfrm>
        </p:grpSpPr>
        <p:sp>
          <p:nvSpPr>
            <p:cNvPr id="28723" name="AutoShape 51">
              <a:extLst>
                <a:ext uri="{FF2B5EF4-FFF2-40B4-BE49-F238E27FC236}">
                  <a16:creationId xmlns:a16="http://schemas.microsoft.com/office/drawing/2014/main" id="{A5704B9F-ACC6-4922-A07B-45191B8B165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4" name="AutoShape 52">
              <a:extLst>
                <a:ext uri="{FF2B5EF4-FFF2-40B4-BE49-F238E27FC236}">
                  <a16:creationId xmlns:a16="http://schemas.microsoft.com/office/drawing/2014/main" id="{8D624B97-D2D7-4680-8288-8852E020F2D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25" name="Group 53">
            <a:extLst>
              <a:ext uri="{FF2B5EF4-FFF2-40B4-BE49-F238E27FC236}">
                <a16:creationId xmlns:a16="http://schemas.microsoft.com/office/drawing/2014/main" id="{B0BA8556-8566-4E48-9E2E-FFE617E361A0}"/>
              </a:ext>
            </a:extLst>
          </p:cNvPr>
          <p:cNvGrpSpPr>
            <a:grpSpLocks/>
          </p:cNvGrpSpPr>
          <p:nvPr/>
        </p:nvGrpSpPr>
        <p:grpSpPr bwMode="auto">
          <a:xfrm>
            <a:off x="3484563" y="5038725"/>
            <a:ext cx="1550987" cy="153988"/>
            <a:chOff x="764" y="2737"/>
            <a:chExt cx="1032" cy="102"/>
          </a:xfrm>
        </p:grpSpPr>
        <p:sp>
          <p:nvSpPr>
            <p:cNvPr id="28726" name="AutoShape 54">
              <a:extLst>
                <a:ext uri="{FF2B5EF4-FFF2-40B4-BE49-F238E27FC236}">
                  <a16:creationId xmlns:a16="http://schemas.microsoft.com/office/drawing/2014/main" id="{C321A75D-4C31-40F2-BF61-9AB0C00BA88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accent2"/>
            </a:soli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27" name="AutoShape 55">
              <a:extLst>
                <a:ext uri="{FF2B5EF4-FFF2-40B4-BE49-F238E27FC236}">
                  <a16:creationId xmlns:a16="http://schemas.microsoft.com/office/drawing/2014/main" id="{873B697C-26B0-40D3-966E-FA9FBD34C31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28" name="Group 56">
            <a:extLst>
              <a:ext uri="{FF2B5EF4-FFF2-40B4-BE49-F238E27FC236}">
                <a16:creationId xmlns:a16="http://schemas.microsoft.com/office/drawing/2014/main" id="{48F3478D-2123-42F3-B5FC-85E3957690E8}"/>
              </a:ext>
            </a:extLst>
          </p:cNvPr>
          <p:cNvGrpSpPr>
            <a:grpSpLocks/>
          </p:cNvGrpSpPr>
          <p:nvPr/>
        </p:nvGrpSpPr>
        <p:grpSpPr bwMode="auto">
          <a:xfrm>
            <a:off x="3484563" y="4884738"/>
            <a:ext cx="1550987" cy="152400"/>
            <a:chOff x="764" y="2737"/>
            <a:chExt cx="1032" cy="102"/>
          </a:xfrm>
        </p:grpSpPr>
        <p:sp>
          <p:nvSpPr>
            <p:cNvPr id="28729" name="AutoShape 57">
              <a:extLst>
                <a:ext uri="{FF2B5EF4-FFF2-40B4-BE49-F238E27FC236}">
                  <a16:creationId xmlns:a16="http://schemas.microsoft.com/office/drawing/2014/main" id="{8C0C5DE9-79E9-40E8-826D-5913AF71FFE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30" name="AutoShape 58">
              <a:extLst>
                <a:ext uri="{FF2B5EF4-FFF2-40B4-BE49-F238E27FC236}">
                  <a16:creationId xmlns:a16="http://schemas.microsoft.com/office/drawing/2014/main" id="{54B1EE38-E41A-4CB9-942C-EDA8559CA10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31" name="Group 59">
            <a:extLst>
              <a:ext uri="{FF2B5EF4-FFF2-40B4-BE49-F238E27FC236}">
                <a16:creationId xmlns:a16="http://schemas.microsoft.com/office/drawing/2014/main" id="{69FE0BA8-FDD0-4304-A7AB-360230BE5B5F}"/>
              </a:ext>
            </a:extLst>
          </p:cNvPr>
          <p:cNvGrpSpPr>
            <a:grpSpLocks/>
          </p:cNvGrpSpPr>
          <p:nvPr/>
        </p:nvGrpSpPr>
        <p:grpSpPr bwMode="auto">
          <a:xfrm>
            <a:off x="5086350" y="5038725"/>
            <a:ext cx="1549400" cy="153988"/>
            <a:chOff x="764" y="2737"/>
            <a:chExt cx="1032" cy="102"/>
          </a:xfrm>
        </p:grpSpPr>
        <p:sp>
          <p:nvSpPr>
            <p:cNvPr id="28732" name="AutoShape 60">
              <a:extLst>
                <a:ext uri="{FF2B5EF4-FFF2-40B4-BE49-F238E27FC236}">
                  <a16:creationId xmlns:a16="http://schemas.microsoft.com/office/drawing/2014/main" id="{62E8962C-F081-4EBB-9C98-68685D9E8EE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33" name="AutoShape 61">
              <a:extLst>
                <a:ext uri="{FF2B5EF4-FFF2-40B4-BE49-F238E27FC236}">
                  <a16:creationId xmlns:a16="http://schemas.microsoft.com/office/drawing/2014/main" id="{CA7688AC-4E49-41B3-815E-4BFC57ECF06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34" name="Group 62">
            <a:extLst>
              <a:ext uri="{FF2B5EF4-FFF2-40B4-BE49-F238E27FC236}">
                <a16:creationId xmlns:a16="http://schemas.microsoft.com/office/drawing/2014/main" id="{FE4E4A16-0569-4B0D-9405-6AAA6B7E0A0B}"/>
              </a:ext>
            </a:extLst>
          </p:cNvPr>
          <p:cNvGrpSpPr>
            <a:grpSpLocks/>
          </p:cNvGrpSpPr>
          <p:nvPr/>
        </p:nvGrpSpPr>
        <p:grpSpPr bwMode="auto">
          <a:xfrm>
            <a:off x="6707188" y="5038725"/>
            <a:ext cx="1549400" cy="153988"/>
            <a:chOff x="764" y="2737"/>
            <a:chExt cx="1032" cy="102"/>
          </a:xfrm>
        </p:grpSpPr>
        <p:sp>
          <p:nvSpPr>
            <p:cNvPr id="28735" name="AutoShape 63">
              <a:extLst>
                <a:ext uri="{FF2B5EF4-FFF2-40B4-BE49-F238E27FC236}">
                  <a16:creationId xmlns:a16="http://schemas.microsoft.com/office/drawing/2014/main" id="{6F966837-4E71-4C33-95A8-CAB16A05836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36" name="AutoShape 64">
              <a:extLst>
                <a:ext uri="{FF2B5EF4-FFF2-40B4-BE49-F238E27FC236}">
                  <a16:creationId xmlns:a16="http://schemas.microsoft.com/office/drawing/2014/main" id="{DDA000BA-4886-43D6-A94B-CC4148F5430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37" name="Group 65">
            <a:extLst>
              <a:ext uri="{FF2B5EF4-FFF2-40B4-BE49-F238E27FC236}">
                <a16:creationId xmlns:a16="http://schemas.microsoft.com/office/drawing/2014/main" id="{399E299D-EF8F-4167-92DE-30B310AEEE84}"/>
              </a:ext>
            </a:extLst>
          </p:cNvPr>
          <p:cNvGrpSpPr>
            <a:grpSpLocks/>
          </p:cNvGrpSpPr>
          <p:nvPr/>
        </p:nvGrpSpPr>
        <p:grpSpPr bwMode="auto">
          <a:xfrm>
            <a:off x="3484563" y="4699000"/>
            <a:ext cx="1550987" cy="152400"/>
            <a:chOff x="764" y="2737"/>
            <a:chExt cx="1032" cy="102"/>
          </a:xfrm>
        </p:grpSpPr>
        <p:sp>
          <p:nvSpPr>
            <p:cNvPr id="28738" name="AutoShape 66">
              <a:extLst>
                <a:ext uri="{FF2B5EF4-FFF2-40B4-BE49-F238E27FC236}">
                  <a16:creationId xmlns:a16="http://schemas.microsoft.com/office/drawing/2014/main" id="{991A2FA7-7AFB-4FAB-BFB0-CD5E4316606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39" name="AutoShape 67">
              <a:extLst>
                <a:ext uri="{FF2B5EF4-FFF2-40B4-BE49-F238E27FC236}">
                  <a16:creationId xmlns:a16="http://schemas.microsoft.com/office/drawing/2014/main" id="{FD0E2C9B-D9A3-4C57-AC69-E0DC27FF4C2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40" name="Group 68">
            <a:extLst>
              <a:ext uri="{FF2B5EF4-FFF2-40B4-BE49-F238E27FC236}">
                <a16:creationId xmlns:a16="http://schemas.microsoft.com/office/drawing/2014/main" id="{8DD2BD18-43C4-45C8-A2C6-96E9D26C693F}"/>
              </a:ext>
            </a:extLst>
          </p:cNvPr>
          <p:cNvGrpSpPr>
            <a:grpSpLocks/>
          </p:cNvGrpSpPr>
          <p:nvPr/>
        </p:nvGrpSpPr>
        <p:grpSpPr bwMode="auto">
          <a:xfrm>
            <a:off x="3484563" y="4521200"/>
            <a:ext cx="1550987" cy="152400"/>
            <a:chOff x="764" y="2737"/>
            <a:chExt cx="1032" cy="102"/>
          </a:xfrm>
        </p:grpSpPr>
        <p:sp>
          <p:nvSpPr>
            <p:cNvPr id="28741" name="AutoShape 69">
              <a:extLst>
                <a:ext uri="{FF2B5EF4-FFF2-40B4-BE49-F238E27FC236}">
                  <a16:creationId xmlns:a16="http://schemas.microsoft.com/office/drawing/2014/main" id="{65118B86-631A-4F0C-A61D-B2F267067CA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42" name="AutoShape 70">
              <a:extLst>
                <a:ext uri="{FF2B5EF4-FFF2-40B4-BE49-F238E27FC236}">
                  <a16:creationId xmlns:a16="http://schemas.microsoft.com/office/drawing/2014/main" id="{FF74E61D-AD8B-4708-A8AA-7977EE68B87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43" name="Group 71">
            <a:extLst>
              <a:ext uri="{FF2B5EF4-FFF2-40B4-BE49-F238E27FC236}">
                <a16:creationId xmlns:a16="http://schemas.microsoft.com/office/drawing/2014/main" id="{9215724C-BD09-4DDF-9256-25CDF27B5A47}"/>
              </a:ext>
            </a:extLst>
          </p:cNvPr>
          <p:cNvGrpSpPr>
            <a:grpSpLocks/>
          </p:cNvGrpSpPr>
          <p:nvPr/>
        </p:nvGrpSpPr>
        <p:grpSpPr bwMode="auto">
          <a:xfrm>
            <a:off x="3484563" y="4335463"/>
            <a:ext cx="1550987" cy="152400"/>
            <a:chOff x="764" y="2737"/>
            <a:chExt cx="1032" cy="102"/>
          </a:xfrm>
        </p:grpSpPr>
        <p:sp>
          <p:nvSpPr>
            <p:cNvPr id="28744" name="AutoShape 72">
              <a:extLst>
                <a:ext uri="{FF2B5EF4-FFF2-40B4-BE49-F238E27FC236}">
                  <a16:creationId xmlns:a16="http://schemas.microsoft.com/office/drawing/2014/main" id="{F17E031C-4496-4707-AB18-3ACE1FF3F84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45" name="AutoShape 73">
              <a:extLst>
                <a:ext uri="{FF2B5EF4-FFF2-40B4-BE49-F238E27FC236}">
                  <a16:creationId xmlns:a16="http://schemas.microsoft.com/office/drawing/2014/main" id="{F30161DF-53F6-4090-9F55-84F94750356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46" name="Group 74">
            <a:extLst>
              <a:ext uri="{FF2B5EF4-FFF2-40B4-BE49-F238E27FC236}">
                <a16:creationId xmlns:a16="http://schemas.microsoft.com/office/drawing/2014/main" id="{2592DD5B-FF1A-4F39-91F5-61DEE11E60A4}"/>
              </a:ext>
            </a:extLst>
          </p:cNvPr>
          <p:cNvGrpSpPr>
            <a:grpSpLocks/>
          </p:cNvGrpSpPr>
          <p:nvPr/>
        </p:nvGrpSpPr>
        <p:grpSpPr bwMode="auto">
          <a:xfrm>
            <a:off x="5086350" y="4883150"/>
            <a:ext cx="1549400" cy="153988"/>
            <a:chOff x="764" y="2737"/>
            <a:chExt cx="1032" cy="102"/>
          </a:xfrm>
        </p:grpSpPr>
        <p:sp>
          <p:nvSpPr>
            <p:cNvPr id="28747" name="AutoShape 75">
              <a:extLst>
                <a:ext uri="{FF2B5EF4-FFF2-40B4-BE49-F238E27FC236}">
                  <a16:creationId xmlns:a16="http://schemas.microsoft.com/office/drawing/2014/main" id="{34978B93-CCAB-41CC-B05A-E6004B343F9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48" name="AutoShape 76">
              <a:extLst>
                <a:ext uri="{FF2B5EF4-FFF2-40B4-BE49-F238E27FC236}">
                  <a16:creationId xmlns:a16="http://schemas.microsoft.com/office/drawing/2014/main" id="{3B5D7861-5B86-42B8-A2B3-05876CFC621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49" name="Group 77">
            <a:extLst>
              <a:ext uri="{FF2B5EF4-FFF2-40B4-BE49-F238E27FC236}">
                <a16:creationId xmlns:a16="http://schemas.microsoft.com/office/drawing/2014/main" id="{423CF7F1-0AD7-4EC4-A77C-80DFED7DBD13}"/>
              </a:ext>
            </a:extLst>
          </p:cNvPr>
          <p:cNvGrpSpPr>
            <a:grpSpLocks/>
          </p:cNvGrpSpPr>
          <p:nvPr/>
        </p:nvGrpSpPr>
        <p:grpSpPr bwMode="auto">
          <a:xfrm>
            <a:off x="5086350" y="4697413"/>
            <a:ext cx="1549400" cy="153987"/>
            <a:chOff x="764" y="2737"/>
            <a:chExt cx="1032" cy="102"/>
          </a:xfrm>
        </p:grpSpPr>
        <p:sp>
          <p:nvSpPr>
            <p:cNvPr id="28750" name="AutoShape 78">
              <a:extLst>
                <a:ext uri="{FF2B5EF4-FFF2-40B4-BE49-F238E27FC236}">
                  <a16:creationId xmlns:a16="http://schemas.microsoft.com/office/drawing/2014/main" id="{96CB7F6C-22DA-4AE1-9DD5-90D02ADCCCB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51" name="AutoShape 79">
              <a:extLst>
                <a:ext uri="{FF2B5EF4-FFF2-40B4-BE49-F238E27FC236}">
                  <a16:creationId xmlns:a16="http://schemas.microsoft.com/office/drawing/2014/main" id="{0C5E46FD-914C-4AEC-882D-D10D948F1BF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752" name="Group 80">
            <a:extLst>
              <a:ext uri="{FF2B5EF4-FFF2-40B4-BE49-F238E27FC236}">
                <a16:creationId xmlns:a16="http://schemas.microsoft.com/office/drawing/2014/main" id="{539B5CDB-2A10-4166-8D31-F885F1498AC6}"/>
              </a:ext>
            </a:extLst>
          </p:cNvPr>
          <p:cNvGrpSpPr>
            <a:grpSpLocks/>
          </p:cNvGrpSpPr>
          <p:nvPr/>
        </p:nvGrpSpPr>
        <p:grpSpPr bwMode="auto">
          <a:xfrm>
            <a:off x="6707188" y="4875213"/>
            <a:ext cx="1549400" cy="153987"/>
            <a:chOff x="764" y="2737"/>
            <a:chExt cx="1032" cy="102"/>
          </a:xfrm>
        </p:grpSpPr>
        <p:sp>
          <p:nvSpPr>
            <p:cNvPr id="28753" name="AutoShape 81">
              <a:extLst>
                <a:ext uri="{FF2B5EF4-FFF2-40B4-BE49-F238E27FC236}">
                  <a16:creationId xmlns:a16="http://schemas.microsoft.com/office/drawing/2014/main" id="{776B8586-EA17-409C-8640-60C0DA6E4CA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54" name="AutoShape 82">
              <a:extLst>
                <a:ext uri="{FF2B5EF4-FFF2-40B4-BE49-F238E27FC236}">
                  <a16:creationId xmlns:a16="http://schemas.microsoft.com/office/drawing/2014/main" id="{0AB37005-D1AF-4532-8232-BDD929B53A7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3F32A72C-CC60-4ED7-87CB-F2491F758F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30723" name="Freeform 3">
            <a:extLst>
              <a:ext uri="{FF2B5EF4-FFF2-40B4-BE49-F238E27FC236}">
                <a16:creationId xmlns:a16="http://schemas.microsoft.com/office/drawing/2014/main" id="{23302B87-33D3-45D7-AD97-09F7DD95D334}"/>
              </a:ext>
            </a:extLst>
          </p:cNvPr>
          <p:cNvSpPr>
            <a:spLocks/>
          </p:cNvSpPr>
          <p:nvPr/>
        </p:nvSpPr>
        <p:spPr bwMode="gray">
          <a:xfrm>
            <a:off x="1524000" y="4013200"/>
            <a:ext cx="7015163" cy="1785938"/>
          </a:xfrm>
          <a:custGeom>
            <a:avLst/>
            <a:gdLst>
              <a:gd name="T0" fmla="*/ 2216 w 4419"/>
              <a:gd name="T1" fmla="*/ 584 h 1125"/>
              <a:gd name="T2" fmla="*/ 963 w 4419"/>
              <a:gd name="T3" fmla="*/ 122 h 1125"/>
              <a:gd name="T4" fmla="*/ 1 w 4419"/>
              <a:gd name="T5" fmla="*/ 550 h 1125"/>
              <a:gd name="T6" fmla="*/ 888 w 4419"/>
              <a:gd name="T7" fmla="*/ 1038 h 1125"/>
              <a:gd name="T8" fmla="*/ 2216 w 4419"/>
              <a:gd name="T9" fmla="*/ 645 h 1125"/>
              <a:gd name="T10" fmla="*/ 3443 w 4419"/>
              <a:gd name="T11" fmla="*/ 1057 h 1125"/>
              <a:gd name="T12" fmla="*/ 4405 w 4419"/>
              <a:gd name="T13" fmla="*/ 590 h 1125"/>
              <a:gd name="T14" fmla="*/ 3497 w 4419"/>
              <a:gd name="T15" fmla="*/ 129 h 1125"/>
              <a:gd name="T16" fmla="*/ 2216 w 4419"/>
              <a:gd name="T17" fmla="*/ 584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DDDDDD">
                  <a:gamma/>
                  <a:shade val="76078"/>
                  <a:invGamma/>
                </a:srgbClr>
              </a:gs>
              <a:gs pos="50000">
                <a:srgbClr val="DDDDDD"/>
              </a:gs>
              <a:gs pos="100000">
                <a:srgbClr val="DDDDDD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  <a:contourClr>
              <a:srgbClr val="DDDDDD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30724" name="Oval 4">
            <a:extLst>
              <a:ext uri="{FF2B5EF4-FFF2-40B4-BE49-F238E27FC236}">
                <a16:creationId xmlns:a16="http://schemas.microsoft.com/office/drawing/2014/main" id="{E3E3C860-8DBC-4BF2-AB6D-1B6D853E018E}"/>
              </a:ext>
            </a:extLst>
          </p:cNvPr>
          <p:cNvSpPr>
            <a:spLocks noChangeArrowheads="1"/>
          </p:cNvSpPr>
          <p:nvPr/>
        </p:nvSpPr>
        <p:spPr bwMode="gray">
          <a:xfrm>
            <a:off x="3148013" y="4806950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Oval 5">
            <a:extLst>
              <a:ext uri="{FF2B5EF4-FFF2-40B4-BE49-F238E27FC236}">
                <a16:creationId xmlns:a16="http://schemas.microsoft.com/office/drawing/2014/main" id="{58874A87-26FB-48CB-9AB5-C91A307E9CC3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3163888" y="4391025"/>
            <a:ext cx="463550" cy="193675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scene3d>
            <a:camera prst="legacyObliqueBottom"/>
            <a:lightRig rig="legacyNormal3" dir="l"/>
          </a:scene3d>
          <a:sp3d extrusionH="887400" prstMaterial="legacyPlastic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0726" name="Oval 6">
            <a:extLst>
              <a:ext uri="{FF2B5EF4-FFF2-40B4-BE49-F238E27FC236}">
                <a16:creationId xmlns:a16="http://schemas.microsoft.com/office/drawing/2014/main" id="{9231AD83-B98D-43F0-85B9-32385BB81410}"/>
              </a:ext>
            </a:extLst>
          </p:cNvPr>
          <p:cNvSpPr>
            <a:spLocks noChangeArrowheads="1"/>
          </p:cNvSpPr>
          <p:nvPr/>
        </p:nvSpPr>
        <p:spPr bwMode="gray">
          <a:xfrm>
            <a:off x="2493963" y="4694238"/>
            <a:ext cx="504825" cy="217487"/>
          </a:xfrm>
          <a:prstGeom prst="ellipse">
            <a:avLst/>
          </a:prstGeom>
          <a:solidFill>
            <a:srgbClr val="161614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Oval 7">
            <a:extLst>
              <a:ext uri="{FF2B5EF4-FFF2-40B4-BE49-F238E27FC236}">
                <a16:creationId xmlns:a16="http://schemas.microsoft.com/office/drawing/2014/main" id="{0517D0BD-E6F4-4CA8-8571-A5F52E1576A0}"/>
              </a:ext>
            </a:extLst>
          </p:cNvPr>
          <p:cNvSpPr>
            <a:spLocks noChangeArrowheads="1"/>
          </p:cNvSpPr>
          <p:nvPr/>
        </p:nvSpPr>
        <p:spPr bwMode="gray">
          <a:xfrm>
            <a:off x="2517775" y="2176463"/>
            <a:ext cx="463550" cy="19367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legacyObliqueBottom"/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0728" name="Oval 8">
            <a:extLst>
              <a:ext uri="{FF2B5EF4-FFF2-40B4-BE49-F238E27FC236}">
                <a16:creationId xmlns:a16="http://schemas.microsoft.com/office/drawing/2014/main" id="{A18F35EB-6903-446E-B45F-1F77F52A66C8}"/>
              </a:ext>
            </a:extLst>
          </p:cNvPr>
          <p:cNvSpPr>
            <a:spLocks noChangeArrowheads="1"/>
          </p:cNvSpPr>
          <p:nvPr/>
        </p:nvSpPr>
        <p:spPr bwMode="gray">
          <a:xfrm>
            <a:off x="1847850" y="4756150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Oval 9">
            <a:extLst>
              <a:ext uri="{FF2B5EF4-FFF2-40B4-BE49-F238E27FC236}">
                <a16:creationId xmlns:a16="http://schemas.microsoft.com/office/drawing/2014/main" id="{02F22874-2BAB-493D-A64A-FCD10953A3D4}"/>
              </a:ext>
            </a:extLst>
          </p:cNvPr>
          <p:cNvSpPr>
            <a:spLocks noChangeArrowheads="1"/>
          </p:cNvSpPr>
          <p:nvPr/>
        </p:nvSpPr>
        <p:spPr bwMode="gray">
          <a:xfrm>
            <a:off x="1871663" y="3843338"/>
            <a:ext cx="463550" cy="193675"/>
          </a:xfrm>
          <a:prstGeom prst="ellipse">
            <a:avLst/>
          </a:prstGeom>
          <a:solidFill>
            <a:schemeClr val="folHlink"/>
          </a:solidFill>
          <a:ln>
            <a:noFill/>
          </a:ln>
          <a:effectLst/>
          <a:scene3d>
            <a:camera prst="legacyObliqueBottom"/>
            <a:lightRig rig="legacyNormal3" dir="l"/>
          </a:scene3d>
          <a:sp3d extrusionH="1878000" prstMaterial="legacyPlastic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0730" name="Oval 10">
            <a:extLst>
              <a:ext uri="{FF2B5EF4-FFF2-40B4-BE49-F238E27FC236}">
                <a16:creationId xmlns:a16="http://schemas.microsoft.com/office/drawing/2014/main" id="{9EEE055E-C57C-4C16-970F-2E90000B8782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26363" y="4784725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Oval 11">
            <a:extLst>
              <a:ext uri="{FF2B5EF4-FFF2-40B4-BE49-F238E27FC236}">
                <a16:creationId xmlns:a16="http://schemas.microsoft.com/office/drawing/2014/main" id="{AF924647-9C5A-407E-907A-28AF25FEE2C7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7753350" y="3563938"/>
            <a:ext cx="463550" cy="193675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scene3d>
            <a:camera prst="legacyObliqueBottom"/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0732" name="Oval 12">
            <a:extLst>
              <a:ext uri="{FF2B5EF4-FFF2-40B4-BE49-F238E27FC236}">
                <a16:creationId xmlns:a16="http://schemas.microsoft.com/office/drawing/2014/main" id="{102703F7-AD3E-4F62-9DFD-3446D6B0982F}"/>
              </a:ext>
            </a:extLst>
          </p:cNvPr>
          <p:cNvSpPr>
            <a:spLocks noChangeArrowheads="1"/>
          </p:cNvSpPr>
          <p:nvPr/>
        </p:nvSpPr>
        <p:spPr bwMode="gray">
          <a:xfrm>
            <a:off x="7072313" y="4640263"/>
            <a:ext cx="504825" cy="249237"/>
          </a:xfrm>
          <a:prstGeom prst="ellipse">
            <a:avLst/>
          </a:prstGeom>
          <a:solidFill>
            <a:srgbClr val="161614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Oval 13">
            <a:extLst>
              <a:ext uri="{FF2B5EF4-FFF2-40B4-BE49-F238E27FC236}">
                <a16:creationId xmlns:a16="http://schemas.microsoft.com/office/drawing/2014/main" id="{7308C3AB-E967-424A-A83C-339D70004C82}"/>
              </a:ext>
            </a:extLst>
          </p:cNvPr>
          <p:cNvSpPr>
            <a:spLocks noChangeArrowheads="1"/>
          </p:cNvSpPr>
          <p:nvPr/>
        </p:nvSpPr>
        <p:spPr bwMode="gray">
          <a:xfrm>
            <a:off x="7096125" y="3770313"/>
            <a:ext cx="463550" cy="19367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legacyObliqueBottom"/>
            <a:lightRig rig="legacyNormal3" dir="l"/>
          </a:scene3d>
          <a:sp3d extrusionH="1801800" prstMaterial="legacyPlastic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0734" name="Oval 14">
            <a:extLst>
              <a:ext uri="{FF2B5EF4-FFF2-40B4-BE49-F238E27FC236}">
                <a16:creationId xmlns:a16="http://schemas.microsoft.com/office/drawing/2014/main" id="{6BA5C953-254D-418D-96BC-6D64F87F51F5}"/>
              </a:ext>
            </a:extLst>
          </p:cNvPr>
          <p:cNvSpPr>
            <a:spLocks noChangeArrowheads="1"/>
          </p:cNvSpPr>
          <p:nvPr/>
        </p:nvSpPr>
        <p:spPr bwMode="gray">
          <a:xfrm>
            <a:off x="6426200" y="4733925"/>
            <a:ext cx="504825" cy="249238"/>
          </a:xfrm>
          <a:prstGeom prst="ellipse">
            <a:avLst/>
          </a:prstGeom>
          <a:solidFill>
            <a:srgbClr val="161614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5" name="Oval 15">
            <a:extLst>
              <a:ext uri="{FF2B5EF4-FFF2-40B4-BE49-F238E27FC236}">
                <a16:creationId xmlns:a16="http://schemas.microsoft.com/office/drawing/2014/main" id="{609191E4-37E6-4EC4-AD28-3B23E26AC6F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448425" y="4545013"/>
            <a:ext cx="463550" cy="193675"/>
          </a:xfrm>
          <a:prstGeom prst="ellipse">
            <a:avLst/>
          </a:prstGeom>
          <a:solidFill>
            <a:schemeClr val="folHlink"/>
          </a:solidFill>
          <a:ln>
            <a:noFill/>
          </a:ln>
          <a:effectLst/>
          <a:scene3d>
            <a:camera prst="legacyObliqueBottom"/>
            <a:lightRig rig="legacyNormal3" dir="l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0736" name="Text Box 16">
            <a:extLst>
              <a:ext uri="{FF2B5EF4-FFF2-40B4-BE49-F238E27FC236}">
                <a16:creationId xmlns:a16="http://schemas.microsoft.com/office/drawing/2014/main" id="{DF12B887-4DF5-4894-9B63-DB2A6FBC6D1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816100" y="5200650"/>
            <a:ext cx="1857375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F8F8F8"/>
                </a:solidFill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30737" name="Text Box 17">
            <a:extLst>
              <a:ext uri="{FF2B5EF4-FFF2-40B4-BE49-F238E27FC236}">
                <a16:creationId xmlns:a16="http://schemas.microsoft.com/office/drawing/2014/main" id="{5A37175C-D4D6-4801-BB01-96942AF45B1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423025" y="5222875"/>
            <a:ext cx="1857375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F8F8F8"/>
                </a:solidFill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30738" name="Text Box 18">
            <a:extLst>
              <a:ext uri="{FF2B5EF4-FFF2-40B4-BE49-F238E27FC236}">
                <a16:creationId xmlns:a16="http://schemas.microsoft.com/office/drawing/2014/main" id="{AD3F2CEF-5DF5-4236-9622-19B77F029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6725" y="3489325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$40</a:t>
            </a:r>
          </a:p>
        </p:txBody>
      </p:sp>
      <p:sp>
        <p:nvSpPr>
          <p:cNvPr id="30739" name="Text Box 19">
            <a:extLst>
              <a:ext uri="{FF2B5EF4-FFF2-40B4-BE49-F238E27FC236}">
                <a16:creationId xmlns:a16="http://schemas.microsoft.com/office/drawing/2014/main" id="{3FFF3FB1-7F57-47A6-85D0-3A8EB592C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3150" y="1828800"/>
            <a:ext cx="8270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$100</a:t>
            </a:r>
          </a:p>
        </p:txBody>
      </p:sp>
      <p:sp>
        <p:nvSpPr>
          <p:cNvPr id="30740" name="Text Box 20">
            <a:extLst>
              <a:ext uri="{FF2B5EF4-FFF2-40B4-BE49-F238E27FC236}">
                <a16:creationId xmlns:a16="http://schemas.microsoft.com/office/drawing/2014/main" id="{F4297DDF-8C20-4E8E-9922-744146B34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3400" y="4035425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$25</a:t>
            </a:r>
          </a:p>
        </p:txBody>
      </p:sp>
      <p:sp>
        <p:nvSpPr>
          <p:cNvPr id="30741" name="Text Box 21">
            <a:extLst>
              <a:ext uri="{FF2B5EF4-FFF2-40B4-BE49-F238E27FC236}">
                <a16:creationId xmlns:a16="http://schemas.microsoft.com/office/drawing/2014/main" id="{580A2E52-DDC4-4F45-824B-C3CECAC76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2538" y="4221163"/>
            <a:ext cx="65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$10</a:t>
            </a:r>
          </a:p>
        </p:txBody>
      </p:sp>
      <p:sp>
        <p:nvSpPr>
          <p:cNvPr id="30742" name="Text Box 22">
            <a:extLst>
              <a:ext uri="{FF2B5EF4-FFF2-40B4-BE49-F238E27FC236}">
                <a16:creationId xmlns:a16="http://schemas.microsoft.com/office/drawing/2014/main" id="{B48D1C97-A60C-403F-BFF5-BBB00894B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9600" y="3422650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$45</a:t>
            </a:r>
          </a:p>
        </p:txBody>
      </p:sp>
      <p:sp>
        <p:nvSpPr>
          <p:cNvPr id="30743" name="Text Box 23">
            <a:extLst>
              <a:ext uri="{FF2B5EF4-FFF2-40B4-BE49-F238E27FC236}">
                <a16:creationId xmlns:a16="http://schemas.microsoft.com/office/drawing/2014/main" id="{1BAA98FE-E183-4183-B6B6-9339D6312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938" y="3221038"/>
            <a:ext cx="65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$55</a:t>
            </a:r>
          </a:p>
        </p:txBody>
      </p:sp>
      <p:sp>
        <p:nvSpPr>
          <p:cNvPr id="30744" name="Rectangle 24">
            <a:extLst>
              <a:ext uri="{FF2B5EF4-FFF2-40B4-BE49-F238E27FC236}">
                <a16:creationId xmlns:a16="http://schemas.microsoft.com/office/drawing/2014/main" id="{A7C0D2EE-B8CF-4394-900F-2768D54FDFD9}"/>
              </a:ext>
            </a:extLst>
          </p:cNvPr>
          <p:cNvSpPr>
            <a:spLocks noChangeArrowheads="1"/>
          </p:cNvSpPr>
          <p:nvPr/>
        </p:nvSpPr>
        <p:spPr bwMode="black">
          <a:xfrm>
            <a:off x="1735138" y="5772150"/>
            <a:ext cx="64897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altLang="en-US" b="1"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30745" name="Freeform 25">
            <a:extLst>
              <a:ext uri="{FF2B5EF4-FFF2-40B4-BE49-F238E27FC236}">
                <a16:creationId xmlns:a16="http://schemas.microsoft.com/office/drawing/2014/main" id="{C97C21D7-F1E4-4B0A-93AF-1627A42C63CC}"/>
              </a:ext>
            </a:extLst>
          </p:cNvPr>
          <p:cNvSpPr>
            <a:spLocks/>
          </p:cNvSpPr>
          <p:nvPr/>
        </p:nvSpPr>
        <p:spPr bwMode="gray">
          <a:xfrm>
            <a:off x="4052888" y="2058988"/>
            <a:ext cx="2097087" cy="1250950"/>
          </a:xfrm>
          <a:custGeom>
            <a:avLst/>
            <a:gdLst>
              <a:gd name="T0" fmla="*/ 4 w 1321"/>
              <a:gd name="T1" fmla="*/ 391 h 788"/>
              <a:gd name="T2" fmla="*/ 6 w 1321"/>
              <a:gd name="T3" fmla="*/ 788 h 788"/>
              <a:gd name="T4" fmla="*/ 1098 w 1321"/>
              <a:gd name="T5" fmla="*/ 782 h 788"/>
              <a:gd name="T6" fmla="*/ 1314 w 1321"/>
              <a:gd name="T7" fmla="*/ 388 h 788"/>
              <a:gd name="T8" fmla="*/ 1315 w 1321"/>
              <a:gd name="T9" fmla="*/ 0 h 788"/>
              <a:gd name="T10" fmla="*/ 244 w 1321"/>
              <a:gd name="T11" fmla="*/ 3 h 788"/>
              <a:gd name="T12" fmla="*/ 4 w 1321"/>
              <a:gd name="T13" fmla="*/ 391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gamma/>
                  <a:shade val="76078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6078"/>
                  <a:invGamma/>
                </a:srgb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6" name="Oval 26">
            <a:extLst>
              <a:ext uri="{FF2B5EF4-FFF2-40B4-BE49-F238E27FC236}">
                <a16:creationId xmlns:a16="http://schemas.microsoft.com/office/drawing/2014/main" id="{F0EC2667-C10B-4089-A1DB-F627971F0155}"/>
              </a:ext>
            </a:extLst>
          </p:cNvPr>
          <p:cNvSpPr>
            <a:spLocks noChangeArrowheads="1"/>
          </p:cNvSpPr>
          <p:nvPr/>
        </p:nvSpPr>
        <p:spPr bwMode="gray">
          <a:xfrm>
            <a:off x="4378325" y="2171700"/>
            <a:ext cx="225425" cy="225425"/>
          </a:xfrm>
          <a:prstGeom prst="ellipse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7" name="Oval 27">
            <a:extLst>
              <a:ext uri="{FF2B5EF4-FFF2-40B4-BE49-F238E27FC236}">
                <a16:creationId xmlns:a16="http://schemas.microsoft.com/office/drawing/2014/main" id="{80B2DB64-9655-4CA9-95AC-53E5AE6C9000}"/>
              </a:ext>
            </a:extLst>
          </p:cNvPr>
          <p:cNvSpPr>
            <a:spLocks noChangeArrowheads="1"/>
          </p:cNvSpPr>
          <p:nvPr/>
        </p:nvSpPr>
        <p:spPr bwMode="gray">
          <a:xfrm>
            <a:off x="4378325" y="2554288"/>
            <a:ext cx="225425" cy="22542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8" name="Oval 28">
            <a:extLst>
              <a:ext uri="{FF2B5EF4-FFF2-40B4-BE49-F238E27FC236}">
                <a16:creationId xmlns:a16="http://schemas.microsoft.com/office/drawing/2014/main" id="{5AF3F9A0-6C76-4DCB-80C1-667A334984D0}"/>
              </a:ext>
            </a:extLst>
          </p:cNvPr>
          <p:cNvSpPr>
            <a:spLocks noChangeArrowheads="1"/>
          </p:cNvSpPr>
          <p:nvPr/>
        </p:nvSpPr>
        <p:spPr bwMode="gray">
          <a:xfrm>
            <a:off x="4378325" y="2947988"/>
            <a:ext cx="225425" cy="225425"/>
          </a:xfrm>
          <a:prstGeom prst="ellipse">
            <a:avLst/>
          </a:prstGeom>
          <a:solidFill>
            <a:schemeClr val="hlink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9" name="Text Box 29">
            <a:extLst>
              <a:ext uri="{FF2B5EF4-FFF2-40B4-BE49-F238E27FC236}">
                <a16:creationId xmlns:a16="http://schemas.microsoft.com/office/drawing/2014/main" id="{4BDC37D9-2997-46A9-8119-E0CBA0BB4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9475" y="2127250"/>
            <a:ext cx="1501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 b="1">
                <a:solidFill>
                  <a:srgbClr val="161614"/>
                </a:solidFill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30750" name="Text Box 30">
            <a:extLst>
              <a:ext uri="{FF2B5EF4-FFF2-40B4-BE49-F238E27FC236}">
                <a16:creationId xmlns:a16="http://schemas.microsoft.com/office/drawing/2014/main" id="{4FA5CDD1-5FC3-4BC0-994D-4C2370955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9475" y="2509838"/>
            <a:ext cx="1501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 b="1">
                <a:solidFill>
                  <a:srgbClr val="161614"/>
                </a:solidFill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30751" name="Text Box 31">
            <a:extLst>
              <a:ext uri="{FF2B5EF4-FFF2-40B4-BE49-F238E27FC236}">
                <a16:creationId xmlns:a16="http://schemas.microsoft.com/office/drawing/2014/main" id="{4BEBEB12-CC07-4B6E-B83D-5CEDA571D7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9475" y="2914650"/>
            <a:ext cx="1501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 b="1">
                <a:solidFill>
                  <a:srgbClr val="161614"/>
                </a:solidFill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30752" name="AutoShape 32">
            <a:extLst>
              <a:ext uri="{FF2B5EF4-FFF2-40B4-BE49-F238E27FC236}">
                <a16:creationId xmlns:a16="http://schemas.microsoft.com/office/drawing/2014/main" id="{6C09C31D-9C82-4D43-93B0-A85F8AA2E76A}"/>
              </a:ext>
            </a:extLst>
          </p:cNvPr>
          <p:cNvSpPr>
            <a:spLocks/>
          </p:cNvSpPr>
          <p:nvPr/>
        </p:nvSpPr>
        <p:spPr bwMode="auto">
          <a:xfrm flipV="1">
            <a:off x="3838575" y="4078288"/>
            <a:ext cx="2662238" cy="217487"/>
          </a:xfrm>
          <a:prstGeom prst="accentCallout1">
            <a:avLst>
              <a:gd name="adj1" fmla="val 47444"/>
              <a:gd name="adj2" fmla="val -2866"/>
              <a:gd name="adj3" fmla="val -69347"/>
              <a:gd name="adj4" fmla="val -11931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/>
          <a:p>
            <a:r>
              <a:rPr lang="en-US" altLang="en-US" sz="1200">
                <a:solidFill>
                  <a:srgbClr val="1C1C1C"/>
                </a:solidFill>
                <a:cs typeface="Arial" panose="020B0604020202020204" pitchFamily="34" charset="0"/>
              </a:rPr>
              <a:t>Coordinate Depth in </a:t>
            </a:r>
            <a:r>
              <a:rPr lang="en-US" altLang="en-US" sz="1200" b="1">
                <a:solidFill>
                  <a:srgbClr val="1C1C1C"/>
                </a:solidFill>
                <a:cs typeface="Arial" panose="020B0604020202020204" pitchFamily="34" charset="0"/>
              </a:rPr>
              <a:t>3-D Settings</a:t>
            </a:r>
            <a:r>
              <a:rPr lang="en-US" altLang="en-US" sz="1200">
                <a:solidFill>
                  <a:srgbClr val="1C1C1C"/>
                </a:solidFill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>
            <a:extLst>
              <a:ext uri="{FF2B5EF4-FFF2-40B4-BE49-F238E27FC236}">
                <a16:creationId xmlns:a16="http://schemas.microsoft.com/office/drawing/2014/main" id="{0F3109EE-0C69-47CA-AA3F-41B70B6F616C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89150" y="5461000"/>
            <a:ext cx="5073650" cy="503238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AutoShape 3">
            <a:extLst>
              <a:ext uri="{FF2B5EF4-FFF2-40B4-BE49-F238E27FC236}">
                <a16:creationId xmlns:a16="http://schemas.microsoft.com/office/drawing/2014/main" id="{BA883A69-16C1-4815-916D-D2E8BFD6D14C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89150" y="4622800"/>
            <a:ext cx="5073650" cy="503238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AutoShape 4">
            <a:extLst>
              <a:ext uri="{FF2B5EF4-FFF2-40B4-BE49-F238E27FC236}">
                <a16:creationId xmlns:a16="http://schemas.microsoft.com/office/drawing/2014/main" id="{2344179B-0568-4630-9EE2-2E7CD0FBC57D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89150" y="3784600"/>
            <a:ext cx="5073650" cy="503238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AutoShape 5">
            <a:extLst>
              <a:ext uri="{FF2B5EF4-FFF2-40B4-BE49-F238E27FC236}">
                <a16:creationId xmlns:a16="http://schemas.microsoft.com/office/drawing/2014/main" id="{05121DF6-AF9A-4567-8BC0-B7CB228E11D6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89150" y="2944813"/>
            <a:ext cx="5073650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8C2EB152-BDF1-40EE-8FB8-BC860DA4F6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Contents</a:t>
            </a:r>
          </a:p>
        </p:txBody>
      </p:sp>
      <p:grpSp>
        <p:nvGrpSpPr>
          <p:cNvPr id="6151" name="Group 7">
            <a:extLst>
              <a:ext uri="{FF2B5EF4-FFF2-40B4-BE49-F238E27FC236}">
                <a16:creationId xmlns:a16="http://schemas.microsoft.com/office/drawing/2014/main" id="{B406C9FE-83CE-4E51-A7F0-56CFB7E51205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2927350"/>
            <a:ext cx="523875" cy="527050"/>
            <a:chOff x="720" y="1488"/>
            <a:chExt cx="806" cy="808"/>
          </a:xfrm>
        </p:grpSpPr>
        <p:sp>
          <p:nvSpPr>
            <p:cNvPr id="6152" name="Oval 8">
              <a:extLst>
                <a:ext uri="{FF2B5EF4-FFF2-40B4-BE49-F238E27FC236}">
                  <a16:creationId xmlns:a16="http://schemas.microsoft.com/office/drawing/2014/main" id="{3B8C08A1-68CB-45C5-A3F8-B48B70D4F78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0" y="1490"/>
              <a:ext cx="806" cy="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153" name="Picture 9" descr="drop">
              <a:extLst>
                <a:ext uri="{FF2B5EF4-FFF2-40B4-BE49-F238E27FC236}">
                  <a16:creationId xmlns:a16="http://schemas.microsoft.com/office/drawing/2014/main" id="{DDD503CA-1649-4C00-ABA2-04AF360DD7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21" y="1488"/>
              <a:ext cx="800" cy="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54" name="Text Box 10">
            <a:extLst>
              <a:ext uri="{FF2B5EF4-FFF2-40B4-BE49-F238E27FC236}">
                <a16:creationId xmlns:a16="http://schemas.microsoft.com/office/drawing/2014/main" id="{6D0159F3-591B-4593-81DF-24B34B90D62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055813" y="2895600"/>
            <a:ext cx="327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i="1">
                <a:solidFill>
                  <a:srgbClr val="FFFFFF"/>
                </a:solidFill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6155" name="Group 11">
            <a:extLst>
              <a:ext uri="{FF2B5EF4-FFF2-40B4-BE49-F238E27FC236}">
                <a16:creationId xmlns:a16="http://schemas.microsoft.com/office/drawing/2014/main" id="{B7AD4967-9052-4781-A949-C240FFBC5D3E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3767138"/>
            <a:ext cx="523875" cy="527050"/>
            <a:chOff x="1188" y="1705"/>
            <a:chExt cx="330" cy="332"/>
          </a:xfrm>
        </p:grpSpPr>
        <p:sp>
          <p:nvSpPr>
            <p:cNvPr id="6156" name="Oval 12">
              <a:extLst>
                <a:ext uri="{FF2B5EF4-FFF2-40B4-BE49-F238E27FC236}">
                  <a16:creationId xmlns:a16="http://schemas.microsoft.com/office/drawing/2014/main" id="{CA4CE9EF-8C42-4C23-8DA3-12BAFBC81CC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188" y="1706"/>
              <a:ext cx="330" cy="33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157" name="Picture 13" descr="drop">
              <a:extLst>
                <a:ext uri="{FF2B5EF4-FFF2-40B4-BE49-F238E27FC236}">
                  <a16:creationId xmlns:a16="http://schemas.microsoft.com/office/drawing/2014/main" id="{777EF098-BA4D-4932-BD2E-30EDCD15A7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90" y="1705"/>
              <a:ext cx="328" cy="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58" name="Text Box 14">
            <a:extLst>
              <a:ext uri="{FF2B5EF4-FFF2-40B4-BE49-F238E27FC236}">
                <a16:creationId xmlns:a16="http://schemas.microsoft.com/office/drawing/2014/main" id="{F7158223-CAE4-4277-99F0-EBE5891FA93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060575" y="3735388"/>
            <a:ext cx="346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i="1">
                <a:solidFill>
                  <a:srgbClr val="FFFFFF"/>
                </a:solidFill>
                <a:cs typeface="Arial" panose="020B0604020202020204" pitchFamily="34" charset="0"/>
              </a:rPr>
              <a:t>2</a:t>
            </a:r>
          </a:p>
        </p:txBody>
      </p:sp>
      <p:grpSp>
        <p:nvGrpSpPr>
          <p:cNvPr id="6159" name="Group 15">
            <a:extLst>
              <a:ext uri="{FF2B5EF4-FFF2-40B4-BE49-F238E27FC236}">
                <a16:creationId xmlns:a16="http://schemas.microsoft.com/office/drawing/2014/main" id="{7CA814CF-B09A-4F99-9150-A2FD3B37F627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4605338"/>
            <a:ext cx="523875" cy="527050"/>
            <a:chOff x="1188" y="2112"/>
            <a:chExt cx="330" cy="332"/>
          </a:xfrm>
        </p:grpSpPr>
        <p:sp>
          <p:nvSpPr>
            <p:cNvPr id="6160" name="Oval 16">
              <a:extLst>
                <a:ext uri="{FF2B5EF4-FFF2-40B4-BE49-F238E27FC236}">
                  <a16:creationId xmlns:a16="http://schemas.microsoft.com/office/drawing/2014/main" id="{C396C3E7-0F30-4B66-8F8E-45F37354914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188" y="2113"/>
              <a:ext cx="330" cy="331"/>
            </a:xfrm>
            <a:prstGeom prst="ellipse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161" name="Picture 17" descr="drop">
              <a:extLst>
                <a:ext uri="{FF2B5EF4-FFF2-40B4-BE49-F238E27FC236}">
                  <a16:creationId xmlns:a16="http://schemas.microsoft.com/office/drawing/2014/main" id="{34E410EB-C95B-493D-A3DB-13E0B8DD91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90" y="2112"/>
              <a:ext cx="328" cy="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62" name="Text Box 18">
            <a:extLst>
              <a:ext uri="{FF2B5EF4-FFF2-40B4-BE49-F238E27FC236}">
                <a16:creationId xmlns:a16="http://schemas.microsoft.com/office/drawing/2014/main" id="{7C644A83-D4A7-492D-88AF-D598584CF37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063750" y="4573588"/>
            <a:ext cx="314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i="1">
                <a:solidFill>
                  <a:srgbClr val="FFFFFF"/>
                </a:solidFill>
                <a:cs typeface="Arial" panose="020B0604020202020204" pitchFamily="34" charset="0"/>
              </a:rPr>
              <a:t>3</a:t>
            </a:r>
          </a:p>
        </p:txBody>
      </p:sp>
      <p:grpSp>
        <p:nvGrpSpPr>
          <p:cNvPr id="6163" name="Group 19">
            <a:extLst>
              <a:ext uri="{FF2B5EF4-FFF2-40B4-BE49-F238E27FC236}">
                <a16:creationId xmlns:a16="http://schemas.microsoft.com/office/drawing/2014/main" id="{B3852733-8BE7-4E32-B5E6-A07A79B1D66A}"/>
              </a:ext>
            </a:extLst>
          </p:cNvPr>
          <p:cNvGrpSpPr>
            <a:grpSpLocks/>
          </p:cNvGrpSpPr>
          <p:nvPr/>
        </p:nvGrpSpPr>
        <p:grpSpPr bwMode="auto">
          <a:xfrm>
            <a:off x="2009775" y="5443538"/>
            <a:ext cx="523875" cy="527050"/>
            <a:chOff x="1188" y="2532"/>
            <a:chExt cx="330" cy="332"/>
          </a:xfrm>
        </p:grpSpPr>
        <p:sp>
          <p:nvSpPr>
            <p:cNvPr id="6164" name="Oval 20">
              <a:extLst>
                <a:ext uri="{FF2B5EF4-FFF2-40B4-BE49-F238E27FC236}">
                  <a16:creationId xmlns:a16="http://schemas.microsoft.com/office/drawing/2014/main" id="{D37D65B2-63A9-4978-B7F5-B1156EF6C59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188" y="2533"/>
              <a:ext cx="330" cy="331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165" name="Picture 21" descr="drop">
              <a:extLst>
                <a:ext uri="{FF2B5EF4-FFF2-40B4-BE49-F238E27FC236}">
                  <a16:creationId xmlns:a16="http://schemas.microsoft.com/office/drawing/2014/main" id="{A29FE42A-01ED-49A9-AC7A-B4952BEFA0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90" y="2532"/>
              <a:ext cx="328" cy="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66" name="Text Box 22">
            <a:extLst>
              <a:ext uri="{FF2B5EF4-FFF2-40B4-BE49-F238E27FC236}">
                <a16:creationId xmlns:a16="http://schemas.microsoft.com/office/drawing/2014/main" id="{6173F0C3-04BE-4A20-8FC5-E3A4612A955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055813" y="5411788"/>
            <a:ext cx="327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i="1">
                <a:solidFill>
                  <a:srgbClr val="FFFFFF"/>
                </a:solidFill>
                <a:cs typeface="Arial" panose="020B0604020202020204" pitchFamily="34" charset="0"/>
              </a:rPr>
              <a:t>4</a:t>
            </a:r>
          </a:p>
        </p:txBody>
      </p:sp>
      <p:sp>
        <p:nvSpPr>
          <p:cNvPr id="6167" name="Text Box 23">
            <a:extLst>
              <a:ext uri="{FF2B5EF4-FFF2-40B4-BE49-F238E27FC236}">
                <a16:creationId xmlns:a16="http://schemas.microsoft.com/office/drawing/2014/main" id="{3A032741-E48F-4B0F-81AC-6D5C5AF591F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584450" y="2965450"/>
            <a:ext cx="436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US" altLang="en-US" sz="2400" b="1">
                <a:cs typeface="Arial" panose="020B0604020202020204" pitchFamily="34" charset="0"/>
              </a:rPr>
              <a:t>Click to add title in here    </a:t>
            </a:r>
          </a:p>
        </p:txBody>
      </p:sp>
      <p:sp>
        <p:nvSpPr>
          <p:cNvPr id="6168" name="Text Box 24">
            <a:extLst>
              <a:ext uri="{FF2B5EF4-FFF2-40B4-BE49-F238E27FC236}">
                <a16:creationId xmlns:a16="http://schemas.microsoft.com/office/drawing/2014/main" id="{E8F9F92B-C684-4082-8D29-0A919227220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584450" y="3805238"/>
            <a:ext cx="436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US" altLang="en-US" sz="2400" b="1">
                <a:cs typeface="Arial" panose="020B0604020202020204" pitchFamily="34" charset="0"/>
              </a:rPr>
              <a:t>Click to add title in here    </a:t>
            </a:r>
          </a:p>
        </p:txBody>
      </p:sp>
      <p:sp>
        <p:nvSpPr>
          <p:cNvPr id="6169" name="Text Box 25">
            <a:extLst>
              <a:ext uri="{FF2B5EF4-FFF2-40B4-BE49-F238E27FC236}">
                <a16:creationId xmlns:a16="http://schemas.microsoft.com/office/drawing/2014/main" id="{AB607BBC-0721-4B2F-8DC5-FB41AA32686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584450" y="4643438"/>
            <a:ext cx="436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US" altLang="en-US" sz="2400" b="1">
                <a:cs typeface="Arial" panose="020B0604020202020204" pitchFamily="34" charset="0"/>
              </a:rPr>
              <a:t>Click to add title in here    </a:t>
            </a:r>
          </a:p>
        </p:txBody>
      </p:sp>
      <p:sp>
        <p:nvSpPr>
          <p:cNvPr id="6170" name="Text Box 26">
            <a:extLst>
              <a:ext uri="{FF2B5EF4-FFF2-40B4-BE49-F238E27FC236}">
                <a16:creationId xmlns:a16="http://schemas.microsoft.com/office/drawing/2014/main" id="{7DB0F209-6058-4838-B72F-B818AF435CE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584450" y="5483225"/>
            <a:ext cx="436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US" altLang="en-US" sz="2400" b="1">
                <a:cs typeface="Arial" panose="020B0604020202020204" pitchFamily="34" charset="0"/>
              </a:rPr>
              <a:t>Click to add title in here    </a:t>
            </a:r>
          </a:p>
        </p:txBody>
      </p:sp>
      <p:sp>
        <p:nvSpPr>
          <p:cNvPr id="6171" name="Rectangle 27">
            <a:extLst>
              <a:ext uri="{FF2B5EF4-FFF2-40B4-BE49-F238E27FC236}">
                <a16:creationId xmlns:a16="http://schemas.microsoft.com/office/drawing/2014/main" id="{5F641AC3-54AD-4FD6-910F-8AF67EFDD0A8}"/>
              </a:ext>
            </a:extLst>
          </p:cNvPr>
          <p:cNvSpPr>
            <a:spLocks noChangeArrowheads="1"/>
          </p:cNvSpPr>
          <p:nvPr/>
        </p:nvSpPr>
        <p:spPr bwMode="black">
          <a:xfrm>
            <a:off x="1905000" y="1981200"/>
            <a:ext cx="6172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b="1"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2" name="Rectangle 8">
            <a:extLst>
              <a:ext uri="{FF2B5EF4-FFF2-40B4-BE49-F238E27FC236}">
                <a16:creationId xmlns:a16="http://schemas.microsoft.com/office/drawing/2014/main" id="{01F28CCF-0F95-4584-AF98-F16EF15E17C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6000"/>
              <a:t>Thank You!</a:t>
            </a:r>
          </a:p>
        </p:txBody>
      </p:sp>
      <p:sp>
        <p:nvSpPr>
          <p:cNvPr id="36873" name="Rectangle 9">
            <a:extLst>
              <a:ext uri="{FF2B5EF4-FFF2-40B4-BE49-F238E27FC236}">
                <a16:creationId xmlns:a16="http://schemas.microsoft.com/office/drawing/2014/main" id="{FD4E4783-3C0E-4E10-99EE-D99707F41F9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0" y="3962400"/>
            <a:ext cx="4191000" cy="762000"/>
          </a:xfrm>
        </p:spPr>
        <p:txBody>
          <a:bodyPr/>
          <a:lstStyle/>
          <a:p>
            <a:r>
              <a:rPr lang="en-US" altLang="en-US"/>
              <a:t>www.themegallery.com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540B75D5-085F-4245-BBF0-4960049DA5E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 bwMode="black">
          <a:xfrm>
            <a:off x="1616075" y="1897063"/>
            <a:ext cx="6521450" cy="3175000"/>
          </a:xfrm>
        </p:spPr>
        <p:txBody>
          <a:bodyPr/>
          <a:lstStyle/>
          <a:p>
            <a:pPr>
              <a:buSzPct val="90000"/>
            </a:pPr>
            <a:r>
              <a:rPr lang="en-US" altLang="en-US" sz="2800" b="1"/>
              <a:t> </a:t>
            </a:r>
            <a:r>
              <a:rPr lang="en-US" altLang="en-US" sz="2800"/>
              <a:t>How do I incorporate my </a:t>
            </a:r>
            <a:r>
              <a:rPr lang="en-US" altLang="en-US" sz="2800" b="1" u="sng">
                <a:solidFill>
                  <a:schemeClr val="tx2"/>
                </a:solidFill>
              </a:rPr>
              <a:t>LOGO</a:t>
            </a:r>
            <a:r>
              <a:rPr lang="en-US" altLang="en-US" sz="2800"/>
              <a:t> and </a:t>
            </a:r>
            <a:r>
              <a:rPr lang="en-US" altLang="en-US" sz="2800" b="1" u="sng">
                <a:solidFill>
                  <a:schemeClr val="tx2"/>
                </a:solidFill>
              </a:rPr>
              <a:t>URL</a:t>
            </a:r>
            <a:r>
              <a:rPr lang="en-US" altLang="en-US" sz="2800"/>
              <a:t> to a slide that will apply to all the other slides?</a:t>
            </a:r>
          </a:p>
          <a:p>
            <a:endParaRPr lang="en-US" altLang="en-US" sz="2800"/>
          </a:p>
          <a:p>
            <a:pPr lvl="1"/>
            <a:r>
              <a:rPr lang="en-US" altLang="en-US" sz="2000"/>
              <a:t>On the </a:t>
            </a:r>
            <a:r>
              <a:rPr lang="en-US" altLang="en-US" sz="2000">
                <a:solidFill>
                  <a:schemeClr val="accent1"/>
                </a:solidFill>
              </a:rPr>
              <a:t>[View]</a:t>
            </a:r>
            <a:r>
              <a:rPr lang="en-US" altLang="en-US" sz="2000"/>
              <a:t> menu, point to </a:t>
            </a:r>
            <a:r>
              <a:rPr lang="en-US" altLang="en-US" sz="2000">
                <a:solidFill>
                  <a:schemeClr val="accent1"/>
                </a:solidFill>
              </a:rPr>
              <a:t>[Master],</a:t>
            </a:r>
            <a:r>
              <a:rPr lang="en-US" altLang="en-US" sz="2000"/>
              <a:t> and then click </a:t>
            </a:r>
            <a:r>
              <a:rPr lang="en-US" altLang="en-US" sz="2000">
                <a:solidFill>
                  <a:schemeClr val="accent1"/>
                </a:solidFill>
              </a:rPr>
              <a:t>[Slide Master]</a:t>
            </a:r>
            <a:r>
              <a:rPr lang="en-US" altLang="en-US" sz="2000"/>
              <a:t> or </a:t>
            </a:r>
            <a:r>
              <a:rPr lang="en-US" altLang="en-US" sz="2000">
                <a:solidFill>
                  <a:schemeClr val="accent1"/>
                </a:solidFill>
              </a:rPr>
              <a:t>[Notes Master].</a:t>
            </a:r>
            <a:r>
              <a:rPr lang="en-US" altLang="en-US" sz="2000"/>
              <a:t> Change images to the one you like, then it will apply to all the other slides.</a:t>
            </a:r>
            <a:r>
              <a:rPr lang="en-US" altLang="en-US" sz="2400"/>
              <a:t> 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8D0CB3A1-46B6-4DFC-B810-52726F9F50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5530850"/>
            <a:ext cx="6324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000" b="1">
                <a:cs typeface="Arial" panose="020B0604020202020204" pitchFamily="34" charset="0"/>
              </a:rPr>
              <a:t>[ Image information in product ]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en-US" sz="1000">
                <a:cs typeface="Arial" panose="020B0604020202020204" pitchFamily="34" charset="0"/>
              </a:rPr>
              <a:t> Image :www.openas.com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en-US" sz="1000">
                <a:cs typeface="Arial" panose="020B0604020202020204" pitchFamily="34" charset="0"/>
              </a:rPr>
              <a:t> Note to customers : This image has been licensed to be used within this PowerPoint template only. </a:t>
            </a:r>
          </a:p>
          <a:p>
            <a:r>
              <a:rPr lang="en-US" altLang="en-US" sz="1000">
                <a:cs typeface="Arial" panose="020B0604020202020204" pitchFamily="34" charset="0"/>
              </a:rPr>
              <a:t>                                   You may not extract the image for any other use. </a:t>
            </a:r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6AF23E1F-0CCA-43A2-9FC0-B1AF474C35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Hot Tip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1BB3FB7E-1411-4B45-A6A6-292AE50B19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67587" name="AutoShape 3">
            <a:extLst>
              <a:ext uri="{FF2B5EF4-FFF2-40B4-BE49-F238E27FC236}">
                <a16:creationId xmlns:a16="http://schemas.microsoft.com/office/drawing/2014/main" id="{A69F68B7-DB24-4EDC-921B-93B1E358411C}"/>
              </a:ext>
            </a:extLst>
          </p:cNvPr>
          <p:cNvSpPr>
            <a:spLocks noChangeArrowheads="1"/>
          </p:cNvSpPr>
          <p:nvPr/>
        </p:nvSpPr>
        <p:spPr bwMode="black">
          <a:xfrm rot="5400000">
            <a:off x="3657600" y="3422650"/>
            <a:ext cx="1752600" cy="685800"/>
          </a:xfrm>
          <a:prstGeom prst="triangle">
            <a:avLst>
              <a:gd name="adj" fmla="val 50000"/>
            </a:avLst>
          </a:prstGeom>
          <a:solidFill>
            <a:schemeClr val="tx2">
              <a:alpha val="3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7588" name="Group 4">
            <a:extLst>
              <a:ext uri="{FF2B5EF4-FFF2-40B4-BE49-F238E27FC236}">
                <a16:creationId xmlns:a16="http://schemas.microsoft.com/office/drawing/2014/main" id="{A3F557AA-CB6B-472A-B9FB-8B425A4D4C62}"/>
              </a:ext>
            </a:extLst>
          </p:cNvPr>
          <p:cNvGrpSpPr>
            <a:grpSpLocks/>
          </p:cNvGrpSpPr>
          <p:nvPr/>
        </p:nvGrpSpPr>
        <p:grpSpPr bwMode="auto">
          <a:xfrm>
            <a:off x="698500" y="2616200"/>
            <a:ext cx="3416300" cy="688975"/>
            <a:chOff x="720" y="1392"/>
            <a:chExt cx="4058" cy="480"/>
          </a:xfrm>
        </p:grpSpPr>
        <p:sp>
          <p:nvSpPr>
            <p:cNvPr id="67589" name="AutoShape 5">
              <a:extLst>
                <a:ext uri="{FF2B5EF4-FFF2-40B4-BE49-F238E27FC236}">
                  <a16:creationId xmlns:a16="http://schemas.microsoft.com/office/drawing/2014/main" id="{7D7158C6-CA60-418B-AA3E-1AAB35E1DB7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7590" name="Group 6">
              <a:extLst>
                <a:ext uri="{FF2B5EF4-FFF2-40B4-BE49-F238E27FC236}">
                  <a16:creationId xmlns:a16="http://schemas.microsoft.com/office/drawing/2014/main" id="{53B8D256-E096-4355-A122-F0E2CBA510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7591" name="AutoShape 7">
                <a:extLst>
                  <a:ext uri="{FF2B5EF4-FFF2-40B4-BE49-F238E27FC236}">
                    <a16:creationId xmlns:a16="http://schemas.microsoft.com/office/drawing/2014/main" id="{3ACBCD60-7E14-4F8F-8298-C0AA4C54F3F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592" name="AutoShape 8">
                <a:extLst>
                  <a:ext uri="{FF2B5EF4-FFF2-40B4-BE49-F238E27FC236}">
                    <a16:creationId xmlns:a16="http://schemas.microsoft.com/office/drawing/2014/main" id="{B3751612-99C7-4F8C-B076-A18B992BF49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7593" name="Group 9">
            <a:extLst>
              <a:ext uri="{FF2B5EF4-FFF2-40B4-BE49-F238E27FC236}">
                <a16:creationId xmlns:a16="http://schemas.microsoft.com/office/drawing/2014/main" id="{63E984DF-C95C-40E5-9783-B16D0B101581}"/>
              </a:ext>
            </a:extLst>
          </p:cNvPr>
          <p:cNvGrpSpPr>
            <a:grpSpLocks/>
          </p:cNvGrpSpPr>
          <p:nvPr/>
        </p:nvGrpSpPr>
        <p:grpSpPr bwMode="auto">
          <a:xfrm>
            <a:off x="698500" y="3405188"/>
            <a:ext cx="3416300" cy="688975"/>
            <a:chOff x="720" y="1392"/>
            <a:chExt cx="4058" cy="480"/>
          </a:xfrm>
        </p:grpSpPr>
        <p:sp>
          <p:nvSpPr>
            <p:cNvPr id="67594" name="AutoShape 10">
              <a:extLst>
                <a:ext uri="{FF2B5EF4-FFF2-40B4-BE49-F238E27FC236}">
                  <a16:creationId xmlns:a16="http://schemas.microsoft.com/office/drawing/2014/main" id="{E8EC5699-ED75-4841-814A-9394B952FA1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7595" name="Group 11">
              <a:extLst>
                <a:ext uri="{FF2B5EF4-FFF2-40B4-BE49-F238E27FC236}">
                  <a16:creationId xmlns:a16="http://schemas.microsoft.com/office/drawing/2014/main" id="{CA83486F-90B8-4F69-9C61-B5C44C8849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7596" name="AutoShape 12">
                <a:extLst>
                  <a:ext uri="{FF2B5EF4-FFF2-40B4-BE49-F238E27FC236}">
                    <a16:creationId xmlns:a16="http://schemas.microsoft.com/office/drawing/2014/main" id="{77030F04-1BF8-4242-9A57-1FF75986310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597" name="AutoShape 13">
                <a:extLst>
                  <a:ext uri="{FF2B5EF4-FFF2-40B4-BE49-F238E27FC236}">
                    <a16:creationId xmlns:a16="http://schemas.microsoft.com/office/drawing/2014/main" id="{B7C786FB-8715-4C36-91EB-1F3551A8F41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7598" name="Group 14">
            <a:extLst>
              <a:ext uri="{FF2B5EF4-FFF2-40B4-BE49-F238E27FC236}">
                <a16:creationId xmlns:a16="http://schemas.microsoft.com/office/drawing/2014/main" id="{51BB6162-9C69-4052-A247-D6CACD451DE3}"/>
              </a:ext>
            </a:extLst>
          </p:cNvPr>
          <p:cNvGrpSpPr>
            <a:grpSpLocks/>
          </p:cNvGrpSpPr>
          <p:nvPr/>
        </p:nvGrpSpPr>
        <p:grpSpPr bwMode="auto">
          <a:xfrm>
            <a:off x="698500" y="4186238"/>
            <a:ext cx="3416300" cy="688975"/>
            <a:chOff x="720" y="1392"/>
            <a:chExt cx="4058" cy="480"/>
          </a:xfrm>
        </p:grpSpPr>
        <p:sp>
          <p:nvSpPr>
            <p:cNvPr id="67599" name="AutoShape 15">
              <a:extLst>
                <a:ext uri="{FF2B5EF4-FFF2-40B4-BE49-F238E27FC236}">
                  <a16:creationId xmlns:a16="http://schemas.microsoft.com/office/drawing/2014/main" id="{9AD56F20-ECC7-4993-A433-0305952367E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7600" name="Group 16">
              <a:extLst>
                <a:ext uri="{FF2B5EF4-FFF2-40B4-BE49-F238E27FC236}">
                  <a16:creationId xmlns:a16="http://schemas.microsoft.com/office/drawing/2014/main" id="{923E7D8E-D206-4858-95CB-73443732D8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7601" name="AutoShape 17">
                <a:extLst>
                  <a:ext uri="{FF2B5EF4-FFF2-40B4-BE49-F238E27FC236}">
                    <a16:creationId xmlns:a16="http://schemas.microsoft.com/office/drawing/2014/main" id="{B7B4BB28-D0F6-4CF8-834C-DDAD798B169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02" name="AutoShape 18">
                <a:extLst>
                  <a:ext uri="{FF2B5EF4-FFF2-40B4-BE49-F238E27FC236}">
                    <a16:creationId xmlns:a16="http://schemas.microsoft.com/office/drawing/2014/main" id="{A949EF60-8C21-4CEA-ADDE-78CDC3A5A43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2235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7603" name="Text Box 19">
            <a:extLst>
              <a:ext uri="{FF2B5EF4-FFF2-40B4-BE49-F238E27FC236}">
                <a16:creationId xmlns:a16="http://schemas.microsoft.com/office/drawing/2014/main" id="{CC10317D-2187-4C0E-92F0-851A91BA67C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54063" y="2765425"/>
            <a:ext cx="3276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</a:rPr>
              <a:t>Text in here</a:t>
            </a:r>
          </a:p>
        </p:txBody>
      </p:sp>
      <p:sp>
        <p:nvSpPr>
          <p:cNvPr id="67604" name="Text Box 20">
            <a:extLst>
              <a:ext uri="{FF2B5EF4-FFF2-40B4-BE49-F238E27FC236}">
                <a16:creationId xmlns:a16="http://schemas.microsoft.com/office/drawing/2014/main" id="{8431954F-09FB-496A-9921-45E9178FC08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62000" y="3527425"/>
            <a:ext cx="3276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</a:rPr>
              <a:t>Text in here</a:t>
            </a:r>
          </a:p>
        </p:txBody>
      </p:sp>
      <p:sp>
        <p:nvSpPr>
          <p:cNvPr id="67605" name="Text Box 21">
            <a:extLst>
              <a:ext uri="{FF2B5EF4-FFF2-40B4-BE49-F238E27FC236}">
                <a16:creationId xmlns:a16="http://schemas.microsoft.com/office/drawing/2014/main" id="{BB858F3B-FFAD-45F5-8A52-F8D3E0F80C2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63588" y="4306888"/>
            <a:ext cx="3276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</a:rPr>
              <a:t>Text in here</a:t>
            </a:r>
          </a:p>
        </p:txBody>
      </p:sp>
      <p:sp>
        <p:nvSpPr>
          <p:cNvPr id="67606" name="AutoShape 22">
            <a:extLst>
              <a:ext uri="{FF2B5EF4-FFF2-40B4-BE49-F238E27FC236}">
                <a16:creationId xmlns:a16="http://schemas.microsoft.com/office/drawing/2014/main" id="{51A0B6B3-4099-4FEE-8309-6DC5888C93BB}"/>
              </a:ext>
            </a:extLst>
          </p:cNvPr>
          <p:cNvSpPr>
            <a:spLocks noChangeArrowheads="1"/>
          </p:cNvSpPr>
          <p:nvPr/>
        </p:nvSpPr>
        <p:spPr bwMode="gray">
          <a:xfrm>
            <a:off x="5022850" y="2160588"/>
            <a:ext cx="3395663" cy="3005137"/>
          </a:xfrm>
          <a:prstGeom prst="flowChartAlternateProcess">
            <a:avLst/>
          </a:prstGeom>
          <a:gradFill rotWithShape="1">
            <a:gsLst>
              <a:gs pos="0">
                <a:srgbClr val="FFFFFF">
                  <a:gamma/>
                  <a:shade val="89020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9020"/>
                  <a:invGamma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miter lim="800000"/>
            <a:headEnd/>
            <a:tailEnd/>
          </a:ln>
          <a:effectLst>
            <a:outerShdw dist="81320" dir="3080412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07" name="Rectangle 23">
            <a:extLst>
              <a:ext uri="{FF2B5EF4-FFF2-40B4-BE49-F238E27FC236}">
                <a16:creationId xmlns:a16="http://schemas.microsoft.com/office/drawing/2014/main" id="{AE0BDEF8-31CA-4C1B-8721-2A0D6C97CE95}"/>
              </a:ext>
            </a:extLst>
          </p:cNvPr>
          <p:cNvSpPr>
            <a:spLocks noChangeArrowheads="1"/>
          </p:cNvSpPr>
          <p:nvPr/>
        </p:nvSpPr>
        <p:spPr bwMode="black">
          <a:xfrm>
            <a:off x="5105400" y="2312988"/>
            <a:ext cx="3230563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altLang="en-US" sz="2400" b="1"/>
              <a:t> </a:t>
            </a:r>
            <a:r>
              <a:rPr lang="en-US" altLang="en-US" sz="2400" b="1" u="sng">
                <a:solidFill>
                  <a:srgbClr val="A50021"/>
                </a:solidFill>
              </a:rPr>
              <a:t>Title in here</a:t>
            </a:r>
          </a:p>
          <a:p>
            <a:pPr algn="ctr" eaLnBrk="0" hangingPunct="0">
              <a:lnSpc>
                <a:spcPct val="110000"/>
              </a:lnSpc>
            </a:pPr>
            <a:endParaRPr lang="en-US" altLang="en-US" sz="2400" b="1">
              <a:solidFill>
                <a:srgbClr val="FF9900"/>
              </a:solidFill>
            </a:endParaRPr>
          </a:p>
          <a:p>
            <a:pPr algn="ctr" eaLnBrk="0" hangingPunct="0">
              <a:lnSpc>
                <a:spcPct val="110000"/>
              </a:lnSpc>
            </a:pPr>
            <a:r>
              <a:rPr lang="en-US" altLang="en-US" sz="1400" b="1">
                <a:solidFill>
                  <a:srgbClr val="000000"/>
                </a:solidFill>
              </a:rPr>
              <a:t>ThemeGallery  is a Design Digital Content &amp; Contents mall developed by Guild Design Inc.</a:t>
            </a:r>
          </a:p>
          <a:p>
            <a:pPr algn="ctr" eaLnBrk="0" hangingPunct="0">
              <a:lnSpc>
                <a:spcPct val="110000"/>
              </a:lnSpc>
            </a:pPr>
            <a:endParaRPr lang="en-US" altLang="en-US" sz="1400" b="1">
              <a:solidFill>
                <a:srgbClr val="000000"/>
              </a:solidFill>
            </a:endParaRPr>
          </a:p>
          <a:p>
            <a:pPr algn="ctr" eaLnBrk="0" hangingPunct="0">
              <a:lnSpc>
                <a:spcPct val="110000"/>
              </a:lnSpc>
            </a:pPr>
            <a:r>
              <a:rPr lang="en-US" altLang="en-US" sz="1400" b="1">
                <a:solidFill>
                  <a:srgbClr val="000000"/>
                </a:solidFill>
              </a:rPr>
              <a:t>1. Description of  the contents </a:t>
            </a:r>
          </a:p>
          <a:p>
            <a:pPr algn="ctr" eaLnBrk="0" hangingPunct="0">
              <a:lnSpc>
                <a:spcPct val="110000"/>
              </a:lnSpc>
            </a:pPr>
            <a:r>
              <a:rPr lang="en-US" altLang="en-US" sz="1400" b="1">
                <a:solidFill>
                  <a:srgbClr val="000000"/>
                </a:solidFill>
              </a:rPr>
              <a:t>2. Description of  the contents</a:t>
            </a:r>
          </a:p>
          <a:p>
            <a:pPr algn="ctr" eaLnBrk="0" hangingPunct="0">
              <a:lnSpc>
                <a:spcPct val="110000"/>
              </a:lnSpc>
            </a:pPr>
            <a:r>
              <a:rPr lang="en-US" altLang="en-US" sz="1400" b="1">
                <a:solidFill>
                  <a:srgbClr val="000000"/>
                </a:solidFill>
              </a:rPr>
              <a:t>3. Description of  the contents</a:t>
            </a:r>
          </a:p>
          <a:p>
            <a:pPr algn="ctr" eaLnBrk="0" hangingPunct="0">
              <a:lnSpc>
                <a:spcPct val="110000"/>
              </a:lnSpc>
            </a:pPr>
            <a:endParaRPr lang="en-US" altLang="en-US" sz="1400" b="1">
              <a:solidFill>
                <a:srgbClr val="000000"/>
              </a:solidFill>
            </a:endParaRPr>
          </a:p>
        </p:txBody>
      </p:sp>
      <p:pic>
        <p:nvPicPr>
          <p:cNvPr id="67608" name="Picture 24" descr="1">
            <a:extLst>
              <a:ext uri="{FF2B5EF4-FFF2-40B4-BE49-F238E27FC236}">
                <a16:creationId xmlns:a16="http://schemas.microsoft.com/office/drawing/2014/main" id="{0C8C4199-3141-448B-B545-39CCBF9DE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685800" y="2671763"/>
            <a:ext cx="538163" cy="69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609" name="Picture 25" descr="1">
            <a:extLst>
              <a:ext uri="{FF2B5EF4-FFF2-40B4-BE49-F238E27FC236}">
                <a16:creationId xmlns:a16="http://schemas.microsoft.com/office/drawing/2014/main" id="{60E053E6-1D2C-4D87-A760-12F4894E6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887413" y="3460750"/>
            <a:ext cx="538162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610" name="Picture 26" descr="1">
            <a:extLst>
              <a:ext uri="{FF2B5EF4-FFF2-40B4-BE49-F238E27FC236}">
                <a16:creationId xmlns:a16="http://schemas.microsoft.com/office/drawing/2014/main" id="{CD917E0C-EFCC-4E25-A224-D20C8A8FB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gray">
          <a:xfrm>
            <a:off x="685800" y="4251325"/>
            <a:ext cx="538163" cy="6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611" name="Rectangle 27">
            <a:extLst>
              <a:ext uri="{FF2B5EF4-FFF2-40B4-BE49-F238E27FC236}">
                <a16:creationId xmlns:a16="http://schemas.microsoft.com/office/drawing/2014/main" id="{76205272-4A0F-4071-AB4C-E8E0882B3237}"/>
              </a:ext>
            </a:extLst>
          </p:cNvPr>
          <p:cNvSpPr>
            <a:spLocks noChangeArrowheads="1"/>
          </p:cNvSpPr>
          <p:nvPr/>
        </p:nvSpPr>
        <p:spPr bwMode="black">
          <a:xfrm>
            <a:off x="1371600" y="5470525"/>
            <a:ext cx="6096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“ThemeGallery is a Design Digital Content &amp; Contents mall developed by Guild Design Inc.”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9EE384DB-C6AA-4D9B-AF38-B59D07F055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10243" name="AutoShape 3">
            <a:extLst>
              <a:ext uri="{FF2B5EF4-FFF2-40B4-BE49-F238E27FC236}">
                <a16:creationId xmlns:a16="http://schemas.microsoft.com/office/drawing/2014/main" id="{AFBBC9C2-F3A0-4D7B-A140-EFF3402D8815}"/>
              </a:ext>
            </a:extLst>
          </p:cNvPr>
          <p:cNvSpPr>
            <a:spLocks noChangeArrowheads="1"/>
          </p:cNvSpPr>
          <p:nvPr/>
        </p:nvSpPr>
        <p:spPr bwMode="gray">
          <a:xfrm>
            <a:off x="6073775" y="2720975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accent1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AutoShape 4">
            <a:extLst>
              <a:ext uri="{FF2B5EF4-FFF2-40B4-BE49-F238E27FC236}">
                <a16:creationId xmlns:a16="http://schemas.microsoft.com/office/drawing/2014/main" id="{740EAB74-244D-4D6D-A4DB-D5A2601CD335}"/>
              </a:ext>
            </a:extLst>
          </p:cNvPr>
          <p:cNvSpPr>
            <a:spLocks noChangeArrowheads="1"/>
          </p:cNvSpPr>
          <p:nvPr/>
        </p:nvSpPr>
        <p:spPr bwMode="gray">
          <a:xfrm>
            <a:off x="6086475" y="3886200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accent2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AutoShape 5">
            <a:extLst>
              <a:ext uri="{FF2B5EF4-FFF2-40B4-BE49-F238E27FC236}">
                <a16:creationId xmlns:a16="http://schemas.microsoft.com/office/drawing/2014/main" id="{74B2B516-D37E-489F-8D85-D984FAF0FE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6073775" y="5110163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hlink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Text Box 4">
            <a:extLst>
              <a:ext uri="{FF2B5EF4-FFF2-40B4-BE49-F238E27FC236}">
                <a16:creationId xmlns:a16="http://schemas.microsoft.com/office/drawing/2014/main" id="{92E98A88-86AA-49FB-AE8D-E268C67D5A24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304800" y="4876800"/>
            <a:ext cx="38100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en-US" altLang="en-US" b="1">
                <a:solidFill>
                  <a:srgbClr val="000000"/>
                </a:solidFill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grpSp>
        <p:nvGrpSpPr>
          <p:cNvPr id="10247" name="Group 7">
            <a:extLst>
              <a:ext uri="{FF2B5EF4-FFF2-40B4-BE49-F238E27FC236}">
                <a16:creationId xmlns:a16="http://schemas.microsoft.com/office/drawing/2014/main" id="{54FB4597-C7CB-4B14-8415-BD37A4F58E9E}"/>
              </a:ext>
            </a:extLst>
          </p:cNvPr>
          <p:cNvGrpSpPr>
            <a:grpSpLocks/>
          </p:cNvGrpSpPr>
          <p:nvPr/>
        </p:nvGrpSpPr>
        <p:grpSpPr bwMode="auto">
          <a:xfrm>
            <a:off x="4254500" y="1958975"/>
            <a:ext cx="4051300" cy="914400"/>
            <a:chOff x="2728" y="1008"/>
            <a:chExt cx="2552" cy="576"/>
          </a:xfrm>
        </p:grpSpPr>
        <p:sp>
          <p:nvSpPr>
            <p:cNvPr id="10248" name="Rectangle 8">
              <a:extLst>
                <a:ext uri="{FF2B5EF4-FFF2-40B4-BE49-F238E27FC236}">
                  <a16:creationId xmlns:a16="http://schemas.microsoft.com/office/drawing/2014/main" id="{1796EB04-64E0-4328-A104-CC665D8009B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728" y="1008"/>
              <a:ext cx="2552" cy="57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9" name="Rectangle 9">
              <a:extLst>
                <a:ext uri="{FF2B5EF4-FFF2-40B4-BE49-F238E27FC236}">
                  <a16:creationId xmlns:a16="http://schemas.microsoft.com/office/drawing/2014/main" id="{E3ACD0D2-2265-4209-AC63-D496BD996D1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735" y="1014"/>
              <a:ext cx="2536" cy="2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Rectangle 10">
              <a:extLst>
                <a:ext uri="{FF2B5EF4-FFF2-40B4-BE49-F238E27FC236}">
                  <a16:creationId xmlns:a16="http://schemas.microsoft.com/office/drawing/2014/main" id="{AB897311-F0D3-48B2-88F6-9C60062B3C9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736" y="1264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61176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51" name="Text Box 11">
            <a:extLst>
              <a:ext uri="{FF2B5EF4-FFF2-40B4-BE49-F238E27FC236}">
                <a16:creationId xmlns:a16="http://schemas.microsoft.com/office/drawing/2014/main" id="{C9D0AF01-8509-45FD-BE03-6736682610D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635500" y="2492375"/>
            <a:ext cx="328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Description of the sub contents</a:t>
            </a:r>
          </a:p>
        </p:txBody>
      </p:sp>
      <p:grpSp>
        <p:nvGrpSpPr>
          <p:cNvPr id="10252" name="Group 12">
            <a:extLst>
              <a:ext uri="{FF2B5EF4-FFF2-40B4-BE49-F238E27FC236}">
                <a16:creationId xmlns:a16="http://schemas.microsoft.com/office/drawing/2014/main" id="{322AC3EA-5636-4648-954A-11E9D03CAEF1}"/>
              </a:ext>
            </a:extLst>
          </p:cNvPr>
          <p:cNvGrpSpPr>
            <a:grpSpLocks/>
          </p:cNvGrpSpPr>
          <p:nvPr/>
        </p:nvGrpSpPr>
        <p:grpSpPr bwMode="auto">
          <a:xfrm>
            <a:off x="4267200" y="3130550"/>
            <a:ext cx="4051300" cy="914400"/>
            <a:chOff x="2736" y="1803"/>
            <a:chExt cx="2552" cy="576"/>
          </a:xfrm>
        </p:grpSpPr>
        <p:sp>
          <p:nvSpPr>
            <p:cNvPr id="10253" name="Rectangle 13">
              <a:extLst>
                <a:ext uri="{FF2B5EF4-FFF2-40B4-BE49-F238E27FC236}">
                  <a16:creationId xmlns:a16="http://schemas.microsoft.com/office/drawing/2014/main" id="{517370FE-2EFE-4C0C-875B-2F40E265AF23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736" y="180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4" name="Rectangle 14">
              <a:extLst>
                <a:ext uri="{FF2B5EF4-FFF2-40B4-BE49-F238E27FC236}">
                  <a16:creationId xmlns:a16="http://schemas.microsoft.com/office/drawing/2014/main" id="{A0F81041-1754-4168-B08F-B4FD6888780C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743" y="1809"/>
              <a:ext cx="2536" cy="2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5" name="Rectangle 15">
              <a:extLst>
                <a:ext uri="{FF2B5EF4-FFF2-40B4-BE49-F238E27FC236}">
                  <a16:creationId xmlns:a16="http://schemas.microsoft.com/office/drawing/2014/main" id="{96A2FC67-7A4B-4A19-8CBF-768C7491413D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744" y="205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6117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56" name="Text Box 16">
            <a:extLst>
              <a:ext uri="{FF2B5EF4-FFF2-40B4-BE49-F238E27FC236}">
                <a16:creationId xmlns:a16="http://schemas.microsoft.com/office/drawing/2014/main" id="{76F5AAA5-50D5-45F7-AA5C-B1925E346FD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635500" y="3649663"/>
            <a:ext cx="328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Description of the sub contents</a:t>
            </a:r>
          </a:p>
        </p:txBody>
      </p:sp>
      <p:grpSp>
        <p:nvGrpSpPr>
          <p:cNvPr id="10257" name="Group 17">
            <a:extLst>
              <a:ext uri="{FF2B5EF4-FFF2-40B4-BE49-F238E27FC236}">
                <a16:creationId xmlns:a16="http://schemas.microsoft.com/office/drawing/2014/main" id="{EB361ED7-618C-4567-A661-5F426D1A4053}"/>
              </a:ext>
            </a:extLst>
          </p:cNvPr>
          <p:cNvGrpSpPr>
            <a:grpSpLocks/>
          </p:cNvGrpSpPr>
          <p:nvPr/>
        </p:nvGrpSpPr>
        <p:grpSpPr bwMode="auto">
          <a:xfrm>
            <a:off x="4254500" y="4338638"/>
            <a:ext cx="4051300" cy="914400"/>
            <a:chOff x="2728" y="2612"/>
            <a:chExt cx="2552" cy="576"/>
          </a:xfrm>
        </p:grpSpPr>
        <p:sp>
          <p:nvSpPr>
            <p:cNvPr id="10258" name="Rectangle 18">
              <a:extLst>
                <a:ext uri="{FF2B5EF4-FFF2-40B4-BE49-F238E27FC236}">
                  <a16:creationId xmlns:a16="http://schemas.microsoft.com/office/drawing/2014/main" id="{865AB3D8-B61C-4582-9912-C39657282946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728" y="2612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9" name="Rectangle 19">
              <a:extLst>
                <a:ext uri="{FF2B5EF4-FFF2-40B4-BE49-F238E27FC236}">
                  <a16:creationId xmlns:a16="http://schemas.microsoft.com/office/drawing/2014/main" id="{5344287C-8A6F-4956-B7CD-DEFB92E2F355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735" y="2618"/>
              <a:ext cx="2536" cy="26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0" name="Rectangle 20">
              <a:extLst>
                <a:ext uri="{FF2B5EF4-FFF2-40B4-BE49-F238E27FC236}">
                  <a16:creationId xmlns:a16="http://schemas.microsoft.com/office/drawing/2014/main" id="{1E6CC5EF-AE1A-441F-B0D2-8538FDA039CC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736" y="2868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6117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1" name="Text Box 21">
            <a:extLst>
              <a:ext uri="{FF2B5EF4-FFF2-40B4-BE49-F238E27FC236}">
                <a16:creationId xmlns:a16="http://schemas.microsoft.com/office/drawing/2014/main" id="{DE5CDB34-D080-4C4A-ACD3-F4FC495C802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635500" y="4864100"/>
            <a:ext cx="328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Description of the sub contents</a:t>
            </a:r>
          </a:p>
        </p:txBody>
      </p:sp>
      <p:grpSp>
        <p:nvGrpSpPr>
          <p:cNvPr id="10262" name="Group 22">
            <a:extLst>
              <a:ext uri="{FF2B5EF4-FFF2-40B4-BE49-F238E27FC236}">
                <a16:creationId xmlns:a16="http://schemas.microsoft.com/office/drawing/2014/main" id="{F8DB7007-ECF3-4B07-B22E-79B531B6CC5D}"/>
              </a:ext>
            </a:extLst>
          </p:cNvPr>
          <p:cNvGrpSpPr>
            <a:grpSpLocks/>
          </p:cNvGrpSpPr>
          <p:nvPr/>
        </p:nvGrpSpPr>
        <p:grpSpPr bwMode="auto">
          <a:xfrm>
            <a:off x="4254500" y="5562600"/>
            <a:ext cx="4051300" cy="914400"/>
            <a:chOff x="2728" y="3421"/>
            <a:chExt cx="2552" cy="576"/>
          </a:xfrm>
        </p:grpSpPr>
        <p:sp>
          <p:nvSpPr>
            <p:cNvPr id="10263" name="Rectangle 23">
              <a:extLst>
                <a:ext uri="{FF2B5EF4-FFF2-40B4-BE49-F238E27FC236}">
                  <a16:creationId xmlns:a16="http://schemas.microsoft.com/office/drawing/2014/main" id="{392F38B7-1C11-442B-8B4B-FDE66167022F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728" y="3421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4" name="Rectangle 24">
              <a:extLst>
                <a:ext uri="{FF2B5EF4-FFF2-40B4-BE49-F238E27FC236}">
                  <a16:creationId xmlns:a16="http://schemas.microsoft.com/office/drawing/2014/main" id="{97E3D789-DC94-44CA-8A37-C84C46F72350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735" y="3427"/>
              <a:ext cx="2536" cy="262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5" name="Rectangle 25">
              <a:extLst>
                <a:ext uri="{FF2B5EF4-FFF2-40B4-BE49-F238E27FC236}">
                  <a16:creationId xmlns:a16="http://schemas.microsoft.com/office/drawing/2014/main" id="{2DA0E609-94DA-44AF-9413-3347F3FD7AD3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736" y="3677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61176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6" name="Text Box 26">
            <a:extLst>
              <a:ext uri="{FF2B5EF4-FFF2-40B4-BE49-F238E27FC236}">
                <a16:creationId xmlns:a16="http://schemas.microsoft.com/office/drawing/2014/main" id="{507B7652-EF30-4922-83EC-54E9665568F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635500" y="6084888"/>
            <a:ext cx="328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>
                <a:solidFill>
                  <a:srgbClr val="000000"/>
                </a:solidFill>
                <a:cs typeface="Arial" panose="020B0604020202020204" pitchFamily="34" charset="0"/>
              </a:rPr>
              <a:t> Description of the sub contents</a:t>
            </a:r>
          </a:p>
        </p:txBody>
      </p:sp>
      <p:sp>
        <p:nvSpPr>
          <p:cNvPr id="10267" name="Text Box 27">
            <a:extLst>
              <a:ext uri="{FF2B5EF4-FFF2-40B4-BE49-F238E27FC236}">
                <a16:creationId xmlns:a16="http://schemas.microsoft.com/office/drawing/2014/main" id="{4115117E-58A3-4FD6-8A24-F826CC43F10A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5078413" y="1966913"/>
            <a:ext cx="24320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200" b="1">
                <a:solidFill>
                  <a:srgbClr val="FFFFFF"/>
                </a:solidFill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10268" name="Text Box 28">
            <a:extLst>
              <a:ext uri="{FF2B5EF4-FFF2-40B4-BE49-F238E27FC236}">
                <a16:creationId xmlns:a16="http://schemas.microsoft.com/office/drawing/2014/main" id="{3F246F24-6E7E-42CB-8068-7E7AA2885FFF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5111750" y="3124200"/>
            <a:ext cx="24320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200" b="1">
                <a:solidFill>
                  <a:srgbClr val="FFFFFF"/>
                </a:solidFill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10269" name="Text Box 29">
            <a:extLst>
              <a:ext uri="{FF2B5EF4-FFF2-40B4-BE49-F238E27FC236}">
                <a16:creationId xmlns:a16="http://schemas.microsoft.com/office/drawing/2014/main" id="{4D4DAB8D-D2BD-4BDC-ABBD-7D23BFA111D0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5111750" y="4316413"/>
            <a:ext cx="24320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200" b="1">
                <a:solidFill>
                  <a:srgbClr val="FFFFFF"/>
                </a:solidFill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10270" name="Text Box 30">
            <a:extLst>
              <a:ext uri="{FF2B5EF4-FFF2-40B4-BE49-F238E27FC236}">
                <a16:creationId xmlns:a16="http://schemas.microsoft.com/office/drawing/2014/main" id="{08D490E9-AF13-48ED-B329-C2623D9A693D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5111750" y="5535613"/>
            <a:ext cx="24320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200" b="1">
                <a:solidFill>
                  <a:srgbClr val="FFFFFF"/>
                </a:solidFill>
                <a:cs typeface="Arial" panose="020B0604020202020204" pitchFamily="34" charset="0"/>
              </a:rPr>
              <a:t>Title in here</a:t>
            </a:r>
          </a:p>
        </p:txBody>
      </p:sp>
      <p:grpSp>
        <p:nvGrpSpPr>
          <p:cNvPr id="10271" name="Group 31">
            <a:extLst>
              <a:ext uri="{FF2B5EF4-FFF2-40B4-BE49-F238E27FC236}">
                <a16:creationId xmlns:a16="http://schemas.microsoft.com/office/drawing/2014/main" id="{11B0531B-BFFF-4C52-A286-7AE138ABA3C8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2362200"/>
            <a:ext cx="2832100" cy="2376488"/>
            <a:chOff x="357" y="1193"/>
            <a:chExt cx="1784" cy="1497"/>
          </a:xfrm>
        </p:grpSpPr>
        <p:sp>
          <p:nvSpPr>
            <p:cNvPr id="10272" name="Freeform 32">
              <a:extLst>
                <a:ext uri="{FF2B5EF4-FFF2-40B4-BE49-F238E27FC236}">
                  <a16:creationId xmlns:a16="http://schemas.microsoft.com/office/drawing/2014/main" id="{01AD269D-0C31-40C2-BEC5-B7A559974E20}"/>
                </a:ext>
              </a:extLst>
            </p:cNvPr>
            <p:cNvSpPr>
              <a:spLocks/>
            </p:cNvSpPr>
            <p:nvPr/>
          </p:nvSpPr>
          <p:spPr bwMode="gray">
            <a:xfrm flipH="1">
              <a:off x="1156" y="2240"/>
              <a:ext cx="841" cy="432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3" name="Freeform 33">
              <a:extLst>
                <a:ext uri="{FF2B5EF4-FFF2-40B4-BE49-F238E27FC236}">
                  <a16:creationId xmlns:a16="http://schemas.microsoft.com/office/drawing/2014/main" id="{7142EEB1-7712-4675-90FC-C26245BBEE6A}"/>
                </a:ext>
              </a:extLst>
            </p:cNvPr>
            <p:cNvSpPr>
              <a:spLocks/>
            </p:cNvSpPr>
            <p:nvPr/>
          </p:nvSpPr>
          <p:spPr bwMode="gray">
            <a:xfrm>
              <a:off x="663" y="2133"/>
              <a:ext cx="882" cy="418"/>
            </a:xfrm>
            <a:custGeom>
              <a:avLst/>
              <a:gdLst>
                <a:gd name="T0" fmla="*/ 882 w 882"/>
                <a:gd name="T1" fmla="*/ 374 h 425"/>
                <a:gd name="T2" fmla="*/ 719 w 882"/>
                <a:gd name="T3" fmla="*/ 425 h 425"/>
                <a:gd name="T4" fmla="*/ 88 w 882"/>
                <a:gd name="T5" fmla="*/ 93 h 425"/>
                <a:gd name="T6" fmla="*/ 188 w 882"/>
                <a:gd name="T7" fmla="*/ 3 h 425"/>
                <a:gd name="T8" fmla="*/ 343 w 882"/>
                <a:gd name="T9" fmla="*/ 73 h 425"/>
                <a:gd name="T10" fmla="*/ 882 w 882"/>
                <a:gd name="T11" fmla="*/ 37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2" h="425">
                  <a:moveTo>
                    <a:pt x="882" y="374"/>
                  </a:moveTo>
                  <a:lnTo>
                    <a:pt x="719" y="425"/>
                  </a:lnTo>
                  <a:lnTo>
                    <a:pt x="88" y="93"/>
                  </a:lnTo>
                  <a:cubicBezTo>
                    <a:pt x="0" y="23"/>
                    <a:pt x="145" y="5"/>
                    <a:pt x="188" y="3"/>
                  </a:cubicBezTo>
                  <a:cubicBezTo>
                    <a:pt x="218" y="0"/>
                    <a:pt x="221" y="8"/>
                    <a:pt x="343" y="73"/>
                  </a:cubicBezTo>
                  <a:lnTo>
                    <a:pt x="882" y="374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4" name="Freeform 34">
              <a:extLst>
                <a:ext uri="{FF2B5EF4-FFF2-40B4-BE49-F238E27FC236}">
                  <a16:creationId xmlns:a16="http://schemas.microsoft.com/office/drawing/2014/main" id="{67F22259-15F1-4AFA-A050-83F37AC7FBAC}"/>
                </a:ext>
              </a:extLst>
            </p:cNvPr>
            <p:cNvSpPr>
              <a:spLocks/>
            </p:cNvSpPr>
            <p:nvPr/>
          </p:nvSpPr>
          <p:spPr bwMode="gray">
            <a:xfrm>
              <a:off x="357" y="2336"/>
              <a:ext cx="748" cy="354"/>
            </a:xfrm>
            <a:custGeom>
              <a:avLst/>
              <a:gdLst>
                <a:gd name="T0" fmla="*/ 748 w 748"/>
                <a:gd name="T1" fmla="*/ 320 h 354"/>
                <a:gd name="T2" fmla="*/ 604 w 748"/>
                <a:gd name="T3" fmla="*/ 354 h 354"/>
                <a:gd name="T4" fmla="*/ 63 w 748"/>
                <a:gd name="T5" fmla="*/ 84 h 354"/>
                <a:gd name="T6" fmla="*/ 221 w 748"/>
                <a:gd name="T7" fmla="*/ 39 h 354"/>
                <a:gd name="T8" fmla="*/ 748 w 748"/>
                <a:gd name="T9" fmla="*/ 32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354">
                  <a:moveTo>
                    <a:pt x="748" y="320"/>
                  </a:moveTo>
                  <a:lnTo>
                    <a:pt x="604" y="354"/>
                  </a:lnTo>
                  <a:lnTo>
                    <a:pt x="63" y="84"/>
                  </a:lnTo>
                  <a:cubicBezTo>
                    <a:pt x="0" y="31"/>
                    <a:pt x="107" y="0"/>
                    <a:pt x="221" y="39"/>
                  </a:cubicBezTo>
                  <a:lnTo>
                    <a:pt x="748" y="32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275" name="Group 35">
              <a:extLst>
                <a:ext uri="{FF2B5EF4-FFF2-40B4-BE49-F238E27FC236}">
                  <a16:creationId xmlns:a16="http://schemas.microsoft.com/office/drawing/2014/main" id="{D762581A-F6EF-4CE7-8B54-3718D730B0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" y="1193"/>
              <a:ext cx="1314" cy="1490"/>
              <a:chOff x="313" y="2400"/>
              <a:chExt cx="1349" cy="1534"/>
            </a:xfrm>
          </p:grpSpPr>
          <p:sp>
            <p:nvSpPr>
              <p:cNvPr id="10276" name="Freeform 36">
                <a:extLst>
                  <a:ext uri="{FF2B5EF4-FFF2-40B4-BE49-F238E27FC236}">
                    <a16:creationId xmlns:a16="http://schemas.microsoft.com/office/drawing/2014/main" id="{3C7ACFF0-7C6B-41CA-A4E2-C023C7B54A4B}"/>
                  </a:ext>
                </a:extLst>
              </p:cNvPr>
              <p:cNvSpPr>
                <a:spLocks/>
              </p:cNvSpPr>
              <p:nvPr/>
            </p:nvSpPr>
            <p:spPr bwMode="gray">
              <a:xfrm flipH="1">
                <a:off x="1229" y="2814"/>
                <a:ext cx="433" cy="1097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2353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  <a:contourClr>
                  <a:srgbClr val="EAEAEA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sy="50000" rotWithShape="0">
                        <a:srgbClr val="1C1C1C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0277" name="Freeform 37">
                <a:extLst>
                  <a:ext uri="{FF2B5EF4-FFF2-40B4-BE49-F238E27FC236}">
                    <a16:creationId xmlns:a16="http://schemas.microsoft.com/office/drawing/2014/main" id="{21D39956-74AC-45C0-B008-1ADEF46A3FF4}"/>
                  </a:ext>
                </a:extLst>
              </p:cNvPr>
              <p:cNvSpPr>
                <a:spLocks/>
              </p:cNvSpPr>
              <p:nvPr/>
            </p:nvSpPr>
            <p:spPr bwMode="gray">
              <a:xfrm flipH="1">
                <a:off x="700" y="2400"/>
                <a:ext cx="545" cy="1380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2353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scene3d>
                <a:camera prst="legacyPerspectiveTopLeft">
                  <a:rot lat="0" lon="197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  <a:contourClr>
                  <a:srgbClr val="EAEAEA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sy="50000" rotWithShape="0">
                        <a:srgbClr val="1C1C1C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0278" name="Freeform 38">
                <a:extLst>
                  <a:ext uri="{FF2B5EF4-FFF2-40B4-BE49-F238E27FC236}">
                    <a16:creationId xmlns:a16="http://schemas.microsoft.com/office/drawing/2014/main" id="{DF8C4EF9-EA3B-4F3D-A872-7F594F9CA25A}"/>
                  </a:ext>
                </a:extLst>
              </p:cNvPr>
              <p:cNvSpPr>
                <a:spLocks/>
              </p:cNvSpPr>
              <p:nvPr/>
            </p:nvSpPr>
            <p:spPr bwMode="gray">
              <a:xfrm flipH="1">
                <a:off x="313" y="2837"/>
                <a:ext cx="433" cy="1097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5882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  <a:contourClr>
                  <a:srgbClr val="EAEAEA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sy="50000" rotWithShape="0">
                        <a:srgbClr val="1C1C1C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821DDCEE-81D8-4809-A3F0-5A1948A1C7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11267" name="Oval 3">
            <a:extLst>
              <a:ext uri="{FF2B5EF4-FFF2-40B4-BE49-F238E27FC236}">
                <a16:creationId xmlns:a16="http://schemas.microsoft.com/office/drawing/2014/main" id="{7D3A63CD-A0FB-48B9-887E-AEEA9FD6757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676400" y="3014663"/>
            <a:ext cx="5638800" cy="2743200"/>
          </a:xfrm>
          <a:prstGeom prst="ellips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268" name="Picture 4">
            <a:extLst>
              <a:ext uri="{FF2B5EF4-FFF2-40B4-BE49-F238E27FC236}">
                <a16:creationId xmlns:a16="http://schemas.microsoft.com/office/drawing/2014/main" id="{5EE5D08C-E526-4491-8C49-A20306557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62000" y="3432175"/>
            <a:ext cx="2057400" cy="145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>
            <a:extLst>
              <a:ext uri="{FF2B5EF4-FFF2-40B4-BE49-F238E27FC236}">
                <a16:creationId xmlns:a16="http://schemas.microsoft.com/office/drawing/2014/main" id="{5542DB8B-6198-4400-B8FC-3086DF255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581400" y="2524125"/>
            <a:ext cx="1828800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0" name="Text Box 6">
            <a:extLst>
              <a:ext uri="{FF2B5EF4-FFF2-40B4-BE49-F238E27FC236}">
                <a16:creationId xmlns:a16="http://schemas.microsoft.com/office/drawing/2014/main" id="{41CA6E61-16E8-4B49-A63B-57B8503BFF6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114800" y="2601913"/>
            <a:ext cx="842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000000"/>
                </a:solidFill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1271" name="Rectangle 7">
            <a:extLst>
              <a:ext uri="{FF2B5EF4-FFF2-40B4-BE49-F238E27FC236}">
                <a16:creationId xmlns:a16="http://schemas.microsoft.com/office/drawing/2014/main" id="{3DDB06F6-3D05-4BDC-9106-15FDAB1DB7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2971800" y="3776663"/>
            <a:ext cx="2819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200" b="1"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 Title in here</a:t>
            </a:r>
            <a:endParaRPr lang="en-US" altLang="en-US" sz="3200" b="1">
              <a:cs typeface="Arial" panose="020B0604020202020204" pitchFamily="34" charset="0"/>
            </a:endParaRPr>
          </a:p>
        </p:txBody>
      </p:sp>
      <p:sp>
        <p:nvSpPr>
          <p:cNvPr id="11272" name="Text Box 9">
            <a:extLst>
              <a:ext uri="{FF2B5EF4-FFF2-40B4-BE49-F238E27FC236}">
                <a16:creationId xmlns:a16="http://schemas.microsoft.com/office/drawing/2014/main" id="{D1FD5005-4B16-4F84-9C7E-286BC333BA4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85800" y="1752600"/>
            <a:ext cx="7010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r>
              <a:rPr lang="en-US" altLang="en-US" b="1"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pic>
        <p:nvPicPr>
          <p:cNvPr id="11273" name="Picture 9">
            <a:extLst>
              <a:ext uri="{FF2B5EF4-FFF2-40B4-BE49-F238E27FC236}">
                <a16:creationId xmlns:a16="http://schemas.microsoft.com/office/drawing/2014/main" id="{37FDC97E-EB39-4BD7-A554-4125813A4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791200" y="3590925"/>
            <a:ext cx="25146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4" name="Picture 10">
            <a:extLst>
              <a:ext uri="{FF2B5EF4-FFF2-40B4-BE49-F238E27FC236}">
                <a16:creationId xmlns:a16="http://schemas.microsoft.com/office/drawing/2014/main" id="{B883E641-94DD-417A-91B9-3877E691C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514600" y="4824413"/>
            <a:ext cx="32004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5" name="Text Box 11">
            <a:extLst>
              <a:ext uri="{FF2B5EF4-FFF2-40B4-BE49-F238E27FC236}">
                <a16:creationId xmlns:a16="http://schemas.microsoft.com/office/drawing/2014/main" id="{06172B78-93B8-45D8-903B-0D57127A8D2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429000" y="4949825"/>
            <a:ext cx="116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>
                <a:solidFill>
                  <a:srgbClr val="000000"/>
                </a:solidFill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1276" name="Text Box 12">
            <a:extLst>
              <a:ext uri="{FF2B5EF4-FFF2-40B4-BE49-F238E27FC236}">
                <a16:creationId xmlns:a16="http://schemas.microsoft.com/office/drawing/2014/main" id="{F5563589-BCFE-402F-94C4-516D05B6046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219200" y="3502025"/>
            <a:ext cx="106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400" b="1">
                <a:solidFill>
                  <a:srgbClr val="000000"/>
                </a:solidFill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1277" name="Text Box 13">
            <a:extLst>
              <a:ext uri="{FF2B5EF4-FFF2-40B4-BE49-F238E27FC236}">
                <a16:creationId xmlns:a16="http://schemas.microsoft.com/office/drawing/2014/main" id="{AFF496DC-16BF-4232-B41C-42999F5FD97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519863" y="3741738"/>
            <a:ext cx="11763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solidFill>
                  <a:srgbClr val="000000"/>
                </a:solidFill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1278" name="Text Box 14">
            <a:extLst>
              <a:ext uri="{FF2B5EF4-FFF2-40B4-BE49-F238E27FC236}">
                <a16:creationId xmlns:a16="http://schemas.microsoft.com/office/drawing/2014/main" id="{64AC745E-8B41-476B-AAE1-DBD9AFEE3AB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943600" y="5538788"/>
            <a:ext cx="2819400" cy="6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cs typeface="Arial" panose="020B0604020202020204" pitchFamily="34" charset="0"/>
              </a:rPr>
              <a:t> 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cs typeface="Arial" panose="020B0604020202020204" pitchFamily="34" charset="0"/>
              </a:rPr>
              <a:t> Description of the contents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1DA51CE6-54EC-4E49-A802-ACE9144C6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12291" name="AutoShape 3">
            <a:extLst>
              <a:ext uri="{FF2B5EF4-FFF2-40B4-BE49-F238E27FC236}">
                <a16:creationId xmlns:a16="http://schemas.microsoft.com/office/drawing/2014/main" id="{21F67AFD-3222-4504-9BD5-80491D56A90C}"/>
              </a:ext>
            </a:extLst>
          </p:cNvPr>
          <p:cNvSpPr>
            <a:spLocks noChangeArrowheads="1"/>
          </p:cNvSpPr>
          <p:nvPr/>
        </p:nvSpPr>
        <p:spPr bwMode="invGray">
          <a:xfrm>
            <a:off x="1524000" y="2938463"/>
            <a:ext cx="6750050" cy="3386137"/>
          </a:xfrm>
          <a:prstGeom prst="roundRect">
            <a:avLst>
              <a:gd name="adj" fmla="val 16667"/>
            </a:avLst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292" name="Group 4">
            <a:extLst>
              <a:ext uri="{FF2B5EF4-FFF2-40B4-BE49-F238E27FC236}">
                <a16:creationId xmlns:a16="http://schemas.microsoft.com/office/drawing/2014/main" id="{A641F962-EAF8-4130-AA4A-3F3D58EBF892}"/>
              </a:ext>
            </a:extLst>
          </p:cNvPr>
          <p:cNvGrpSpPr>
            <a:grpSpLocks/>
          </p:cNvGrpSpPr>
          <p:nvPr/>
        </p:nvGrpSpPr>
        <p:grpSpPr bwMode="auto">
          <a:xfrm>
            <a:off x="1295400" y="2667000"/>
            <a:ext cx="1838325" cy="3309938"/>
            <a:chOff x="528" y="1392"/>
            <a:chExt cx="1158" cy="2085"/>
          </a:xfrm>
        </p:grpSpPr>
        <p:sp>
          <p:nvSpPr>
            <p:cNvPr id="12293" name="AutoShape 5">
              <a:extLst>
                <a:ext uri="{FF2B5EF4-FFF2-40B4-BE49-F238E27FC236}">
                  <a16:creationId xmlns:a16="http://schemas.microsoft.com/office/drawing/2014/main" id="{5A9EBEC2-9B36-4646-A5EC-ECE75CC5FB9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28" y="1392"/>
              <a:ext cx="1158" cy="20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4" name="AutoShape 6">
              <a:extLst>
                <a:ext uri="{FF2B5EF4-FFF2-40B4-BE49-F238E27FC236}">
                  <a16:creationId xmlns:a16="http://schemas.microsoft.com/office/drawing/2014/main" id="{1A1AF604-6AB0-4A43-BB9B-BEC6142E9F6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76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295" name="Group 7">
            <a:extLst>
              <a:ext uri="{FF2B5EF4-FFF2-40B4-BE49-F238E27FC236}">
                <a16:creationId xmlns:a16="http://schemas.microsoft.com/office/drawing/2014/main" id="{3400B11F-918B-4BEC-AB6C-EB82BB697CE0}"/>
              </a:ext>
            </a:extLst>
          </p:cNvPr>
          <p:cNvGrpSpPr>
            <a:grpSpLocks/>
          </p:cNvGrpSpPr>
          <p:nvPr/>
        </p:nvGrpSpPr>
        <p:grpSpPr bwMode="auto">
          <a:xfrm>
            <a:off x="4087813" y="2667000"/>
            <a:ext cx="1838325" cy="3309938"/>
            <a:chOff x="2287" y="1392"/>
            <a:chExt cx="1158" cy="2085"/>
          </a:xfrm>
        </p:grpSpPr>
        <p:sp>
          <p:nvSpPr>
            <p:cNvPr id="12296" name="AutoShape 8">
              <a:extLst>
                <a:ext uri="{FF2B5EF4-FFF2-40B4-BE49-F238E27FC236}">
                  <a16:creationId xmlns:a16="http://schemas.microsoft.com/office/drawing/2014/main" id="{E2D63070-F925-42A1-90CA-2E29C67C559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87" y="1392"/>
              <a:ext cx="1158" cy="20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7" name="AutoShape 9">
              <a:extLst>
                <a:ext uri="{FF2B5EF4-FFF2-40B4-BE49-F238E27FC236}">
                  <a16:creationId xmlns:a16="http://schemas.microsoft.com/office/drawing/2014/main" id="{7C7E7177-0971-4DEF-A9D9-2EB77BB9C01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3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298" name="Group 10">
            <a:extLst>
              <a:ext uri="{FF2B5EF4-FFF2-40B4-BE49-F238E27FC236}">
                <a16:creationId xmlns:a16="http://schemas.microsoft.com/office/drawing/2014/main" id="{5A4A11F0-BB11-435B-A43E-209359EAB1B5}"/>
              </a:ext>
            </a:extLst>
          </p:cNvPr>
          <p:cNvGrpSpPr>
            <a:grpSpLocks/>
          </p:cNvGrpSpPr>
          <p:nvPr/>
        </p:nvGrpSpPr>
        <p:grpSpPr bwMode="auto">
          <a:xfrm>
            <a:off x="6924675" y="2667000"/>
            <a:ext cx="1838325" cy="3309938"/>
            <a:chOff x="4074" y="1392"/>
            <a:chExt cx="1158" cy="2085"/>
          </a:xfrm>
        </p:grpSpPr>
        <p:sp>
          <p:nvSpPr>
            <p:cNvPr id="12299" name="AutoShape 11">
              <a:extLst>
                <a:ext uri="{FF2B5EF4-FFF2-40B4-BE49-F238E27FC236}">
                  <a16:creationId xmlns:a16="http://schemas.microsoft.com/office/drawing/2014/main" id="{81B04BC5-5782-4257-989C-2BF055E99CE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074" y="1392"/>
              <a:ext cx="1158" cy="20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0" name="AutoShape 12">
              <a:extLst>
                <a:ext uri="{FF2B5EF4-FFF2-40B4-BE49-F238E27FC236}">
                  <a16:creationId xmlns:a16="http://schemas.microsoft.com/office/drawing/2014/main" id="{068A8A29-4CE7-4394-A81E-9E97FBF1219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122" y="1422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01" name="Text Box 13">
            <a:extLst>
              <a:ext uri="{FF2B5EF4-FFF2-40B4-BE49-F238E27FC236}">
                <a16:creationId xmlns:a16="http://schemas.microsoft.com/office/drawing/2014/main" id="{B4D7BF9F-E2A6-4B10-9F06-45EC4357F8B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44613" y="3324225"/>
            <a:ext cx="17526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chemeClr val="bg1"/>
                </a:solidFill>
                <a:cs typeface="Arial" panose="020B0604020202020204" pitchFamily="34" charset="0"/>
              </a:rPr>
              <a:t>Click to add Text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chemeClr val="bg1"/>
                </a:solidFill>
                <a:cs typeface="Arial" panose="020B0604020202020204" pitchFamily="34" charset="0"/>
              </a:rPr>
              <a:t>Click to add Text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chemeClr val="bg1"/>
                </a:solidFill>
                <a:cs typeface="Arial" panose="020B0604020202020204" pitchFamily="34" charset="0"/>
              </a:rPr>
              <a:t>Click to add Text</a:t>
            </a:r>
          </a:p>
        </p:txBody>
      </p:sp>
      <p:sp>
        <p:nvSpPr>
          <p:cNvPr id="12302" name="Text Box 14">
            <a:extLst>
              <a:ext uri="{FF2B5EF4-FFF2-40B4-BE49-F238E27FC236}">
                <a16:creationId xmlns:a16="http://schemas.microsoft.com/office/drawing/2014/main" id="{93955BFF-A07A-47E8-B08E-80EA8AE3003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087813" y="3324225"/>
            <a:ext cx="17526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chemeClr val="bg1"/>
                </a:solidFill>
                <a:cs typeface="Arial" panose="020B0604020202020204" pitchFamily="34" charset="0"/>
              </a:rPr>
              <a:t>Click to add Text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chemeClr val="bg1"/>
                </a:solidFill>
                <a:cs typeface="Arial" panose="020B0604020202020204" pitchFamily="34" charset="0"/>
              </a:rPr>
              <a:t>Click to add Text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chemeClr val="bg1"/>
                </a:solidFill>
                <a:cs typeface="Arial" panose="020B0604020202020204" pitchFamily="34" charset="0"/>
              </a:rPr>
              <a:t>Click to add Text</a:t>
            </a:r>
          </a:p>
        </p:txBody>
      </p:sp>
      <p:sp>
        <p:nvSpPr>
          <p:cNvPr id="12303" name="Text Box 15">
            <a:extLst>
              <a:ext uri="{FF2B5EF4-FFF2-40B4-BE49-F238E27FC236}">
                <a16:creationId xmlns:a16="http://schemas.microsoft.com/office/drawing/2014/main" id="{0D8B16F3-E104-4D51-B792-FAC45C25170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907213" y="3324225"/>
            <a:ext cx="17526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chemeClr val="bg1"/>
                </a:solidFill>
                <a:cs typeface="Arial" panose="020B0604020202020204" pitchFamily="34" charset="0"/>
              </a:rPr>
              <a:t>Click to add Text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chemeClr val="bg1"/>
                </a:solidFill>
                <a:cs typeface="Arial" panose="020B0604020202020204" pitchFamily="34" charset="0"/>
              </a:rPr>
              <a:t>Click to add Text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solidFill>
                  <a:schemeClr val="bg1"/>
                </a:solidFill>
                <a:cs typeface="Arial" panose="020B0604020202020204" pitchFamily="34" charset="0"/>
              </a:rPr>
              <a:t>Click to add Text</a:t>
            </a:r>
          </a:p>
        </p:txBody>
      </p:sp>
      <p:grpSp>
        <p:nvGrpSpPr>
          <p:cNvPr id="12304" name="Group 16">
            <a:extLst>
              <a:ext uri="{FF2B5EF4-FFF2-40B4-BE49-F238E27FC236}">
                <a16:creationId xmlns:a16="http://schemas.microsoft.com/office/drawing/2014/main" id="{4C464A36-600D-49DE-8BEC-B972DE8B0FD7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4191000"/>
            <a:ext cx="504825" cy="496888"/>
            <a:chOff x="1872" y="2352"/>
            <a:chExt cx="240" cy="240"/>
          </a:xfrm>
        </p:grpSpPr>
        <p:grpSp>
          <p:nvGrpSpPr>
            <p:cNvPr id="12305" name="Group 17">
              <a:extLst>
                <a:ext uri="{FF2B5EF4-FFF2-40B4-BE49-F238E27FC236}">
                  <a16:creationId xmlns:a16="http://schemas.microsoft.com/office/drawing/2014/main" id="{4747D7D3-4233-4732-82CC-F9DD253FC0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12306" name="Oval 18">
                <a:extLst>
                  <a:ext uri="{FF2B5EF4-FFF2-40B4-BE49-F238E27FC236}">
                    <a16:creationId xmlns:a16="http://schemas.microsoft.com/office/drawing/2014/main" id="{D34A6685-9B19-4DA5-9631-291618D17BA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7" name="Oval 19">
                <a:extLst>
                  <a:ext uri="{FF2B5EF4-FFF2-40B4-BE49-F238E27FC236}">
                    <a16:creationId xmlns:a16="http://schemas.microsoft.com/office/drawing/2014/main" id="{50F18659-EFED-4016-A5FE-26C7BBD6B84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8" name="Oval 20">
                <a:extLst>
                  <a:ext uri="{FF2B5EF4-FFF2-40B4-BE49-F238E27FC236}">
                    <a16:creationId xmlns:a16="http://schemas.microsoft.com/office/drawing/2014/main" id="{77E149EC-EA25-4180-8DF0-F48C9DAF2A1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9" name="Oval 21">
                <a:extLst>
                  <a:ext uri="{FF2B5EF4-FFF2-40B4-BE49-F238E27FC236}">
                    <a16:creationId xmlns:a16="http://schemas.microsoft.com/office/drawing/2014/main" id="{AFF2DAE2-B14C-45A0-B698-57CE54FD92C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0" name="Oval 22">
                <a:extLst>
                  <a:ext uri="{FF2B5EF4-FFF2-40B4-BE49-F238E27FC236}">
                    <a16:creationId xmlns:a16="http://schemas.microsoft.com/office/drawing/2014/main" id="{CADC7E7D-A9AD-4D68-8059-03754540D73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311" name="Group 23">
              <a:extLst>
                <a:ext uri="{FF2B5EF4-FFF2-40B4-BE49-F238E27FC236}">
                  <a16:creationId xmlns:a16="http://schemas.microsoft.com/office/drawing/2014/main" id="{D4A75B60-5F34-4E5B-8CCA-1D7BEBC7F2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12312" name="Oval 24">
                <a:extLst>
                  <a:ext uri="{FF2B5EF4-FFF2-40B4-BE49-F238E27FC236}">
                    <a16:creationId xmlns:a16="http://schemas.microsoft.com/office/drawing/2014/main" id="{B478DC62-9A30-4C2B-9BB2-8D6E3A9879A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3" name="Oval 25">
                <a:extLst>
                  <a:ext uri="{FF2B5EF4-FFF2-40B4-BE49-F238E27FC236}">
                    <a16:creationId xmlns:a16="http://schemas.microsoft.com/office/drawing/2014/main" id="{E5877153-6855-44A4-A430-67A85BC267F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4" name="Oval 26">
                <a:extLst>
                  <a:ext uri="{FF2B5EF4-FFF2-40B4-BE49-F238E27FC236}">
                    <a16:creationId xmlns:a16="http://schemas.microsoft.com/office/drawing/2014/main" id="{543C2437-85A0-415C-AEB1-3559CA547F7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5" name="Oval 27">
                <a:extLst>
                  <a:ext uri="{FF2B5EF4-FFF2-40B4-BE49-F238E27FC236}">
                    <a16:creationId xmlns:a16="http://schemas.microsoft.com/office/drawing/2014/main" id="{8B879CBE-BBA6-48E3-9DBF-1A28B56213B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6" name="Oval 28">
                <a:extLst>
                  <a:ext uri="{FF2B5EF4-FFF2-40B4-BE49-F238E27FC236}">
                    <a16:creationId xmlns:a16="http://schemas.microsoft.com/office/drawing/2014/main" id="{6ABF334A-2274-4E85-8FD9-5601F4B64BC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2317" name="Group 29">
            <a:extLst>
              <a:ext uri="{FF2B5EF4-FFF2-40B4-BE49-F238E27FC236}">
                <a16:creationId xmlns:a16="http://schemas.microsoft.com/office/drawing/2014/main" id="{ADA91F02-388C-4D26-A2A5-AC3B4D0F2031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4191000"/>
            <a:ext cx="504825" cy="496888"/>
            <a:chOff x="1872" y="2352"/>
            <a:chExt cx="240" cy="240"/>
          </a:xfrm>
        </p:grpSpPr>
        <p:grpSp>
          <p:nvGrpSpPr>
            <p:cNvPr id="12318" name="Group 30">
              <a:extLst>
                <a:ext uri="{FF2B5EF4-FFF2-40B4-BE49-F238E27FC236}">
                  <a16:creationId xmlns:a16="http://schemas.microsoft.com/office/drawing/2014/main" id="{DF7FE38B-070F-409E-B537-A402920D43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12319" name="Oval 31">
                <a:extLst>
                  <a:ext uri="{FF2B5EF4-FFF2-40B4-BE49-F238E27FC236}">
                    <a16:creationId xmlns:a16="http://schemas.microsoft.com/office/drawing/2014/main" id="{BCDF501F-7278-4A5B-8A91-CA843B7C7A38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0" name="Oval 32">
                <a:extLst>
                  <a:ext uri="{FF2B5EF4-FFF2-40B4-BE49-F238E27FC236}">
                    <a16:creationId xmlns:a16="http://schemas.microsoft.com/office/drawing/2014/main" id="{EE0491F2-FADA-4EB2-B372-1D08E361475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1" name="Oval 33">
                <a:extLst>
                  <a:ext uri="{FF2B5EF4-FFF2-40B4-BE49-F238E27FC236}">
                    <a16:creationId xmlns:a16="http://schemas.microsoft.com/office/drawing/2014/main" id="{AE3911FB-5C26-40C6-AF69-0B207B08C41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2" name="Oval 34">
                <a:extLst>
                  <a:ext uri="{FF2B5EF4-FFF2-40B4-BE49-F238E27FC236}">
                    <a16:creationId xmlns:a16="http://schemas.microsoft.com/office/drawing/2014/main" id="{5D676C90-3F5B-417A-B13C-02BDDA90856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3" name="Oval 35">
                <a:extLst>
                  <a:ext uri="{FF2B5EF4-FFF2-40B4-BE49-F238E27FC236}">
                    <a16:creationId xmlns:a16="http://schemas.microsoft.com/office/drawing/2014/main" id="{4CFBFA6E-B984-4ACC-8591-2661C9A9E04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324" name="Group 36">
              <a:extLst>
                <a:ext uri="{FF2B5EF4-FFF2-40B4-BE49-F238E27FC236}">
                  <a16:creationId xmlns:a16="http://schemas.microsoft.com/office/drawing/2014/main" id="{361C7DD2-C630-48DD-8EC9-EB55940F20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12325" name="Oval 37">
                <a:extLst>
                  <a:ext uri="{FF2B5EF4-FFF2-40B4-BE49-F238E27FC236}">
                    <a16:creationId xmlns:a16="http://schemas.microsoft.com/office/drawing/2014/main" id="{4CF940B5-CCE1-470A-AF89-6C890E468A5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6" name="Oval 38">
                <a:extLst>
                  <a:ext uri="{FF2B5EF4-FFF2-40B4-BE49-F238E27FC236}">
                    <a16:creationId xmlns:a16="http://schemas.microsoft.com/office/drawing/2014/main" id="{E16E0F62-7C72-4A45-865D-D10E2234394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7" name="Oval 39">
                <a:extLst>
                  <a:ext uri="{FF2B5EF4-FFF2-40B4-BE49-F238E27FC236}">
                    <a16:creationId xmlns:a16="http://schemas.microsoft.com/office/drawing/2014/main" id="{828272FD-24A2-4F98-A35D-0488C02E1CA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8" name="Oval 40">
                <a:extLst>
                  <a:ext uri="{FF2B5EF4-FFF2-40B4-BE49-F238E27FC236}">
                    <a16:creationId xmlns:a16="http://schemas.microsoft.com/office/drawing/2014/main" id="{12C35E09-25D2-4D89-A8B5-7459026CE4E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9" name="Oval 41">
                <a:extLst>
                  <a:ext uri="{FF2B5EF4-FFF2-40B4-BE49-F238E27FC236}">
                    <a16:creationId xmlns:a16="http://schemas.microsoft.com/office/drawing/2014/main" id="{80079563-FE6D-4660-BE0B-305890331E2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2330" name="Text Box 42">
            <a:extLst>
              <a:ext uri="{FF2B5EF4-FFF2-40B4-BE49-F238E27FC236}">
                <a16:creationId xmlns:a16="http://schemas.microsoft.com/office/drawing/2014/main" id="{A3834C65-7B18-42CD-8479-1CD485235EF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801813" y="1933575"/>
            <a:ext cx="6477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en-US" sz="1600" b="1">
                <a:solidFill>
                  <a:srgbClr val="000000"/>
                </a:solidFill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8EEDB161-9752-496E-82B0-151D4ADA35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14339" name="AutoShape 3">
            <a:extLst>
              <a:ext uri="{FF2B5EF4-FFF2-40B4-BE49-F238E27FC236}">
                <a16:creationId xmlns:a16="http://schemas.microsoft.com/office/drawing/2014/main" id="{6E1BD670-54BE-40B4-8FCE-2522B9CEDF3C}"/>
              </a:ext>
            </a:extLst>
          </p:cNvPr>
          <p:cNvSpPr>
            <a:spLocks noChangeArrowheads="1"/>
          </p:cNvSpPr>
          <p:nvPr/>
        </p:nvSpPr>
        <p:spPr bwMode="gray">
          <a:xfrm flipV="1">
            <a:off x="1382713" y="4887913"/>
            <a:ext cx="1698625" cy="158908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AutoShape 4">
            <a:extLst>
              <a:ext uri="{FF2B5EF4-FFF2-40B4-BE49-F238E27FC236}">
                <a16:creationId xmlns:a16="http://schemas.microsoft.com/office/drawing/2014/main" id="{57BC65CD-AF26-4068-A322-6C8ECD434356}"/>
              </a:ext>
            </a:extLst>
          </p:cNvPr>
          <p:cNvSpPr>
            <a:spLocks noChangeArrowheads="1"/>
          </p:cNvSpPr>
          <p:nvPr/>
        </p:nvSpPr>
        <p:spPr bwMode="gray">
          <a:xfrm flipV="1">
            <a:off x="3316288" y="4308475"/>
            <a:ext cx="1698625" cy="2168525"/>
          </a:xfrm>
          <a:prstGeom prst="can">
            <a:avLst>
              <a:gd name="adj" fmla="val 23795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AutoShape 5">
            <a:extLst>
              <a:ext uri="{FF2B5EF4-FFF2-40B4-BE49-F238E27FC236}">
                <a16:creationId xmlns:a16="http://schemas.microsoft.com/office/drawing/2014/main" id="{351397C3-76D5-4379-8999-A07A04FE4FDA}"/>
              </a:ext>
            </a:extLst>
          </p:cNvPr>
          <p:cNvSpPr>
            <a:spLocks noChangeArrowheads="1"/>
          </p:cNvSpPr>
          <p:nvPr/>
        </p:nvSpPr>
        <p:spPr bwMode="gray">
          <a:xfrm flipV="1">
            <a:off x="5260975" y="3538538"/>
            <a:ext cx="1687513" cy="2938462"/>
          </a:xfrm>
          <a:prstGeom prst="can">
            <a:avLst>
              <a:gd name="adj" fmla="val 23314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AutoShape 6">
            <a:extLst>
              <a:ext uri="{FF2B5EF4-FFF2-40B4-BE49-F238E27FC236}">
                <a16:creationId xmlns:a16="http://schemas.microsoft.com/office/drawing/2014/main" id="{81224753-D290-4ECC-B3ED-EB73D8564084}"/>
              </a:ext>
            </a:extLst>
          </p:cNvPr>
          <p:cNvSpPr>
            <a:spLocks noChangeArrowheads="1"/>
          </p:cNvSpPr>
          <p:nvPr/>
        </p:nvSpPr>
        <p:spPr bwMode="gray">
          <a:xfrm flipV="1">
            <a:off x="7196138" y="2787650"/>
            <a:ext cx="1687512" cy="3689350"/>
          </a:xfrm>
          <a:prstGeom prst="can">
            <a:avLst>
              <a:gd name="adj" fmla="val 22946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43" name="Group 7">
            <a:extLst>
              <a:ext uri="{FF2B5EF4-FFF2-40B4-BE49-F238E27FC236}">
                <a16:creationId xmlns:a16="http://schemas.microsoft.com/office/drawing/2014/main" id="{B0EB8DBF-27B5-4574-AA35-13451B07A187}"/>
              </a:ext>
            </a:extLst>
          </p:cNvPr>
          <p:cNvGrpSpPr>
            <a:grpSpLocks/>
          </p:cNvGrpSpPr>
          <p:nvPr/>
        </p:nvGrpSpPr>
        <p:grpSpPr bwMode="auto">
          <a:xfrm>
            <a:off x="5260975" y="3514725"/>
            <a:ext cx="1687513" cy="520700"/>
            <a:chOff x="1003" y="2400"/>
            <a:chExt cx="1089" cy="336"/>
          </a:xfrm>
        </p:grpSpPr>
        <p:sp>
          <p:nvSpPr>
            <p:cNvPr id="14344" name="Oval 8">
              <a:extLst>
                <a:ext uri="{FF2B5EF4-FFF2-40B4-BE49-F238E27FC236}">
                  <a16:creationId xmlns:a16="http://schemas.microsoft.com/office/drawing/2014/main" id="{106EE572-6340-48FB-9404-44A4E232EB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shade val="5725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5725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5" name="Oval 9">
              <a:extLst>
                <a:ext uri="{FF2B5EF4-FFF2-40B4-BE49-F238E27FC236}">
                  <a16:creationId xmlns:a16="http://schemas.microsoft.com/office/drawing/2014/main" id="{7319DD9E-9A18-4A70-93BA-392CDF55E75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28627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346" name="Group 10">
            <a:extLst>
              <a:ext uri="{FF2B5EF4-FFF2-40B4-BE49-F238E27FC236}">
                <a16:creationId xmlns:a16="http://schemas.microsoft.com/office/drawing/2014/main" id="{8C8F06D5-0CCB-4076-9491-F58ADEEB9C21}"/>
              </a:ext>
            </a:extLst>
          </p:cNvPr>
          <p:cNvGrpSpPr>
            <a:grpSpLocks/>
          </p:cNvGrpSpPr>
          <p:nvPr/>
        </p:nvGrpSpPr>
        <p:grpSpPr bwMode="auto">
          <a:xfrm>
            <a:off x="7194550" y="2770188"/>
            <a:ext cx="1687513" cy="520700"/>
            <a:chOff x="1003" y="2400"/>
            <a:chExt cx="1089" cy="336"/>
          </a:xfrm>
        </p:grpSpPr>
        <p:sp>
          <p:nvSpPr>
            <p:cNvPr id="14347" name="Oval 11">
              <a:extLst>
                <a:ext uri="{FF2B5EF4-FFF2-40B4-BE49-F238E27FC236}">
                  <a16:creationId xmlns:a16="http://schemas.microsoft.com/office/drawing/2014/main" id="{993E4EA1-7D67-4559-940E-22E9C9BB096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669900">
                    <a:gamma/>
                    <a:shade val="57255"/>
                    <a:invGamma/>
                  </a:srgbClr>
                </a:gs>
                <a:gs pos="50000">
                  <a:srgbClr val="669900"/>
                </a:gs>
                <a:gs pos="100000">
                  <a:srgbClr val="669900">
                    <a:gamma/>
                    <a:shade val="5725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8" name="Oval 12">
              <a:extLst>
                <a:ext uri="{FF2B5EF4-FFF2-40B4-BE49-F238E27FC236}">
                  <a16:creationId xmlns:a16="http://schemas.microsoft.com/office/drawing/2014/main" id="{6E9CD879-D5A6-487F-800B-6A29AA4CC38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669900">
                    <a:gamma/>
                    <a:tint val="28627"/>
                    <a:invGamma/>
                  </a:srgbClr>
                </a:gs>
                <a:gs pos="100000">
                  <a:srgbClr val="66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349" name="Group 13">
            <a:extLst>
              <a:ext uri="{FF2B5EF4-FFF2-40B4-BE49-F238E27FC236}">
                <a16:creationId xmlns:a16="http://schemas.microsoft.com/office/drawing/2014/main" id="{A2841AD8-0E65-4040-9F11-15FB491D14D1}"/>
              </a:ext>
            </a:extLst>
          </p:cNvPr>
          <p:cNvGrpSpPr>
            <a:grpSpLocks/>
          </p:cNvGrpSpPr>
          <p:nvPr/>
        </p:nvGrpSpPr>
        <p:grpSpPr bwMode="auto">
          <a:xfrm>
            <a:off x="1389063" y="4852988"/>
            <a:ext cx="1687512" cy="520700"/>
            <a:chOff x="1003" y="2400"/>
            <a:chExt cx="1089" cy="336"/>
          </a:xfrm>
        </p:grpSpPr>
        <p:sp>
          <p:nvSpPr>
            <p:cNvPr id="14350" name="Oval 14">
              <a:extLst>
                <a:ext uri="{FF2B5EF4-FFF2-40B4-BE49-F238E27FC236}">
                  <a16:creationId xmlns:a16="http://schemas.microsoft.com/office/drawing/2014/main" id="{64C9DFF6-B9CC-40BB-A438-BE6A5EE702C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725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1" name="Oval 15">
              <a:extLst>
                <a:ext uri="{FF2B5EF4-FFF2-40B4-BE49-F238E27FC236}">
                  <a16:creationId xmlns:a16="http://schemas.microsoft.com/office/drawing/2014/main" id="{B02D4325-BC58-40F7-8983-9B207D64017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176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352" name="Group 16">
            <a:extLst>
              <a:ext uri="{FF2B5EF4-FFF2-40B4-BE49-F238E27FC236}">
                <a16:creationId xmlns:a16="http://schemas.microsoft.com/office/drawing/2014/main" id="{D29FC7B4-1E4A-446E-8AE7-3FAB96169086}"/>
              </a:ext>
            </a:extLst>
          </p:cNvPr>
          <p:cNvGrpSpPr>
            <a:grpSpLocks/>
          </p:cNvGrpSpPr>
          <p:nvPr/>
        </p:nvGrpSpPr>
        <p:grpSpPr bwMode="auto">
          <a:xfrm>
            <a:off x="3327400" y="4257675"/>
            <a:ext cx="1687513" cy="520700"/>
            <a:chOff x="1003" y="2400"/>
            <a:chExt cx="1089" cy="336"/>
          </a:xfrm>
        </p:grpSpPr>
        <p:sp>
          <p:nvSpPr>
            <p:cNvPr id="14353" name="Oval 17">
              <a:extLst>
                <a:ext uri="{FF2B5EF4-FFF2-40B4-BE49-F238E27FC236}">
                  <a16:creationId xmlns:a16="http://schemas.microsoft.com/office/drawing/2014/main" id="{1C4CA129-1DB1-4044-B424-5ECD7FB7F74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725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4" name="Oval 18">
              <a:extLst>
                <a:ext uri="{FF2B5EF4-FFF2-40B4-BE49-F238E27FC236}">
                  <a16:creationId xmlns:a16="http://schemas.microsoft.com/office/drawing/2014/main" id="{B2D7D0F1-84F1-4A27-8BD8-F0BAE71554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176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55" name="Text Box 9">
            <a:extLst>
              <a:ext uri="{FF2B5EF4-FFF2-40B4-BE49-F238E27FC236}">
                <a16:creationId xmlns:a16="http://schemas.microsoft.com/office/drawing/2014/main" id="{85E1C759-D36B-491F-8069-03F661727D6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181100" y="2163763"/>
            <a:ext cx="4090988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r>
              <a:rPr lang="en-US" altLang="en-US" b="1">
                <a:solidFill>
                  <a:srgbClr val="010000"/>
                </a:solidFill>
                <a:cs typeface="Arial" panose="020B0604020202020204" pitchFamily="34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14356" name="Rectangle 20">
            <a:extLst>
              <a:ext uri="{FF2B5EF4-FFF2-40B4-BE49-F238E27FC236}">
                <a16:creationId xmlns:a16="http://schemas.microsoft.com/office/drawing/2014/main" id="{7108E5BF-615A-4FBF-AD66-6C1A0C3A9C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510213"/>
            <a:ext cx="16351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>
                <a:solidFill>
                  <a:srgbClr val="01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14357" name="Rectangle 21">
            <a:extLst>
              <a:ext uri="{FF2B5EF4-FFF2-40B4-BE49-F238E27FC236}">
                <a16:creationId xmlns:a16="http://schemas.microsoft.com/office/drawing/2014/main" id="{E9109BCE-D3A2-48CA-B329-90FBC324F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463" y="5510213"/>
            <a:ext cx="16367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>
                <a:solidFill>
                  <a:srgbClr val="01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14358" name="Rectangle 22">
            <a:extLst>
              <a:ext uri="{FF2B5EF4-FFF2-40B4-BE49-F238E27FC236}">
                <a16:creationId xmlns:a16="http://schemas.microsoft.com/office/drawing/2014/main" id="{6BD2F68A-58F2-4F6B-9FA3-B528C7C857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8438" y="5510213"/>
            <a:ext cx="16367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>
                <a:solidFill>
                  <a:srgbClr val="01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14359" name="Rectangle 23">
            <a:extLst>
              <a:ext uri="{FF2B5EF4-FFF2-40B4-BE49-F238E27FC236}">
                <a16:creationId xmlns:a16="http://schemas.microsoft.com/office/drawing/2014/main" id="{83A3A625-28AE-400F-BD00-F89101D37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6775" y="5510213"/>
            <a:ext cx="16351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>
                <a:solidFill>
                  <a:srgbClr val="01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pic>
        <p:nvPicPr>
          <p:cNvPr id="14360" name="Picture 24" descr="shadow_1_m">
            <a:extLst>
              <a:ext uri="{FF2B5EF4-FFF2-40B4-BE49-F238E27FC236}">
                <a16:creationId xmlns:a16="http://schemas.microsoft.com/office/drawing/2014/main" id="{20852EEE-2025-4671-9100-30C17A660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394575" y="2906713"/>
            <a:ext cx="1190625" cy="22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361" name="Group 25">
            <a:extLst>
              <a:ext uri="{FF2B5EF4-FFF2-40B4-BE49-F238E27FC236}">
                <a16:creationId xmlns:a16="http://schemas.microsoft.com/office/drawing/2014/main" id="{42154F5C-638F-4768-80EE-D94241812249}"/>
              </a:ext>
            </a:extLst>
          </p:cNvPr>
          <p:cNvGrpSpPr>
            <a:grpSpLocks/>
          </p:cNvGrpSpPr>
          <p:nvPr/>
        </p:nvGrpSpPr>
        <p:grpSpPr bwMode="auto">
          <a:xfrm>
            <a:off x="7373938" y="1830388"/>
            <a:ext cx="1258887" cy="1217612"/>
            <a:chOff x="887" y="2040"/>
            <a:chExt cx="433" cy="422"/>
          </a:xfrm>
        </p:grpSpPr>
        <p:pic>
          <p:nvPicPr>
            <p:cNvPr id="14362" name="Picture 26" descr="circuler_1">
              <a:extLst>
                <a:ext uri="{FF2B5EF4-FFF2-40B4-BE49-F238E27FC236}">
                  <a16:creationId xmlns:a16="http://schemas.microsoft.com/office/drawing/2014/main" id="{6976156F-F8BC-48F3-B65C-0571D4D999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63" name="Oval 27">
              <a:extLst>
                <a:ext uri="{FF2B5EF4-FFF2-40B4-BE49-F238E27FC236}">
                  <a16:creationId xmlns:a16="http://schemas.microsoft.com/office/drawing/2014/main" id="{B07C48EC-A2EB-40F9-900F-02858806699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alpha val="55000"/>
                  </a:srgbClr>
                </a:gs>
                <a:gs pos="50000">
                  <a:srgbClr val="99CC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99CC00">
                    <a:alpha val="55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64" name="Picture 28" descr="Picture2">
              <a:extLst>
                <a:ext uri="{FF2B5EF4-FFF2-40B4-BE49-F238E27FC236}">
                  <a16:creationId xmlns:a16="http://schemas.microsoft.com/office/drawing/2014/main" id="{2258B94B-EB00-468F-9565-C94FED5826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365" name="Rectangle 29">
            <a:extLst>
              <a:ext uri="{FF2B5EF4-FFF2-40B4-BE49-F238E27FC236}">
                <a16:creationId xmlns:a16="http://schemas.microsoft.com/office/drawing/2014/main" id="{B27AA0D3-1333-4072-9EEE-0582AFE6E1E1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59675" y="2192338"/>
            <a:ext cx="915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en-US" sz="2800" b="1">
                <a:solidFill>
                  <a:srgbClr val="FEFFFF"/>
                </a:solidFill>
                <a:cs typeface="Arial" panose="020B0604020202020204" pitchFamily="34" charset="0"/>
              </a:rPr>
              <a:t>Title</a:t>
            </a:r>
          </a:p>
        </p:txBody>
      </p:sp>
      <p:pic>
        <p:nvPicPr>
          <p:cNvPr id="14366" name="Picture 30" descr="shadow_1_m">
            <a:extLst>
              <a:ext uri="{FF2B5EF4-FFF2-40B4-BE49-F238E27FC236}">
                <a16:creationId xmlns:a16="http://schemas.microsoft.com/office/drawing/2014/main" id="{720B99D1-4C6B-446B-98AB-C48E97126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487988" y="3621088"/>
            <a:ext cx="1189037" cy="22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367" name="Group 31">
            <a:extLst>
              <a:ext uri="{FF2B5EF4-FFF2-40B4-BE49-F238E27FC236}">
                <a16:creationId xmlns:a16="http://schemas.microsoft.com/office/drawing/2014/main" id="{8F0866F7-5A5F-49A2-9184-F5BA8B0F7F22}"/>
              </a:ext>
            </a:extLst>
          </p:cNvPr>
          <p:cNvGrpSpPr>
            <a:grpSpLocks/>
          </p:cNvGrpSpPr>
          <p:nvPr/>
        </p:nvGrpSpPr>
        <p:grpSpPr bwMode="auto">
          <a:xfrm>
            <a:off x="5467350" y="2544763"/>
            <a:ext cx="1257300" cy="1217612"/>
            <a:chOff x="887" y="2040"/>
            <a:chExt cx="433" cy="422"/>
          </a:xfrm>
        </p:grpSpPr>
        <p:pic>
          <p:nvPicPr>
            <p:cNvPr id="14368" name="Picture 32" descr="circuler_1">
              <a:extLst>
                <a:ext uri="{FF2B5EF4-FFF2-40B4-BE49-F238E27FC236}">
                  <a16:creationId xmlns:a16="http://schemas.microsoft.com/office/drawing/2014/main" id="{FC1FF0BD-CCB1-40C9-95D5-8799B1ABB5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69" name="Oval 33">
              <a:extLst>
                <a:ext uri="{FF2B5EF4-FFF2-40B4-BE49-F238E27FC236}">
                  <a16:creationId xmlns:a16="http://schemas.microsoft.com/office/drawing/2014/main" id="{01B05D48-FD92-42EA-BB96-5354D32709E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55000"/>
                  </a:srgbClr>
                </a:gs>
                <a:gs pos="50000">
                  <a:srgbClr val="FF99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FF9900">
                    <a:alpha val="55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70" name="Picture 34" descr="Picture2">
              <a:extLst>
                <a:ext uri="{FF2B5EF4-FFF2-40B4-BE49-F238E27FC236}">
                  <a16:creationId xmlns:a16="http://schemas.microsoft.com/office/drawing/2014/main" id="{D757E74E-9A51-490A-83BD-12F4A3DDFB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371" name="Rectangle 35">
            <a:extLst>
              <a:ext uri="{FF2B5EF4-FFF2-40B4-BE49-F238E27FC236}">
                <a16:creationId xmlns:a16="http://schemas.microsoft.com/office/drawing/2014/main" id="{E1495732-07A0-43B9-B659-38D22A6ABAB7}"/>
              </a:ext>
            </a:extLst>
          </p:cNvPr>
          <p:cNvSpPr>
            <a:spLocks noChangeArrowheads="1"/>
          </p:cNvSpPr>
          <p:nvPr/>
        </p:nvSpPr>
        <p:spPr bwMode="gray">
          <a:xfrm>
            <a:off x="5651500" y="2906713"/>
            <a:ext cx="915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en-US" sz="2800" b="1">
                <a:solidFill>
                  <a:srgbClr val="FEFFFF"/>
                </a:solidFill>
                <a:cs typeface="Arial" panose="020B0604020202020204" pitchFamily="34" charset="0"/>
              </a:rPr>
              <a:t>Title</a:t>
            </a:r>
          </a:p>
        </p:txBody>
      </p:sp>
      <p:pic>
        <p:nvPicPr>
          <p:cNvPr id="14372" name="Picture 36" descr="shadow_1_m">
            <a:extLst>
              <a:ext uri="{FF2B5EF4-FFF2-40B4-BE49-F238E27FC236}">
                <a16:creationId xmlns:a16="http://schemas.microsoft.com/office/drawing/2014/main" id="{B7875F79-D99A-4551-B840-39CB9D92C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568700" y="4389438"/>
            <a:ext cx="1190625" cy="22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373" name="Group 37">
            <a:extLst>
              <a:ext uri="{FF2B5EF4-FFF2-40B4-BE49-F238E27FC236}">
                <a16:creationId xmlns:a16="http://schemas.microsoft.com/office/drawing/2014/main" id="{B489EF01-4E38-4A10-9A32-DB146EDBD716}"/>
              </a:ext>
            </a:extLst>
          </p:cNvPr>
          <p:cNvGrpSpPr>
            <a:grpSpLocks/>
          </p:cNvGrpSpPr>
          <p:nvPr/>
        </p:nvGrpSpPr>
        <p:grpSpPr bwMode="auto">
          <a:xfrm>
            <a:off x="3549650" y="3313113"/>
            <a:ext cx="1257300" cy="1217612"/>
            <a:chOff x="887" y="2040"/>
            <a:chExt cx="433" cy="422"/>
          </a:xfrm>
        </p:grpSpPr>
        <p:pic>
          <p:nvPicPr>
            <p:cNvPr id="14374" name="Picture 38" descr="circuler_1">
              <a:extLst>
                <a:ext uri="{FF2B5EF4-FFF2-40B4-BE49-F238E27FC236}">
                  <a16:creationId xmlns:a16="http://schemas.microsoft.com/office/drawing/2014/main" id="{955A9C39-2572-404C-B46C-EA13CD5A6A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75" name="Oval 39">
              <a:extLst>
                <a:ext uri="{FF2B5EF4-FFF2-40B4-BE49-F238E27FC236}">
                  <a16:creationId xmlns:a16="http://schemas.microsoft.com/office/drawing/2014/main" id="{798616A8-82A8-4CC2-ADE2-DF2AEAC7A1B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55000"/>
                  </a:schemeClr>
                </a:gs>
                <a:gs pos="50000">
                  <a:schemeClr val="accent2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2">
                    <a:alpha val="5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76" name="Picture 40" descr="Picture2">
              <a:extLst>
                <a:ext uri="{FF2B5EF4-FFF2-40B4-BE49-F238E27FC236}">
                  <a16:creationId xmlns:a16="http://schemas.microsoft.com/office/drawing/2014/main" id="{B79E5248-C454-45FC-8CEA-DB8714C4B7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377" name="Rectangle 41">
            <a:extLst>
              <a:ext uri="{FF2B5EF4-FFF2-40B4-BE49-F238E27FC236}">
                <a16:creationId xmlns:a16="http://schemas.microsoft.com/office/drawing/2014/main" id="{824C15D6-C179-4096-81AB-5DAA58398D8F}"/>
              </a:ext>
            </a:extLst>
          </p:cNvPr>
          <p:cNvSpPr>
            <a:spLocks noChangeArrowheads="1"/>
          </p:cNvSpPr>
          <p:nvPr/>
        </p:nvSpPr>
        <p:spPr bwMode="gray">
          <a:xfrm>
            <a:off x="3733800" y="3675063"/>
            <a:ext cx="915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en-US" sz="2800" b="1">
                <a:solidFill>
                  <a:srgbClr val="FEFFFF"/>
                </a:solidFill>
                <a:cs typeface="Arial" panose="020B0604020202020204" pitchFamily="34" charset="0"/>
              </a:rPr>
              <a:t>Title</a:t>
            </a:r>
          </a:p>
        </p:txBody>
      </p:sp>
      <p:pic>
        <p:nvPicPr>
          <p:cNvPr id="14378" name="Picture 42" descr="shadow_1_m">
            <a:extLst>
              <a:ext uri="{FF2B5EF4-FFF2-40B4-BE49-F238E27FC236}">
                <a16:creationId xmlns:a16="http://schemas.microsoft.com/office/drawing/2014/main" id="{378383FB-2D54-4FA9-808A-43DEE4AD0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609725" y="4973638"/>
            <a:ext cx="1189038" cy="22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379" name="Group 43">
            <a:extLst>
              <a:ext uri="{FF2B5EF4-FFF2-40B4-BE49-F238E27FC236}">
                <a16:creationId xmlns:a16="http://schemas.microsoft.com/office/drawing/2014/main" id="{68413BE4-4F70-41DE-9C00-8CBB71E04E0D}"/>
              </a:ext>
            </a:extLst>
          </p:cNvPr>
          <p:cNvGrpSpPr>
            <a:grpSpLocks/>
          </p:cNvGrpSpPr>
          <p:nvPr/>
        </p:nvGrpSpPr>
        <p:grpSpPr bwMode="auto">
          <a:xfrm>
            <a:off x="1589088" y="3897313"/>
            <a:ext cx="1258887" cy="1217612"/>
            <a:chOff x="887" y="2040"/>
            <a:chExt cx="433" cy="422"/>
          </a:xfrm>
        </p:grpSpPr>
        <p:pic>
          <p:nvPicPr>
            <p:cNvPr id="14380" name="Picture 44" descr="circuler_1">
              <a:extLst>
                <a:ext uri="{FF2B5EF4-FFF2-40B4-BE49-F238E27FC236}">
                  <a16:creationId xmlns:a16="http://schemas.microsoft.com/office/drawing/2014/main" id="{98D4B8E6-1247-4A2E-B6CD-75D733A327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887" y="2040"/>
              <a:ext cx="430" cy="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81" name="Oval 45">
              <a:extLst>
                <a:ext uri="{FF2B5EF4-FFF2-40B4-BE49-F238E27FC236}">
                  <a16:creationId xmlns:a16="http://schemas.microsoft.com/office/drawing/2014/main" id="{C1DC57DD-F888-4665-925B-22F1BC1A788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55000"/>
                  </a:schemeClr>
                </a:gs>
                <a:gs pos="50000">
                  <a:schemeClr val="accent1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1">
                    <a:alpha val="5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82" name="Picture 46" descr="Picture2">
              <a:extLst>
                <a:ext uri="{FF2B5EF4-FFF2-40B4-BE49-F238E27FC236}">
                  <a16:creationId xmlns:a16="http://schemas.microsoft.com/office/drawing/2014/main" id="{B5D74E60-22A7-40D9-B550-B773A59F20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30" y="2044"/>
              <a:ext cx="345" cy="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383" name="Rectangle 47">
            <a:extLst>
              <a:ext uri="{FF2B5EF4-FFF2-40B4-BE49-F238E27FC236}">
                <a16:creationId xmlns:a16="http://schemas.microsoft.com/office/drawing/2014/main" id="{59D4F598-8967-4EEB-8E22-C6C6078D1AE1}"/>
              </a:ext>
            </a:extLst>
          </p:cNvPr>
          <p:cNvSpPr>
            <a:spLocks noChangeArrowheads="1"/>
          </p:cNvSpPr>
          <p:nvPr/>
        </p:nvSpPr>
        <p:spPr bwMode="gray">
          <a:xfrm>
            <a:off x="1773238" y="4259263"/>
            <a:ext cx="9159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en-US" sz="2800" b="1">
                <a:solidFill>
                  <a:srgbClr val="FEFFFF"/>
                </a:solidFill>
                <a:cs typeface="Arial" panose="020B0604020202020204" pitchFamily="34" charset="0"/>
              </a:rPr>
              <a:t>Title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B6B7C148-3657-41D3-9EA8-B8F89031E4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Click to edit title style</a:t>
            </a:r>
          </a:p>
        </p:txBody>
      </p:sp>
      <p:sp>
        <p:nvSpPr>
          <p:cNvPr id="16387" name="Oval 3">
            <a:extLst>
              <a:ext uri="{FF2B5EF4-FFF2-40B4-BE49-F238E27FC236}">
                <a16:creationId xmlns:a16="http://schemas.microsoft.com/office/drawing/2014/main" id="{170C74B3-6755-4E11-84ED-900A45895480}"/>
              </a:ext>
            </a:extLst>
          </p:cNvPr>
          <p:cNvSpPr>
            <a:spLocks noChangeArrowheads="1"/>
          </p:cNvSpPr>
          <p:nvPr/>
        </p:nvSpPr>
        <p:spPr bwMode="gray">
          <a:xfrm rot="-37439143">
            <a:off x="403225" y="2590800"/>
            <a:ext cx="3886200" cy="38862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9804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Oval 4">
            <a:extLst>
              <a:ext uri="{FF2B5EF4-FFF2-40B4-BE49-F238E27FC236}">
                <a16:creationId xmlns:a16="http://schemas.microsoft.com/office/drawing/2014/main" id="{EB9D0701-B7F3-40D0-A419-3DD4C584AC12}"/>
              </a:ext>
            </a:extLst>
          </p:cNvPr>
          <p:cNvSpPr>
            <a:spLocks noChangeArrowheads="1"/>
          </p:cNvSpPr>
          <p:nvPr/>
        </p:nvSpPr>
        <p:spPr bwMode="ltGray">
          <a:xfrm rot="-37440864">
            <a:off x="766763" y="3335338"/>
            <a:ext cx="3138487" cy="313848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Oval 5">
            <a:extLst>
              <a:ext uri="{FF2B5EF4-FFF2-40B4-BE49-F238E27FC236}">
                <a16:creationId xmlns:a16="http://schemas.microsoft.com/office/drawing/2014/main" id="{79212A6E-9257-45EC-8583-C940CAA32ED6}"/>
              </a:ext>
            </a:extLst>
          </p:cNvPr>
          <p:cNvSpPr>
            <a:spLocks noChangeArrowheads="1"/>
          </p:cNvSpPr>
          <p:nvPr/>
        </p:nvSpPr>
        <p:spPr bwMode="gray">
          <a:xfrm rot="-37448793">
            <a:off x="1137444" y="4082256"/>
            <a:ext cx="2390775" cy="2392363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6078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Oval 6">
            <a:extLst>
              <a:ext uri="{FF2B5EF4-FFF2-40B4-BE49-F238E27FC236}">
                <a16:creationId xmlns:a16="http://schemas.microsoft.com/office/drawing/2014/main" id="{486C8D52-BB91-4E02-BBB8-42EAFFF58804}"/>
              </a:ext>
            </a:extLst>
          </p:cNvPr>
          <p:cNvSpPr>
            <a:spLocks noChangeArrowheads="1"/>
          </p:cNvSpPr>
          <p:nvPr/>
        </p:nvSpPr>
        <p:spPr bwMode="ltGray">
          <a:xfrm rot="-37456135">
            <a:off x="1510506" y="4818857"/>
            <a:ext cx="1643063" cy="16446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9216"/>
                  <a:invGamma/>
                </a:schemeClr>
              </a:gs>
            </a:gsLst>
            <a:lin ang="0" scaled="1"/>
          </a:gra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AutoShape 7">
            <a:extLst>
              <a:ext uri="{FF2B5EF4-FFF2-40B4-BE49-F238E27FC236}">
                <a16:creationId xmlns:a16="http://schemas.microsoft.com/office/drawing/2014/main" id="{AD495864-0292-427A-BC83-DB989B5A4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6713" y="3278188"/>
            <a:ext cx="3276600" cy="8112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AutoShape 8">
            <a:extLst>
              <a:ext uri="{FF2B5EF4-FFF2-40B4-BE49-F238E27FC236}">
                <a16:creationId xmlns:a16="http://schemas.microsoft.com/office/drawing/2014/main" id="{FF64D0E7-4698-43E0-9495-686B3503C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6713" y="2400300"/>
            <a:ext cx="32766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393" name="Group 9">
            <a:extLst>
              <a:ext uri="{FF2B5EF4-FFF2-40B4-BE49-F238E27FC236}">
                <a16:creationId xmlns:a16="http://schemas.microsoft.com/office/drawing/2014/main" id="{07B7ABA3-9269-461F-96EC-AB0F31B5FF8B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1955800"/>
            <a:ext cx="3627438" cy="457200"/>
            <a:chOff x="406" y="980"/>
            <a:chExt cx="2330" cy="294"/>
          </a:xfrm>
        </p:grpSpPr>
        <p:sp>
          <p:nvSpPr>
            <p:cNvPr id="16394" name="AutoShape 10">
              <a:extLst>
                <a:ext uri="{FF2B5EF4-FFF2-40B4-BE49-F238E27FC236}">
                  <a16:creationId xmlns:a16="http://schemas.microsoft.com/office/drawing/2014/main" id="{C33DE1BE-17AD-420B-85E0-8ABB849F2F8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06" y="98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289A8">
                    <a:gamma/>
                    <a:tint val="67059"/>
                    <a:invGamma/>
                  </a:srgbClr>
                </a:gs>
                <a:gs pos="100000">
                  <a:srgbClr val="3289A8"/>
                </a:gs>
              </a:gsLst>
              <a:lin ang="0" scaled="1"/>
            </a:gradFill>
            <a:ln w="12700">
              <a:solidFill>
                <a:srgbClr val="3289A8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5" name="AutoShape 11">
              <a:extLst>
                <a:ext uri="{FF2B5EF4-FFF2-40B4-BE49-F238E27FC236}">
                  <a16:creationId xmlns:a16="http://schemas.microsoft.com/office/drawing/2014/main" id="{AFB6E798-76C1-4A06-B7EE-A0E7B07B33D4}"/>
                </a:ext>
              </a:extLst>
            </p:cNvPr>
            <p:cNvSpPr>
              <a:spLocks noChangeArrowheads="1"/>
            </p:cNvSpPr>
            <p:nvPr/>
          </p:nvSpPr>
          <p:spPr bwMode="gray">
            <a:xfrm flipH="1">
              <a:off x="2620" y="100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6" name="AutoShape 12">
              <a:extLst>
                <a:ext uri="{FF2B5EF4-FFF2-40B4-BE49-F238E27FC236}">
                  <a16:creationId xmlns:a16="http://schemas.microsoft.com/office/drawing/2014/main" id="{10E251E2-18C4-40A8-8F64-99FE896C4D2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20" y="100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97" name="Text Box 18">
            <a:extLst>
              <a:ext uri="{FF2B5EF4-FFF2-40B4-BE49-F238E27FC236}">
                <a16:creationId xmlns:a16="http://schemas.microsoft.com/office/drawing/2014/main" id="{9A53B184-65BF-4CF9-8104-E1D1260C7A4B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1392238" y="1943100"/>
            <a:ext cx="1797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 b="1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16398" name="AutoShape 14">
            <a:extLst>
              <a:ext uri="{FF2B5EF4-FFF2-40B4-BE49-F238E27FC236}">
                <a16:creationId xmlns:a16="http://schemas.microsoft.com/office/drawing/2014/main" id="{4516A92E-1489-432B-B62E-8368C9F9A3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4419600" y="2540000"/>
            <a:ext cx="1508125" cy="523875"/>
          </a:xfrm>
          <a:prstGeom prst="homePlate">
            <a:avLst>
              <a:gd name="adj" fmla="val 43129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9" name="Text Box 18">
            <a:extLst>
              <a:ext uri="{FF2B5EF4-FFF2-40B4-BE49-F238E27FC236}">
                <a16:creationId xmlns:a16="http://schemas.microsoft.com/office/drawing/2014/main" id="{D48C9ACD-A814-401E-AF18-11C64250984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456113" y="2633663"/>
            <a:ext cx="1447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 b="1">
                <a:solidFill>
                  <a:srgbClr val="F8F8F8"/>
                </a:solidFill>
                <a:cs typeface="Arial" panose="020B0604020202020204" pitchFamily="34" charset="0"/>
              </a:rPr>
              <a:t>Add Title</a:t>
            </a:r>
          </a:p>
        </p:txBody>
      </p:sp>
      <p:sp>
        <p:nvSpPr>
          <p:cNvPr id="16400" name="AutoShape 16">
            <a:extLst>
              <a:ext uri="{FF2B5EF4-FFF2-40B4-BE49-F238E27FC236}">
                <a16:creationId xmlns:a16="http://schemas.microsoft.com/office/drawing/2014/main" id="{D9C42BF5-30A2-41C0-BC0B-61CCED38892C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419600" y="3417888"/>
            <a:ext cx="1508125" cy="522287"/>
          </a:xfrm>
          <a:prstGeom prst="homePlate">
            <a:avLst>
              <a:gd name="adj" fmla="val 432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1" name="Text Box 18">
            <a:extLst>
              <a:ext uri="{FF2B5EF4-FFF2-40B4-BE49-F238E27FC236}">
                <a16:creationId xmlns:a16="http://schemas.microsoft.com/office/drawing/2014/main" id="{A02FAFF2-26F8-459E-851A-AD134AC9BDAA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4456113" y="351155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F8F8F8"/>
                </a:solidFill>
                <a:cs typeface="Arial" panose="020B0604020202020204" pitchFamily="34" charset="0"/>
              </a:rPr>
              <a:t>Add Title</a:t>
            </a:r>
          </a:p>
        </p:txBody>
      </p:sp>
      <p:sp>
        <p:nvSpPr>
          <p:cNvPr id="16402" name="AutoShape 18">
            <a:extLst>
              <a:ext uri="{FF2B5EF4-FFF2-40B4-BE49-F238E27FC236}">
                <a16:creationId xmlns:a16="http://schemas.microsoft.com/office/drawing/2014/main" id="{893595EE-00F9-49FE-9BC4-407EACCC6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6713" y="5043488"/>
            <a:ext cx="32766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3" name="AutoShape 19">
            <a:extLst>
              <a:ext uri="{FF2B5EF4-FFF2-40B4-BE49-F238E27FC236}">
                <a16:creationId xmlns:a16="http://schemas.microsoft.com/office/drawing/2014/main" id="{01195473-1409-423E-B893-00A1C5256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6713" y="4160838"/>
            <a:ext cx="32766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EAEAEA"/>
              </a:gs>
              <a:gs pos="100000">
                <a:schemeClr val="bg1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4" name="AutoShape 20">
            <a:extLst>
              <a:ext uri="{FF2B5EF4-FFF2-40B4-BE49-F238E27FC236}">
                <a16:creationId xmlns:a16="http://schemas.microsoft.com/office/drawing/2014/main" id="{521CBE5C-F6E5-454B-83BA-2092683C46AC}"/>
              </a:ext>
            </a:extLst>
          </p:cNvPr>
          <p:cNvSpPr>
            <a:spLocks noChangeArrowheads="1"/>
          </p:cNvSpPr>
          <p:nvPr/>
        </p:nvSpPr>
        <p:spPr bwMode="gray">
          <a:xfrm>
            <a:off x="4419600" y="4300538"/>
            <a:ext cx="1508125" cy="523875"/>
          </a:xfrm>
          <a:prstGeom prst="homePlate">
            <a:avLst>
              <a:gd name="adj" fmla="val 43129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Text Box 18">
            <a:extLst>
              <a:ext uri="{FF2B5EF4-FFF2-40B4-BE49-F238E27FC236}">
                <a16:creationId xmlns:a16="http://schemas.microsoft.com/office/drawing/2014/main" id="{E5EE91CA-BA34-478C-BD26-C03A8286E78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456113" y="439420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F8F8F8"/>
                </a:solidFill>
                <a:cs typeface="Arial" panose="020B0604020202020204" pitchFamily="34" charset="0"/>
              </a:rPr>
              <a:t>Add Title</a:t>
            </a:r>
          </a:p>
        </p:txBody>
      </p:sp>
      <p:sp>
        <p:nvSpPr>
          <p:cNvPr id="16406" name="AutoShape 22">
            <a:extLst>
              <a:ext uri="{FF2B5EF4-FFF2-40B4-BE49-F238E27FC236}">
                <a16:creationId xmlns:a16="http://schemas.microsoft.com/office/drawing/2014/main" id="{81197E77-7E2B-4EC1-8412-34E3C14D606E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419600" y="5183188"/>
            <a:ext cx="1508125" cy="522287"/>
          </a:xfrm>
          <a:prstGeom prst="homePlate">
            <a:avLst>
              <a:gd name="adj" fmla="val 4326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2745"/>
                  <a:invGamma/>
                </a:scheme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7" name="Text Box 18">
            <a:extLst>
              <a:ext uri="{FF2B5EF4-FFF2-40B4-BE49-F238E27FC236}">
                <a16:creationId xmlns:a16="http://schemas.microsoft.com/office/drawing/2014/main" id="{00922A4A-5D47-46F1-BA66-818DE8D46E34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4456113" y="527685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F8F8F8"/>
                </a:solidFill>
                <a:cs typeface="Arial" panose="020B0604020202020204" pitchFamily="34" charset="0"/>
              </a:rPr>
              <a:t>Add Title</a:t>
            </a:r>
          </a:p>
        </p:txBody>
      </p:sp>
      <p:sp>
        <p:nvSpPr>
          <p:cNvPr id="16408" name="Text Box 24">
            <a:extLst>
              <a:ext uri="{FF2B5EF4-FFF2-40B4-BE49-F238E27FC236}">
                <a16:creationId xmlns:a16="http://schemas.microsoft.com/office/drawing/2014/main" id="{75410B76-03C8-45F5-8DAF-EE925E64673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903913" y="2552700"/>
            <a:ext cx="2606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cs typeface="Arial" panose="020B0604020202020204" pitchFamily="34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cs typeface="Arial" panose="020B0604020202020204" pitchFamily="34" charset="0"/>
              </a:rPr>
              <a:t> Description of the contents</a:t>
            </a:r>
          </a:p>
        </p:txBody>
      </p:sp>
      <p:sp>
        <p:nvSpPr>
          <p:cNvPr id="16409" name="Text Box 25">
            <a:extLst>
              <a:ext uri="{FF2B5EF4-FFF2-40B4-BE49-F238E27FC236}">
                <a16:creationId xmlns:a16="http://schemas.microsoft.com/office/drawing/2014/main" id="{FA2BC9A7-2A85-4B28-B02C-A383881315A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919788" y="4305300"/>
            <a:ext cx="2606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cs typeface="Arial" panose="020B0604020202020204" pitchFamily="34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cs typeface="Arial" panose="020B0604020202020204" pitchFamily="34" charset="0"/>
              </a:rPr>
              <a:t> Description of the contents</a:t>
            </a:r>
          </a:p>
        </p:txBody>
      </p:sp>
      <p:sp>
        <p:nvSpPr>
          <p:cNvPr id="16410" name="Text Box 18">
            <a:extLst>
              <a:ext uri="{FF2B5EF4-FFF2-40B4-BE49-F238E27FC236}">
                <a16:creationId xmlns:a16="http://schemas.microsoft.com/office/drawing/2014/main" id="{AFCF367E-C1D8-4020-B7DC-FF83C75422E0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1473200" y="5486400"/>
            <a:ext cx="1638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 b="1">
                <a:solidFill>
                  <a:srgbClr val="FFFFFF"/>
                </a:solidFill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6411" name="Text Box 18">
            <a:extLst>
              <a:ext uri="{FF2B5EF4-FFF2-40B4-BE49-F238E27FC236}">
                <a16:creationId xmlns:a16="http://schemas.microsoft.com/office/drawing/2014/main" id="{017B6A47-7064-4855-9365-12689D4F0AA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219200" y="4419600"/>
            <a:ext cx="2149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FFFFFF"/>
                </a:solidFill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6412" name="Text Box 18">
            <a:extLst>
              <a:ext uri="{FF2B5EF4-FFF2-40B4-BE49-F238E27FC236}">
                <a16:creationId xmlns:a16="http://schemas.microsoft.com/office/drawing/2014/main" id="{3D035613-351A-4D46-B036-D27A5652B28D}"/>
              </a:ext>
            </a:extLst>
          </p:cNvPr>
          <p:cNvSpPr txBox="1">
            <a:spLocks noChangeArrowheads="1"/>
          </p:cNvSpPr>
          <p:nvPr/>
        </p:nvSpPr>
        <p:spPr bwMode="black">
          <a:xfrm>
            <a:off x="1219200" y="3581400"/>
            <a:ext cx="2149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1">
                <a:solidFill>
                  <a:srgbClr val="FFFFFF"/>
                </a:solidFill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6413" name="Text Box 18">
            <a:extLst>
              <a:ext uri="{FF2B5EF4-FFF2-40B4-BE49-F238E27FC236}">
                <a16:creationId xmlns:a16="http://schemas.microsoft.com/office/drawing/2014/main" id="{854F3890-B4EF-456F-9695-766986FD59B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219200" y="2819400"/>
            <a:ext cx="2149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000" b="1">
                <a:solidFill>
                  <a:srgbClr val="FFFFFF"/>
                </a:solidFill>
                <a:cs typeface="Arial" panose="020B0604020202020204" pitchFamily="34" charset="0"/>
              </a:rPr>
              <a:t>Text in here</a:t>
            </a:r>
          </a:p>
        </p:txBody>
      </p:sp>
      <p:sp>
        <p:nvSpPr>
          <p:cNvPr id="16414" name="Text Box 30">
            <a:extLst>
              <a:ext uri="{FF2B5EF4-FFF2-40B4-BE49-F238E27FC236}">
                <a16:creationId xmlns:a16="http://schemas.microsoft.com/office/drawing/2014/main" id="{8FC74BE6-CFA0-489E-80ED-ACC83E24FD2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903913" y="3467100"/>
            <a:ext cx="2606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cs typeface="Arial" panose="020B0604020202020204" pitchFamily="34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cs typeface="Arial" panose="020B0604020202020204" pitchFamily="34" charset="0"/>
              </a:rPr>
              <a:t> Description of the contents</a:t>
            </a:r>
          </a:p>
        </p:txBody>
      </p:sp>
      <p:sp>
        <p:nvSpPr>
          <p:cNvPr id="16415" name="Text Box 31">
            <a:extLst>
              <a:ext uri="{FF2B5EF4-FFF2-40B4-BE49-F238E27FC236}">
                <a16:creationId xmlns:a16="http://schemas.microsoft.com/office/drawing/2014/main" id="{550A504D-6C79-44AD-9D2B-6B47FC70D5F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919788" y="5219700"/>
            <a:ext cx="2606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cs typeface="Arial" panose="020B0604020202020204" pitchFamily="34" charset="0"/>
              </a:rPr>
              <a:t> 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400" b="1">
                <a:cs typeface="Arial" panose="020B0604020202020204" pitchFamily="34" charset="0"/>
              </a:rPr>
              <a:t> Description of the contents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572TGp_fresh_light</Template>
  <TotalTime>0</TotalTime>
  <Words>1115</Words>
  <Application>Microsoft Office PowerPoint</Application>
  <PresentationFormat>On-screen Show (4:3)</PresentationFormat>
  <Paragraphs>225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Times New Roman</vt:lpstr>
      <vt:lpstr>Arial Black</vt:lpstr>
      <vt:lpstr>Wingdings</vt:lpstr>
      <vt:lpstr>Calibri</vt:lpstr>
      <vt:lpstr>Default Design</vt:lpstr>
      <vt:lpstr>ThemeGallery PowerTemplate</vt:lpstr>
      <vt:lpstr>Contents</vt:lpstr>
      <vt:lpstr>Hot Tip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Thank You!</vt:lpstr>
    </vt:vector>
  </TitlesOfParts>
  <Company>Guild Design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Nga</dc:creator>
  <cp:lastModifiedBy>Nga</cp:lastModifiedBy>
  <cp:revision>1</cp:revision>
  <dcterms:created xsi:type="dcterms:W3CDTF">2017-09-15T08:51:31Z</dcterms:created>
  <dcterms:modified xsi:type="dcterms:W3CDTF">2017-09-15T08:52:04Z</dcterms:modified>
</cp:coreProperties>
</file>