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9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  <a:srgbClr val="C40062"/>
    <a:srgbClr val="FE007F"/>
    <a:srgbClr val="004D86"/>
    <a:srgbClr val="003300"/>
    <a:srgbClr val="FF3399"/>
    <a:srgbClr val="040E08"/>
    <a:srgbClr val="B92D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95596" autoAdjust="0"/>
  </p:normalViewPr>
  <p:slideViewPr>
    <p:cSldViewPr>
      <p:cViewPr varScale="1">
        <p:scale>
          <a:sx n="69" d="100"/>
          <a:sy n="69" d="100"/>
        </p:scale>
        <p:origin x="15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9AF6885-4E6C-444E-AD62-0F825F520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7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DAE63C-E0B2-4AD8-8CD9-5B78A3B6DBAF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57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F32A96-D78F-42DC-B40B-97AFBF7F899B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858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90110A-22B0-4D2E-A28A-21F3CE3A2CB2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336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454744-AA42-4FF4-89CC-DFD584795795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451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0FDBC1-E51A-49C1-8EED-8F97A1F92680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23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0A16F6-AAFA-4D72-B15C-DDAAE1EBCE5E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213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1054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vi-VN" noProof="0" smtClean="0"/>
              <a:t>Bấm &amp; sửa kiểu tiêu đề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791200"/>
            <a:ext cx="7772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vi-VN" noProof="0" smtClean="0"/>
              <a:t>Bấm &amp; sửa kiểu phụ đề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115050" y="1036638"/>
            <a:ext cx="1962150" cy="5516562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228600" y="1036638"/>
            <a:ext cx="5734050" cy="5516562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1219200" y="2057400"/>
            <a:ext cx="3352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724400" y="2057400"/>
            <a:ext cx="3352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vi-VN" noProof="0" smtClean="0"/>
              <a:t>Bấm biểu tượng để thêm hình ảnh</a:t>
            </a:r>
            <a:endParaRPr lang="en-US" noProof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036638"/>
            <a:ext cx="75438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057400"/>
            <a:ext cx="6858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4724400"/>
            <a:ext cx="7772400" cy="704850"/>
          </a:xfrm>
        </p:spPr>
        <p:txBody>
          <a:bodyPr/>
          <a:lstStyle/>
          <a:p>
            <a:r>
              <a:rPr lang="en-US" sz="4800" b="1" dirty="0" err="1" smtClean="0">
                <a:latin typeface="Arial" charset="0"/>
                <a:cs typeface="Arial" charset="0"/>
              </a:rPr>
              <a:t>Mẫu</a:t>
            </a:r>
            <a:r>
              <a:rPr lang="en-US" sz="4800" b="1" dirty="0" smtClean="0">
                <a:latin typeface="Arial" charset="0"/>
                <a:cs typeface="Arial" charset="0"/>
              </a:rPr>
              <a:t> Slide </a:t>
            </a:r>
            <a:r>
              <a:rPr lang="en-US" sz="4800" b="1" dirty="0" err="1" smtClean="0">
                <a:latin typeface="Arial" charset="0"/>
                <a:cs typeface="Arial" charset="0"/>
              </a:rPr>
              <a:t>Đẹp</a:t>
            </a:r>
            <a:endParaRPr lang="ru-RU" sz="4800" b="1" dirty="0" smtClean="0">
              <a:latin typeface="Arial" charset="0"/>
              <a:cs typeface="Arial" charset="0"/>
            </a:endParaRP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611813"/>
            <a:ext cx="7772400" cy="685800"/>
          </a:xfrm>
        </p:spPr>
        <p:txBody>
          <a:bodyPr/>
          <a:lstStyle/>
          <a:p>
            <a:r>
              <a:rPr lang="en-US" sz="2800">
                <a:latin typeface="Walter Turncoat" panose="020B0604020202020204" charset="0"/>
                <a:ea typeface="Walter Turncoat" panose="020B0604020202020204" charset="0"/>
              </a:rPr>
              <a:t>http://www.phamlocblog.com</a:t>
            </a:r>
            <a:endParaRPr lang="en-US" sz="2800" dirty="0">
              <a:latin typeface="Walter Turncoat" panose="020B0604020202020204" charset="0"/>
              <a:ea typeface="Walter Turncoat" panose="020B0604020202020204" charset="0"/>
            </a:endParaRPr>
          </a:p>
        </p:txBody>
      </p:sp>
      <p:sp>
        <p:nvSpPr>
          <p:cNvPr id="2" name="Hình Bầu dục 1"/>
          <p:cNvSpPr/>
          <p:nvPr/>
        </p:nvSpPr>
        <p:spPr bwMode="auto">
          <a:xfrm>
            <a:off x="211138" y="6248400"/>
            <a:ext cx="533400" cy="533400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+mn-cs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14313" y="968375"/>
            <a:ext cx="7543800" cy="715963"/>
          </a:xfrm>
        </p:spPr>
        <p:txBody>
          <a:bodyPr/>
          <a:lstStyle/>
          <a:p>
            <a:r>
              <a:rPr lang="en-US" sz="3200" b="1" i="1" smtClean="0">
                <a:latin typeface="Arial" charset="0"/>
                <a:cs typeface="Arial" charset="0"/>
              </a:rPr>
              <a:t>Sơ đồ minh họa</a:t>
            </a:r>
            <a:endParaRPr lang="ru-RU" sz="3200" b="1" i="1" smtClean="0">
              <a:latin typeface="Arial" charset="0"/>
              <a:cs typeface="Arial" charset="0"/>
            </a:endParaRP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1062038" y="1773238"/>
            <a:ext cx="6932612" cy="4424362"/>
            <a:chOff x="624" y="805"/>
            <a:chExt cx="4416" cy="3032"/>
          </a:xfrm>
        </p:grpSpPr>
        <p:sp>
          <p:nvSpPr>
            <p:cNvPr id="25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7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AAC856">
                    <a:gamma/>
                    <a:shade val="46275"/>
                    <a:invGamma/>
                  </a:srgbClr>
                </a:gs>
                <a:gs pos="50000">
                  <a:srgbClr val="AAC856"/>
                </a:gs>
                <a:gs pos="100000">
                  <a:srgbClr val="AAC85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26" name="AutoShape 5"/>
            <p:cNvSpPr>
              <a:spLocks noChangeArrowheads="1"/>
            </p:cNvSpPr>
            <p:nvPr/>
          </p:nvSpPr>
          <p:spPr bwMode="gray">
            <a:xfrm>
              <a:off x="2304" y="2161"/>
              <a:ext cx="1057" cy="383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AAC856">
                    <a:gamma/>
                    <a:shade val="46275"/>
                    <a:invGamma/>
                  </a:srgbClr>
                </a:gs>
                <a:gs pos="50000">
                  <a:srgbClr val="AAC856"/>
                </a:gs>
                <a:gs pos="100000">
                  <a:srgbClr val="AAC85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27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7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AAC856">
                    <a:gamma/>
                    <a:shade val="46275"/>
                    <a:invGamma/>
                  </a:srgbClr>
                </a:gs>
                <a:gs pos="50000">
                  <a:srgbClr val="AAC856"/>
                </a:gs>
                <a:gs pos="100000">
                  <a:srgbClr val="AAC85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gray">
            <a:xfrm>
              <a:off x="2640" y="1969"/>
              <a:ext cx="40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>
                  <a:solidFill>
                    <a:srgbClr val="FFFFFF"/>
                  </a:solidFill>
                  <a:latin typeface="Arial" pitchFamily="34" charset="0"/>
                  <a:cs typeface="+mn-cs"/>
                </a:rPr>
                <a:t>Chữ</a:t>
              </a:r>
            </a:p>
          </p:txBody>
        </p:sp>
        <p:sp>
          <p:nvSpPr>
            <p:cNvPr id="29" name="Text Box 8"/>
            <p:cNvSpPr txBox="1">
              <a:spLocks noChangeArrowheads="1"/>
            </p:cNvSpPr>
            <p:nvPr/>
          </p:nvSpPr>
          <p:spPr bwMode="gray">
            <a:xfrm>
              <a:off x="2640" y="2305"/>
              <a:ext cx="40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>
                  <a:solidFill>
                    <a:srgbClr val="FFFFFF"/>
                  </a:solidFill>
                  <a:latin typeface="Arial" pitchFamily="34" charset="0"/>
                  <a:cs typeface="+mn-cs"/>
                </a:rPr>
                <a:t>Chữ</a:t>
              </a:r>
            </a:p>
          </p:txBody>
        </p:sp>
        <p:sp>
          <p:nvSpPr>
            <p:cNvPr id="30" name="Text Box 9"/>
            <p:cNvSpPr txBox="1">
              <a:spLocks noChangeArrowheads="1"/>
            </p:cNvSpPr>
            <p:nvPr/>
          </p:nvSpPr>
          <p:spPr bwMode="gray">
            <a:xfrm>
              <a:off x="2640" y="2641"/>
              <a:ext cx="40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>
                  <a:solidFill>
                    <a:srgbClr val="FFFFFF"/>
                  </a:solidFill>
                  <a:latin typeface="Arial" pitchFamily="34" charset="0"/>
                  <a:cs typeface="+mn-cs"/>
                </a:rPr>
                <a:t>Chữ</a:t>
              </a:r>
            </a:p>
          </p:txBody>
        </p:sp>
        <p:sp>
          <p:nvSpPr>
            <p:cNvPr id="31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97" cy="1297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  <a:alpha val="1200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32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Verdana" pitchFamily="34" charset="0"/>
                <a:cs typeface="+mn-cs"/>
              </a:endParaRPr>
            </a:p>
          </p:txBody>
        </p:sp>
        <p:sp>
          <p:nvSpPr>
            <p:cNvPr id="34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Verdana" pitchFamily="34" charset="0"/>
                <a:cs typeface="+mn-cs"/>
              </a:endParaRPr>
            </a:p>
          </p:txBody>
        </p:sp>
        <p:sp>
          <p:nvSpPr>
            <p:cNvPr id="35" name="Text Box 14"/>
            <p:cNvSpPr txBox="1">
              <a:spLocks noChangeArrowheads="1"/>
            </p:cNvSpPr>
            <p:nvPr/>
          </p:nvSpPr>
          <p:spPr bwMode="auto">
            <a:xfrm>
              <a:off x="3936" y="1625"/>
              <a:ext cx="1057" cy="1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>
                  <a:solidFill>
                    <a:schemeClr val="bg1"/>
                  </a:solidFill>
                  <a:latin typeface="Verdana" pitchFamily="34" charset="0"/>
                  <a:cs typeface="+mn-cs"/>
                </a:rPr>
                <a:t>Điền ý chính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1D3A"/>
                </a:solidFill>
                <a:latin typeface="Verdana" pitchFamily="34" charset="0"/>
                <a:cs typeface="+mn-cs"/>
              </a:endParaRP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1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2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3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4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5</a:t>
              </a:r>
            </a:p>
          </p:txBody>
        </p:sp>
        <p:sp>
          <p:nvSpPr>
            <p:cNvPr id="36" name="AutoShape 15"/>
            <p:cNvSpPr>
              <a:spLocks noChangeArrowheads="1"/>
            </p:cNvSpPr>
            <p:nvPr/>
          </p:nvSpPr>
          <p:spPr bwMode="gray">
            <a:xfrm>
              <a:off x="3375" y="1680"/>
              <a:ext cx="418" cy="1297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  <a:alpha val="12000"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37" name="AutoShape 16"/>
            <p:cNvSpPr>
              <a:spLocks noChangeArrowheads="1"/>
            </p:cNvSpPr>
            <p:nvPr/>
          </p:nvSpPr>
          <p:spPr bwMode="gray">
            <a:xfrm>
              <a:off x="1824" y="805"/>
              <a:ext cx="1919" cy="546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rgbClr val="E5730B">
                    <a:gamma/>
                    <a:shade val="46275"/>
                    <a:invGamma/>
                  </a:srgbClr>
                </a:gs>
                <a:gs pos="50000">
                  <a:srgbClr val="E5730B"/>
                </a:gs>
                <a:gs pos="100000">
                  <a:srgbClr val="E5730B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38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3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63529"/>
                    <a:invGamma/>
                    <a:alpha val="12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39" name="Text Box 18"/>
            <p:cNvSpPr txBox="1">
              <a:spLocks noChangeArrowheads="1"/>
            </p:cNvSpPr>
            <p:nvPr/>
          </p:nvSpPr>
          <p:spPr bwMode="gray">
            <a:xfrm>
              <a:off x="2460" y="1027"/>
              <a:ext cx="730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>
                  <a:solidFill>
                    <a:srgbClr val="FFFFFF"/>
                  </a:solidFill>
                  <a:latin typeface="Arial" pitchFamily="34" charset="0"/>
                  <a:cs typeface="+mn-cs"/>
                </a:rPr>
                <a:t>Điền chữ</a:t>
              </a:r>
            </a:p>
          </p:txBody>
        </p:sp>
        <p:sp>
          <p:nvSpPr>
            <p:cNvPr id="40" name="AutoShape 19"/>
            <p:cNvSpPr>
              <a:spLocks noChangeArrowheads="1"/>
            </p:cNvSpPr>
            <p:nvPr/>
          </p:nvSpPr>
          <p:spPr bwMode="gray">
            <a:xfrm>
              <a:off x="1872" y="3312"/>
              <a:ext cx="1920" cy="525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rgbClr val="1A72D2">
                    <a:gamma/>
                    <a:shade val="46275"/>
                    <a:invGamma/>
                  </a:srgbClr>
                </a:gs>
                <a:gs pos="50000">
                  <a:srgbClr val="1A72D2"/>
                </a:gs>
                <a:gs pos="100000">
                  <a:srgbClr val="1A72D2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42" name="AutoShape 21"/>
            <p:cNvSpPr>
              <a:spLocks noChangeArrowheads="1"/>
            </p:cNvSpPr>
            <p:nvPr/>
          </p:nvSpPr>
          <p:spPr bwMode="gray">
            <a:xfrm>
              <a:off x="2269" y="2928"/>
              <a:ext cx="1105" cy="332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rgbClr val="C0C0C0">
                    <a:gamma/>
                    <a:tint val="63529"/>
                    <a:invGamma/>
                    <a:alpha val="12000"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43" name="Text Box 18"/>
            <p:cNvSpPr txBox="1">
              <a:spLocks noChangeArrowheads="1"/>
            </p:cNvSpPr>
            <p:nvPr/>
          </p:nvSpPr>
          <p:spPr bwMode="gray">
            <a:xfrm>
              <a:off x="2460" y="3530"/>
              <a:ext cx="730" cy="2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>
                  <a:solidFill>
                    <a:srgbClr val="FFFFFF"/>
                  </a:solidFill>
                  <a:latin typeface="Arial" pitchFamily="34" charset="0"/>
                  <a:cs typeface="+mn-cs"/>
                </a:rPr>
                <a:t>Điền chữ</a:t>
              </a:r>
            </a:p>
          </p:txBody>
        </p:sp>
        <p:sp>
          <p:nvSpPr>
            <p:cNvPr id="44" name="Text Box 14"/>
            <p:cNvSpPr txBox="1">
              <a:spLocks noChangeArrowheads="1"/>
            </p:cNvSpPr>
            <p:nvPr/>
          </p:nvSpPr>
          <p:spPr bwMode="auto">
            <a:xfrm>
              <a:off x="672" y="1625"/>
              <a:ext cx="1057" cy="1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1" kern="0">
                  <a:solidFill>
                    <a:schemeClr val="bg1"/>
                  </a:solidFill>
                  <a:latin typeface="Verdana" pitchFamily="34" charset="0"/>
                  <a:cs typeface="+mn-cs"/>
                </a:rPr>
                <a:t>Điền ý chính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1D3A"/>
                </a:solidFill>
                <a:latin typeface="Verdana" pitchFamily="34" charset="0"/>
                <a:cs typeface="+mn-cs"/>
              </a:endParaRP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1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2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3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4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buSzPct val="60000"/>
                <a:buFontTx/>
                <a:buChar char="•"/>
                <a:defRPr/>
              </a:pPr>
              <a:r>
                <a:rPr lang="en-US" sz="1400" i="1" kern="0">
                  <a:solidFill>
                    <a:srgbClr val="001D3A"/>
                  </a:solidFill>
                  <a:latin typeface="Verdana" pitchFamily="34" charset="0"/>
                  <a:cs typeface="+mn-cs"/>
                </a:rPr>
                <a:t>Ý phụ 5</a:t>
              </a:r>
            </a:p>
          </p:txBody>
        </p:sp>
      </p:grpSp>
      <p:sp>
        <p:nvSpPr>
          <p:cNvPr id="50" name="Hình Bầu dục 49"/>
          <p:cNvSpPr/>
          <p:nvPr/>
        </p:nvSpPr>
        <p:spPr bwMode="auto">
          <a:xfrm>
            <a:off x="211138" y="6248400"/>
            <a:ext cx="533400" cy="533400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+mn-cs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536950" y="228600"/>
            <a:ext cx="3914775" cy="715963"/>
          </a:xfrm>
        </p:spPr>
        <p:txBody>
          <a:bodyPr/>
          <a:lstStyle/>
          <a:p>
            <a:pPr algn="ctr">
              <a:defRPr/>
            </a:pPr>
            <a:r>
              <a:rPr lang="en-US" sz="3200" b="1" i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Sơ đồ minh họa</a:t>
            </a:r>
            <a:endParaRPr lang="en-US" sz="3200" b="1" i="1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2" name="Group 3"/>
          <p:cNvGrpSpPr>
            <a:grpSpLocks/>
          </p:cNvGrpSpPr>
          <p:nvPr/>
        </p:nvGrpSpPr>
        <p:grpSpPr bwMode="auto">
          <a:xfrm>
            <a:off x="4291230" y="1336344"/>
            <a:ext cx="2362200" cy="2438400"/>
            <a:chOff x="4071" y="1584"/>
            <a:chExt cx="1092" cy="1097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26" name="Oval 4"/>
            <p:cNvSpPr>
              <a:spLocks noChangeArrowheads="1"/>
            </p:cNvSpPr>
            <p:nvPr/>
          </p:nvSpPr>
          <p:spPr bwMode="gray">
            <a:xfrm>
              <a:off x="4071" y="1584"/>
              <a:ext cx="1090" cy="1088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gamma/>
                    <a:tint val="0"/>
                    <a:invGamma/>
                  </a:srgbClr>
                </a:gs>
                <a:gs pos="50000">
                  <a:srgbClr val="D8755A"/>
                </a:gs>
                <a:gs pos="100000">
                  <a:srgbClr val="D8755A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27" name="Oval 5"/>
            <p:cNvSpPr>
              <a:spLocks noChangeArrowheads="1"/>
            </p:cNvSpPr>
            <p:nvPr/>
          </p:nvSpPr>
          <p:spPr bwMode="gray">
            <a:xfrm>
              <a:off x="4073" y="1593"/>
              <a:ext cx="1090" cy="1088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alpha val="32001"/>
                  </a:srgbClr>
                </a:gs>
                <a:gs pos="100000">
                  <a:srgbClr val="D8755A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28" name="Oval 6"/>
            <p:cNvSpPr>
              <a:spLocks noChangeArrowheads="1"/>
            </p:cNvSpPr>
            <p:nvPr/>
          </p:nvSpPr>
          <p:spPr bwMode="gray">
            <a:xfrm>
              <a:off x="4131" y="1655"/>
              <a:ext cx="946" cy="945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gamma/>
                    <a:shade val="54118"/>
                    <a:invGamma/>
                  </a:srgbClr>
                </a:gs>
                <a:gs pos="50000">
                  <a:srgbClr val="D8755A"/>
                </a:gs>
                <a:gs pos="100000">
                  <a:srgbClr val="D8755A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29" name="Oval 7"/>
            <p:cNvSpPr>
              <a:spLocks noChangeArrowheads="1"/>
            </p:cNvSpPr>
            <p:nvPr/>
          </p:nvSpPr>
          <p:spPr bwMode="gray">
            <a:xfrm>
              <a:off x="4128" y="1650"/>
              <a:ext cx="946" cy="945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gamma/>
                    <a:shade val="63529"/>
                    <a:invGamma/>
                  </a:srgbClr>
                </a:gs>
                <a:gs pos="100000">
                  <a:srgbClr val="D8755A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30" name="Oval 8"/>
            <p:cNvSpPr>
              <a:spLocks noChangeArrowheads="1"/>
            </p:cNvSpPr>
            <p:nvPr/>
          </p:nvSpPr>
          <p:spPr bwMode="gray">
            <a:xfrm>
              <a:off x="4178" y="1703"/>
              <a:ext cx="852" cy="8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grpSp>
          <p:nvGrpSpPr>
            <p:cNvPr id="131" name="Group 9"/>
            <p:cNvGrpSpPr>
              <a:grpSpLocks/>
            </p:cNvGrpSpPr>
            <p:nvPr/>
          </p:nvGrpSpPr>
          <p:grpSpPr bwMode="auto">
            <a:xfrm>
              <a:off x="4197" y="1716"/>
              <a:ext cx="826" cy="825"/>
              <a:chOff x="4166" y="1706"/>
              <a:chExt cx="1252" cy="1252"/>
            </a:xfrm>
          </p:grpSpPr>
          <p:sp>
            <p:nvSpPr>
              <p:cNvPr id="132" name="Oval 1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33" name="Oval 1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34" name="Oval 1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35" name="Oval 1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</p:grpSp>
      </p:grpSp>
      <p:grpSp>
        <p:nvGrpSpPr>
          <p:cNvPr id="5124" name="Group 14"/>
          <p:cNvGrpSpPr>
            <a:grpSpLocks/>
          </p:cNvGrpSpPr>
          <p:nvPr/>
        </p:nvGrpSpPr>
        <p:grpSpPr bwMode="auto">
          <a:xfrm>
            <a:off x="3681413" y="2403475"/>
            <a:ext cx="3581400" cy="1828800"/>
            <a:chOff x="1680" y="1824"/>
            <a:chExt cx="2256" cy="1152"/>
          </a:xfrm>
        </p:grpSpPr>
        <p:sp>
          <p:nvSpPr>
            <p:cNvPr id="5136" name="AutoShape 15"/>
            <p:cNvSpPr>
              <a:spLocks noChangeArrowheads="1"/>
            </p:cNvSpPr>
            <p:nvPr/>
          </p:nvSpPr>
          <p:spPr bwMode="gray">
            <a:xfrm rot="10800000">
              <a:off x="3552" y="1824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AutoShape 16"/>
            <p:cNvSpPr>
              <a:spLocks noChangeArrowheads="1"/>
            </p:cNvSpPr>
            <p:nvPr/>
          </p:nvSpPr>
          <p:spPr bwMode="gray">
            <a:xfrm rot="-3685140">
              <a:off x="2112" y="2640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AutoShape 17"/>
            <p:cNvSpPr>
              <a:spLocks noChangeArrowheads="1"/>
            </p:cNvSpPr>
            <p:nvPr/>
          </p:nvSpPr>
          <p:spPr bwMode="gray">
            <a:xfrm>
              <a:off x="1680" y="1824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AutoShape 18"/>
            <p:cNvSpPr>
              <a:spLocks noChangeArrowheads="1"/>
            </p:cNvSpPr>
            <p:nvPr/>
          </p:nvSpPr>
          <p:spPr bwMode="gray">
            <a:xfrm rot="-7784550">
              <a:off x="3120" y="2640"/>
              <a:ext cx="384" cy="288"/>
            </a:xfrm>
            <a:prstGeom prst="leftArrow">
              <a:avLst>
                <a:gd name="adj1" fmla="val 31250"/>
                <a:gd name="adj2" fmla="val 71531"/>
              </a:avLst>
            </a:prstGeom>
            <a:gradFill rotWithShape="1">
              <a:gsLst>
                <a:gs pos="0">
                  <a:srgbClr val="666699"/>
                </a:gs>
                <a:gs pos="100000">
                  <a:srgbClr val="BEBED4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5" name="Text Box 19"/>
          <p:cNvSpPr txBox="1">
            <a:spLocks noChangeArrowheads="1"/>
          </p:cNvSpPr>
          <p:nvPr/>
        </p:nvSpPr>
        <p:spPr bwMode="gray">
          <a:xfrm>
            <a:off x="4792663" y="2174875"/>
            <a:ext cx="1346200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b="1">
                <a:solidFill>
                  <a:srgbClr val="A40000"/>
                </a:solidFill>
              </a:rPr>
              <a:t>Điền</a:t>
            </a:r>
          </a:p>
          <a:p>
            <a:pPr algn="ctr" eaLnBrk="0" hangingPunct="0"/>
            <a:r>
              <a:rPr lang="en-US" b="1">
                <a:solidFill>
                  <a:srgbClr val="A40000"/>
                </a:solidFill>
              </a:rPr>
              <a:t> tiêu đề </a:t>
            </a:r>
          </a:p>
        </p:txBody>
      </p:sp>
      <p:grpSp>
        <p:nvGrpSpPr>
          <p:cNvPr id="75" name="Group 20"/>
          <p:cNvGrpSpPr>
            <a:grpSpLocks/>
          </p:cNvGrpSpPr>
          <p:nvPr/>
        </p:nvGrpSpPr>
        <p:grpSpPr bwMode="auto">
          <a:xfrm>
            <a:off x="7423368" y="1945944"/>
            <a:ext cx="1439862" cy="1439863"/>
            <a:chOff x="2789" y="1625"/>
            <a:chExt cx="907" cy="907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12" name="Oval 21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13" name="Oval 22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14" name="Oval 23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15" name="Oval 24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16" name="Oval 25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grpSp>
          <p:nvGrpSpPr>
            <p:cNvPr id="117" name="Group 26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118" name="Oval 2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19" name="Oval 2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20" name="Oval 2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21" name="Oval 3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76" name="Text Box 31"/>
          <p:cNvSpPr txBox="1">
            <a:spLocks noChangeArrowheads="1"/>
          </p:cNvSpPr>
          <p:nvPr/>
        </p:nvSpPr>
        <p:spPr bwMode="gray">
          <a:xfrm>
            <a:off x="7775575" y="2479675"/>
            <a:ext cx="7127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+mn-cs"/>
              </a:rPr>
              <a:t>Chữ</a:t>
            </a:r>
          </a:p>
        </p:txBody>
      </p:sp>
      <p:grpSp>
        <p:nvGrpSpPr>
          <p:cNvPr id="77" name="Group 32"/>
          <p:cNvGrpSpPr>
            <a:grpSpLocks/>
          </p:cNvGrpSpPr>
          <p:nvPr/>
        </p:nvGrpSpPr>
        <p:grpSpPr bwMode="auto">
          <a:xfrm>
            <a:off x="6043830" y="4155744"/>
            <a:ext cx="1444625" cy="1524000"/>
            <a:chOff x="864" y="1680"/>
            <a:chExt cx="910" cy="96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02" name="Oval 3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gamma/>
                    <a:tint val="0"/>
                    <a:invGamma/>
                  </a:srgbClr>
                </a:gs>
                <a:gs pos="50000">
                  <a:srgbClr val="FF6699"/>
                </a:gs>
                <a:gs pos="100000">
                  <a:srgbClr val="FF6699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3" name="Oval 34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FF6699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4" name="Oval 35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gamma/>
                    <a:shade val="54118"/>
                    <a:invGamma/>
                  </a:srgbClr>
                </a:gs>
                <a:gs pos="50000">
                  <a:srgbClr val="FF6699"/>
                </a:gs>
                <a:gs pos="100000">
                  <a:srgbClr val="FF6699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5" name="Oval 36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gamma/>
                    <a:shade val="63529"/>
                    <a:invGamma/>
                  </a:srgbClr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6" name="Oval 37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7" name="Oval 38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8" name="Oval 39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9" name="Oval 40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79216"/>
                    <a:invGamma/>
                  </a:srgbClr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10" name="Oval 41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11" name="Text Box 42"/>
            <p:cNvSpPr txBox="1">
              <a:spLocks noChangeArrowheads="1"/>
            </p:cNvSpPr>
            <p:nvPr/>
          </p:nvSpPr>
          <p:spPr bwMode="gray">
            <a:xfrm>
              <a:off x="1100" y="2054"/>
              <a:ext cx="45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2000" b="1">
                  <a:solidFill>
                    <a:srgbClr val="C40062"/>
                  </a:solidFill>
                  <a:latin typeface="Arial" pitchFamily="34" charset="0"/>
                  <a:cs typeface="+mn-cs"/>
                </a:rPr>
                <a:t>Chữ</a:t>
              </a:r>
            </a:p>
          </p:txBody>
        </p:sp>
      </p:grpSp>
      <p:grpSp>
        <p:nvGrpSpPr>
          <p:cNvPr id="78" name="Group 43"/>
          <p:cNvGrpSpPr>
            <a:grpSpLocks/>
          </p:cNvGrpSpPr>
          <p:nvPr/>
        </p:nvGrpSpPr>
        <p:grpSpPr bwMode="auto">
          <a:xfrm>
            <a:off x="2081430" y="1945944"/>
            <a:ext cx="1446213" cy="1524000"/>
            <a:chOff x="884" y="2523"/>
            <a:chExt cx="862" cy="862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3" name="Oval 44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tint val="0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94" name="Oval 45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CC66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95" name="Oval 46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54118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96" name="Oval 47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63529"/>
                    <a:invGamma/>
                  </a:srgbClr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97" name="Oval 48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98" name="Oval 49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99" name="Oval 50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0" name="Oval 51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79216"/>
                    <a:invGamma/>
                  </a:srgbClr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1" name="Oval 52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</p:grpSp>
      <p:sp>
        <p:nvSpPr>
          <p:cNvPr id="5130" name="Text Box 53"/>
          <p:cNvSpPr txBox="1">
            <a:spLocks noChangeArrowheads="1"/>
          </p:cNvSpPr>
          <p:nvPr/>
        </p:nvSpPr>
        <p:spPr bwMode="gray">
          <a:xfrm>
            <a:off x="2459038" y="2540000"/>
            <a:ext cx="712787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003300"/>
                </a:solidFill>
              </a:rPr>
              <a:t>Chữ</a:t>
            </a:r>
          </a:p>
        </p:txBody>
      </p:sp>
      <p:grpSp>
        <p:nvGrpSpPr>
          <p:cNvPr id="80" name="Group 54"/>
          <p:cNvGrpSpPr>
            <a:grpSpLocks/>
          </p:cNvGrpSpPr>
          <p:nvPr/>
        </p:nvGrpSpPr>
        <p:grpSpPr bwMode="auto">
          <a:xfrm>
            <a:off x="3384768" y="4155744"/>
            <a:ext cx="1439862" cy="1439863"/>
            <a:chOff x="1685" y="3125"/>
            <a:chExt cx="907" cy="907"/>
          </a:xfrm>
          <a:effectLst>
            <a:reflection blurRad="6350" stA="52000" endA="300" endPos="35000" dir="5400000" sy="-100000" algn="bl" rotWithShape="0"/>
          </a:effectLst>
        </p:grpSpPr>
        <p:grpSp>
          <p:nvGrpSpPr>
            <p:cNvPr id="81" name="Group 55"/>
            <p:cNvGrpSpPr>
              <a:grpSpLocks/>
            </p:cNvGrpSpPr>
            <p:nvPr/>
          </p:nvGrpSpPr>
          <p:grpSpPr bwMode="auto">
            <a:xfrm>
              <a:off x="1685" y="3125"/>
              <a:ext cx="907" cy="907"/>
              <a:chOff x="2832" y="1728"/>
              <a:chExt cx="907" cy="907"/>
            </a:xfrm>
          </p:grpSpPr>
          <p:sp>
            <p:nvSpPr>
              <p:cNvPr id="83" name="Oval 56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gamma/>
                      <a:tint val="0"/>
                      <a:invGamma/>
                    </a:srgbClr>
                  </a:gs>
                  <a:gs pos="50000">
                    <a:srgbClr val="3965E1"/>
                  </a:gs>
                  <a:gs pos="100000">
                    <a:srgbClr val="3965E1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84" name="Oval 57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3965E1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85" name="Oval 58"/>
              <p:cNvSpPr>
                <a:spLocks noChangeArrowheads="1"/>
              </p:cNvSpPr>
              <p:nvPr/>
            </p:nvSpPr>
            <p:spPr bwMode="gray">
              <a:xfrm>
                <a:off x="2889" y="1788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gamma/>
                      <a:shade val="54118"/>
                      <a:invGamma/>
                    </a:srgbClr>
                  </a:gs>
                  <a:gs pos="50000">
                    <a:srgbClr val="3965E1"/>
                  </a:gs>
                  <a:gs pos="100000">
                    <a:srgbClr val="3965E1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86" name="Oval 59"/>
              <p:cNvSpPr>
                <a:spLocks noChangeArrowheads="1"/>
              </p:cNvSpPr>
              <p:nvPr/>
            </p:nvSpPr>
            <p:spPr bwMode="gray">
              <a:xfrm>
                <a:off x="2889" y="179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gamma/>
                      <a:shade val="66667"/>
                      <a:invGamma/>
                    </a:srgbClr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87" name="Oval 60"/>
              <p:cNvSpPr>
                <a:spLocks noChangeArrowheads="1"/>
              </p:cNvSpPr>
              <p:nvPr/>
            </p:nvSpPr>
            <p:spPr bwMode="gray">
              <a:xfrm>
                <a:off x="2928" y="1833"/>
                <a:ext cx="709" cy="709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3965E1">
                      <a:gamma/>
                      <a:shade val="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grpSp>
            <p:nvGrpSpPr>
              <p:cNvPr id="88" name="Group 61"/>
              <p:cNvGrpSpPr>
                <a:grpSpLocks/>
              </p:cNvGrpSpPr>
              <p:nvPr/>
            </p:nvGrpSpPr>
            <p:grpSpPr bwMode="auto"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89" name="Oval 6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+mn-cs"/>
                  </a:endParaRPr>
                </a:p>
              </p:txBody>
            </p:sp>
            <p:sp>
              <p:nvSpPr>
                <p:cNvPr id="90" name="Oval 6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+mn-cs"/>
                  </a:endParaRPr>
                </a:p>
              </p:txBody>
            </p:sp>
            <p:sp>
              <p:nvSpPr>
                <p:cNvPr id="91" name="Oval 6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+mn-cs"/>
                  </a:endParaRPr>
                </a:p>
              </p:txBody>
            </p:sp>
            <p:sp>
              <p:nvSpPr>
                <p:cNvPr id="92" name="Oval 65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+mn-cs"/>
                  </a:endParaRPr>
                </a:p>
              </p:txBody>
            </p:sp>
          </p:grpSp>
        </p:grpSp>
        <p:sp>
          <p:nvSpPr>
            <p:cNvPr id="82" name="Text Box 66"/>
            <p:cNvSpPr txBox="1">
              <a:spLocks noChangeArrowheads="1"/>
            </p:cNvSpPr>
            <p:nvPr/>
          </p:nvSpPr>
          <p:spPr bwMode="gray">
            <a:xfrm>
              <a:off x="1903" y="3456"/>
              <a:ext cx="45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2000" b="1">
                  <a:solidFill>
                    <a:srgbClr val="004D86"/>
                  </a:solidFill>
                  <a:latin typeface="Arial" pitchFamily="34" charset="0"/>
                  <a:cs typeface="+mn-cs"/>
                </a:rPr>
                <a:t>Chữ</a:t>
              </a:r>
            </a:p>
          </p:txBody>
        </p:sp>
      </p:grpSp>
      <p:sp>
        <p:nvSpPr>
          <p:cNvPr id="139" name="Hình Bầu dục 138"/>
          <p:cNvSpPr/>
          <p:nvPr/>
        </p:nvSpPr>
        <p:spPr bwMode="auto">
          <a:xfrm>
            <a:off x="211138" y="6248400"/>
            <a:ext cx="533400" cy="533400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+mn-cs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536950" y="195263"/>
            <a:ext cx="3914775" cy="715962"/>
          </a:xfrm>
        </p:spPr>
        <p:txBody>
          <a:bodyPr/>
          <a:lstStyle/>
          <a:p>
            <a:pPr algn="ctr">
              <a:defRPr/>
            </a:pPr>
            <a:r>
              <a:rPr lang="en-US" sz="3200" b="1" i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Sơ đồ minh họa</a:t>
            </a:r>
            <a:endParaRPr lang="en-US" sz="3200" b="1" i="1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AutoShape 3"/>
          <p:cNvSpPr>
            <a:spLocks noChangeArrowheads="1"/>
          </p:cNvSpPr>
          <p:nvPr/>
        </p:nvSpPr>
        <p:spPr bwMode="auto">
          <a:xfrm>
            <a:off x="7219950" y="2868613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64" name="AutoShape 4"/>
          <p:cNvSpPr>
            <a:spLocks noChangeArrowheads="1"/>
          </p:cNvSpPr>
          <p:nvPr/>
        </p:nvSpPr>
        <p:spPr bwMode="auto">
          <a:xfrm>
            <a:off x="5524500" y="2868613"/>
            <a:ext cx="1611313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65" name="AutoShape 5"/>
          <p:cNvSpPr>
            <a:spLocks noChangeArrowheads="1"/>
          </p:cNvSpPr>
          <p:nvPr/>
        </p:nvSpPr>
        <p:spPr bwMode="auto">
          <a:xfrm>
            <a:off x="3841750" y="2868613"/>
            <a:ext cx="156368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66" name="AutoShape 6"/>
          <p:cNvSpPr>
            <a:spLocks noChangeArrowheads="1"/>
          </p:cNvSpPr>
          <p:nvPr/>
        </p:nvSpPr>
        <p:spPr bwMode="auto">
          <a:xfrm>
            <a:off x="2135188" y="2868613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2355850" y="1524000"/>
            <a:ext cx="5895975" cy="936625"/>
            <a:chOff x="624" y="1152"/>
            <a:chExt cx="4080" cy="720"/>
          </a:xfrm>
        </p:grpSpPr>
        <p:sp>
          <p:nvSpPr>
            <p:cNvPr id="168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rgbClr val="1A72D2"/>
                </a:gs>
                <a:gs pos="100000">
                  <a:srgbClr val="1A72D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1A72D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grpSp>
          <p:nvGrpSpPr>
            <p:cNvPr id="6165" name="Group 9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183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4" name="Rectangle 11"/>
              <p:cNvSpPr>
                <a:spLocks noChangeArrowheads="1"/>
              </p:cNvSpPr>
              <p:nvPr/>
            </p:nvSpPr>
            <p:spPr bwMode="gray">
              <a:xfrm>
                <a:off x="2049" y="3442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5" name="Oval 12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6" name="Oval 13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</p:grpSp>
        <p:sp>
          <p:nvSpPr>
            <p:cNvPr id="170" name="Rectangle 14"/>
            <p:cNvSpPr>
              <a:spLocks noChangeArrowheads="1"/>
            </p:cNvSpPr>
            <p:nvPr/>
          </p:nvSpPr>
          <p:spPr bwMode="gray">
            <a:xfrm rot="3419336">
              <a:off x="1776" y="1153"/>
              <a:ext cx="672" cy="671"/>
            </a:xfrm>
            <a:prstGeom prst="rect">
              <a:avLst/>
            </a:prstGeom>
            <a:solidFill>
              <a:srgbClr val="E5730B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E5730B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grpSp>
          <p:nvGrpSpPr>
            <p:cNvPr id="6167" name="Group 15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179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0" name="Rectangle 17"/>
              <p:cNvSpPr>
                <a:spLocks noChangeArrowheads="1"/>
              </p:cNvSpPr>
              <p:nvPr/>
            </p:nvSpPr>
            <p:spPr bwMode="gray">
              <a:xfrm>
                <a:off x="2048" y="3442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1" name="Oval 18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2" name="Oval 19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</p:grpSp>
        <p:sp>
          <p:nvSpPr>
            <p:cNvPr id="172" name="Rectangle 20"/>
            <p:cNvSpPr>
              <a:spLocks noChangeArrowheads="1"/>
            </p:cNvSpPr>
            <p:nvPr/>
          </p:nvSpPr>
          <p:spPr bwMode="gray">
            <a:xfrm rot="3419336">
              <a:off x="2880" y="1153"/>
              <a:ext cx="672" cy="671"/>
            </a:xfrm>
            <a:prstGeom prst="rect">
              <a:avLst/>
            </a:prstGeom>
            <a:gradFill rotWithShape="1">
              <a:gsLst>
                <a:gs pos="0">
                  <a:srgbClr val="1A72D2"/>
                </a:gs>
                <a:gs pos="100000">
                  <a:srgbClr val="1A72D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1A72D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grpSp>
          <p:nvGrpSpPr>
            <p:cNvPr id="6169" name="Group 21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175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76" name="Rectangle 23"/>
              <p:cNvSpPr>
                <a:spLocks noChangeArrowheads="1"/>
              </p:cNvSpPr>
              <p:nvPr/>
            </p:nvSpPr>
            <p:spPr bwMode="gray">
              <a:xfrm>
                <a:off x="2048" y="3442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77" name="Oval 24"/>
              <p:cNvSpPr>
                <a:spLocks noChangeArrowheads="1"/>
              </p:cNvSpPr>
              <p:nvPr/>
            </p:nvSpPr>
            <p:spPr bwMode="gray">
              <a:xfrm>
                <a:off x="2400" y="3442"/>
                <a:ext cx="71" cy="236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78" name="Oval 25"/>
              <p:cNvSpPr>
                <a:spLocks noChangeArrowheads="1"/>
              </p:cNvSpPr>
              <p:nvPr/>
            </p:nvSpPr>
            <p:spPr bwMode="gray">
              <a:xfrm>
                <a:off x="2438" y="3520"/>
                <a:ext cx="20" cy="68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kern="0">
                  <a:solidFill>
                    <a:srgbClr val="000000"/>
                  </a:solidFill>
                  <a:latin typeface="Arial" pitchFamily="34" charset="0"/>
                  <a:cs typeface="+mn-cs"/>
                </a:endParaRPr>
              </a:p>
            </p:txBody>
          </p:sp>
        </p:grpSp>
        <p:sp>
          <p:nvSpPr>
            <p:cNvPr id="174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rgbClr val="E5730B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E5730B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</p:grpSp>
      <p:sp>
        <p:nvSpPr>
          <p:cNvPr id="187" name="Rectangle 27"/>
          <p:cNvSpPr>
            <a:spLocks noChangeArrowheads="1"/>
          </p:cNvSpPr>
          <p:nvPr/>
        </p:nvSpPr>
        <p:spPr bwMode="gray">
          <a:xfrm>
            <a:off x="2700338" y="1697038"/>
            <a:ext cx="28416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>
                <a:solidFill>
                  <a:srgbClr val="FFFFFF"/>
                </a:solidFill>
                <a:latin typeface="Arial" pitchFamily="34" charset="0"/>
                <a:cs typeface="+mn-cs"/>
              </a:rPr>
              <a:t>I</a:t>
            </a:r>
          </a:p>
        </p:txBody>
      </p:sp>
      <p:sp>
        <p:nvSpPr>
          <p:cNvPr id="188" name="Rectangle 28"/>
          <p:cNvSpPr>
            <a:spLocks noChangeArrowheads="1"/>
          </p:cNvSpPr>
          <p:nvPr/>
        </p:nvSpPr>
        <p:spPr bwMode="gray">
          <a:xfrm>
            <a:off x="4314825" y="1649413"/>
            <a:ext cx="382588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>
                <a:solidFill>
                  <a:srgbClr val="FFFFFF"/>
                </a:solidFill>
                <a:latin typeface="Arial" pitchFamily="34" charset="0"/>
                <a:cs typeface="+mn-cs"/>
              </a:rPr>
              <a:t>II</a:t>
            </a:r>
          </a:p>
        </p:txBody>
      </p:sp>
      <p:sp>
        <p:nvSpPr>
          <p:cNvPr id="189" name="Rectangle 29"/>
          <p:cNvSpPr>
            <a:spLocks noChangeArrowheads="1"/>
          </p:cNvSpPr>
          <p:nvPr/>
        </p:nvSpPr>
        <p:spPr bwMode="gray">
          <a:xfrm>
            <a:off x="5880100" y="1670050"/>
            <a:ext cx="48260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>
                <a:solidFill>
                  <a:srgbClr val="FFFFFF"/>
                </a:solidFill>
                <a:latin typeface="Arial" pitchFamily="34" charset="0"/>
                <a:cs typeface="+mn-cs"/>
              </a:rPr>
              <a:t>III</a:t>
            </a:r>
          </a:p>
        </p:txBody>
      </p:sp>
      <p:sp>
        <p:nvSpPr>
          <p:cNvPr id="190" name="Rectangle 30"/>
          <p:cNvSpPr>
            <a:spLocks noChangeArrowheads="1"/>
          </p:cNvSpPr>
          <p:nvPr/>
        </p:nvSpPr>
        <p:spPr bwMode="gray">
          <a:xfrm>
            <a:off x="7472363" y="1709738"/>
            <a:ext cx="5238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>
                <a:solidFill>
                  <a:srgbClr val="FFFFFF"/>
                </a:solidFill>
                <a:latin typeface="Arial" pitchFamily="34" charset="0"/>
                <a:cs typeface="+mn-cs"/>
              </a:rPr>
              <a:t>IV</a:t>
            </a:r>
          </a:p>
        </p:txBody>
      </p:sp>
      <p:sp>
        <p:nvSpPr>
          <p:cNvPr id="195" name="Text Box 14"/>
          <p:cNvSpPr txBox="1">
            <a:spLocks noChangeArrowheads="1"/>
          </p:cNvSpPr>
          <p:nvPr/>
        </p:nvSpPr>
        <p:spPr bwMode="auto">
          <a:xfrm>
            <a:off x="2336800" y="3330575"/>
            <a:ext cx="1217613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rgbClr val="001D3A"/>
                </a:solidFill>
                <a:latin typeface="Verdana" pitchFamily="34" charset="0"/>
                <a:cs typeface="+mn-cs"/>
              </a:rPr>
              <a:t>Ý phụ 1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rgbClr val="001D3A"/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rgbClr val="001D3A"/>
                </a:solidFill>
                <a:latin typeface="Verdana" pitchFamily="34" charset="0"/>
                <a:cs typeface="+mn-cs"/>
              </a:rPr>
              <a:t>Ý phụ 2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rgbClr val="001D3A"/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rgbClr val="001D3A"/>
                </a:solidFill>
                <a:latin typeface="Verdana" pitchFamily="34" charset="0"/>
                <a:cs typeface="+mn-cs"/>
              </a:rPr>
              <a:t>Ý phụ 3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rgbClr val="001D3A"/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rgbClr val="001D3A"/>
                </a:solidFill>
                <a:latin typeface="Verdana" pitchFamily="34" charset="0"/>
                <a:cs typeface="+mn-cs"/>
              </a:rPr>
              <a:t>Ý phụ 4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defRPr/>
            </a:pPr>
            <a:endParaRPr lang="en-US" sz="1400" b="1" i="1" kern="0">
              <a:solidFill>
                <a:srgbClr val="001D3A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203" name="Hình Bầu dục 202"/>
          <p:cNvSpPr/>
          <p:nvPr/>
        </p:nvSpPr>
        <p:spPr bwMode="auto">
          <a:xfrm>
            <a:off x="211138" y="6248400"/>
            <a:ext cx="533400" cy="533400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+mn-cs"/>
              </a:rPr>
              <a:t>4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4014788" y="3330575"/>
            <a:ext cx="1217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+mn-cs"/>
              </a:rPr>
              <a:t>Ý phụ 1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chemeClr val="accent1">
                  <a:lumMod val="50000"/>
                </a:schemeClr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+mn-cs"/>
              </a:rPr>
              <a:t>Ý phụ 2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chemeClr val="accent1">
                  <a:lumMod val="50000"/>
                </a:schemeClr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+mn-cs"/>
              </a:rPr>
              <a:t>Ý phụ 3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chemeClr val="accent1">
                  <a:lumMod val="50000"/>
                </a:schemeClr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+mn-cs"/>
              </a:rPr>
              <a:t>Ý phụ 4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defRPr/>
            </a:pPr>
            <a:endParaRPr lang="en-US" sz="1400" b="1" i="1" kern="0">
              <a:solidFill>
                <a:schemeClr val="accent1">
                  <a:lumMod val="50000"/>
                </a:schemeClr>
              </a:solidFill>
              <a:latin typeface="Verdana" pitchFamily="34" charset="0"/>
              <a:cs typeface="+mn-cs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5721350" y="3330575"/>
            <a:ext cx="1217613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rgbClr val="001D3A"/>
                </a:solidFill>
                <a:latin typeface="Verdana" pitchFamily="34" charset="0"/>
                <a:cs typeface="+mn-cs"/>
              </a:rPr>
              <a:t>Ý phụ 1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rgbClr val="001D3A"/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rgbClr val="001D3A"/>
                </a:solidFill>
                <a:latin typeface="Verdana" pitchFamily="34" charset="0"/>
                <a:cs typeface="+mn-cs"/>
              </a:rPr>
              <a:t>Ý phụ 2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rgbClr val="001D3A"/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rgbClr val="001D3A"/>
                </a:solidFill>
                <a:latin typeface="Verdana" pitchFamily="34" charset="0"/>
                <a:cs typeface="+mn-cs"/>
              </a:rPr>
              <a:t>Ý phụ 3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rgbClr val="001D3A"/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rgbClr val="001D3A"/>
                </a:solidFill>
                <a:latin typeface="Verdana" pitchFamily="34" charset="0"/>
                <a:cs typeface="+mn-cs"/>
              </a:rPr>
              <a:t>Ý phụ 4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defRPr/>
            </a:pPr>
            <a:endParaRPr lang="en-US" sz="1400" b="1" i="1" kern="0">
              <a:solidFill>
                <a:srgbClr val="001D3A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7421563" y="3330575"/>
            <a:ext cx="1217612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+mn-cs"/>
              </a:rPr>
              <a:t>Ý phụ 1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chemeClr val="accent1">
                  <a:lumMod val="50000"/>
                </a:schemeClr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+mn-cs"/>
              </a:rPr>
              <a:t>Ý phụ 2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chemeClr val="accent1">
                  <a:lumMod val="50000"/>
                </a:schemeClr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+mn-cs"/>
              </a:rPr>
              <a:t>Ý phụ 3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endParaRPr lang="en-US" sz="1400" b="1" i="1" kern="0">
              <a:solidFill>
                <a:schemeClr val="accent1">
                  <a:lumMod val="50000"/>
                </a:schemeClr>
              </a:solidFill>
              <a:latin typeface="Verdana" pitchFamily="34" charset="0"/>
              <a:cs typeface="+mn-cs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buFontTx/>
              <a:buChar char="•"/>
              <a:defRPr/>
            </a:pPr>
            <a:r>
              <a:rPr lang="en-US" sz="1400" b="1" i="1" kern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cs typeface="+mn-cs"/>
              </a:rPr>
              <a:t>Ý phụ 4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SzPct val="60000"/>
              <a:defRPr/>
            </a:pPr>
            <a:endParaRPr lang="en-US" sz="1400" b="1" i="1" kern="0">
              <a:solidFill>
                <a:schemeClr val="accent1">
                  <a:lumMod val="50000"/>
                </a:schemeClr>
              </a:solidFill>
              <a:latin typeface="Verdan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 3"/>
          <p:cNvSpPr>
            <a:spLocks noEditPoints="1"/>
          </p:cNvSpPr>
          <p:nvPr/>
        </p:nvSpPr>
        <p:spPr bwMode="gray">
          <a:xfrm>
            <a:off x="2514600" y="1690334"/>
            <a:ext cx="5943600" cy="4038600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rgbClr val="E5730B"/>
              </a:gs>
              <a:gs pos="100000">
                <a:srgbClr val="1A72D2"/>
              </a:gs>
            </a:gsLst>
            <a:lin ang="5400000" scaled="1"/>
          </a:gradFill>
          <a:ln>
            <a:noFill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>
            <a:bevelT w="330200" h="203200"/>
            <a:bevelB w="127000" h="203200"/>
          </a:sp3d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45" name="Text Box 32"/>
          <p:cNvSpPr txBox="1">
            <a:spLocks noChangeArrowheads="1"/>
          </p:cNvSpPr>
          <p:nvPr/>
        </p:nvSpPr>
        <p:spPr bwMode="auto">
          <a:xfrm>
            <a:off x="7280275" y="3290888"/>
            <a:ext cx="17526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kern="0">
                <a:solidFill>
                  <a:srgbClr val="220D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+mn-cs"/>
              </a:rPr>
              <a:t>Tiêu đề</a:t>
            </a:r>
            <a:endParaRPr lang="en-US" sz="3200" b="1" i="1" kern="0">
              <a:solidFill>
                <a:srgbClr val="220D8D"/>
              </a:solidFill>
              <a:latin typeface="Arial" pitchFamily="34" charset="0"/>
              <a:cs typeface="+mn-cs"/>
            </a:endParaRPr>
          </a:p>
        </p:txBody>
      </p:sp>
      <p:sp>
        <p:nvSpPr>
          <p:cNvPr id="146" name="Oval 33"/>
          <p:cNvSpPr>
            <a:spLocks noChangeArrowheads="1"/>
          </p:cNvSpPr>
          <p:nvPr/>
        </p:nvSpPr>
        <p:spPr bwMode="gray">
          <a:xfrm rot="20876594">
            <a:off x="4457700" y="4702175"/>
            <a:ext cx="1766888" cy="66675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47" name="Oval 34"/>
          <p:cNvSpPr>
            <a:spLocks noChangeArrowheads="1"/>
          </p:cNvSpPr>
          <p:nvPr/>
        </p:nvSpPr>
        <p:spPr bwMode="gray">
          <a:xfrm>
            <a:off x="4714875" y="3448050"/>
            <a:ext cx="1704975" cy="17065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48" name="Oval 35"/>
          <p:cNvSpPr>
            <a:spLocks noChangeArrowheads="1"/>
          </p:cNvSpPr>
          <p:nvPr/>
        </p:nvSpPr>
        <p:spPr bwMode="gray">
          <a:xfrm>
            <a:off x="4735513" y="3457575"/>
            <a:ext cx="1665287" cy="16637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49" name="Oval 36"/>
          <p:cNvSpPr>
            <a:spLocks noChangeArrowheads="1"/>
          </p:cNvSpPr>
          <p:nvPr/>
        </p:nvSpPr>
        <p:spPr bwMode="gray">
          <a:xfrm>
            <a:off x="4752975" y="3473450"/>
            <a:ext cx="1584325" cy="155575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50" name="Oval 37"/>
          <p:cNvSpPr>
            <a:spLocks noChangeArrowheads="1"/>
          </p:cNvSpPr>
          <p:nvPr/>
        </p:nvSpPr>
        <p:spPr bwMode="gray">
          <a:xfrm>
            <a:off x="4845050" y="3517900"/>
            <a:ext cx="1409700" cy="12620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51" name="Text Box 38"/>
          <p:cNvSpPr txBox="1">
            <a:spLocks noChangeArrowheads="1"/>
          </p:cNvSpPr>
          <p:nvPr/>
        </p:nvSpPr>
        <p:spPr bwMode="gray">
          <a:xfrm>
            <a:off x="5106988" y="4075113"/>
            <a:ext cx="9239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kern="0">
                <a:solidFill>
                  <a:srgbClr val="002060"/>
                </a:solidFill>
                <a:latin typeface="Arial" pitchFamily="34" charset="0"/>
                <a:cs typeface="+mn-cs"/>
              </a:rPr>
              <a:t>Chữ</a:t>
            </a:r>
            <a:endParaRPr lang="en-US" sz="1800" b="1" i="1" kern="0">
              <a:solidFill>
                <a:srgbClr val="00206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52" name="Oval 39"/>
          <p:cNvSpPr>
            <a:spLocks noChangeArrowheads="1"/>
          </p:cNvSpPr>
          <p:nvPr/>
        </p:nvSpPr>
        <p:spPr bwMode="gray">
          <a:xfrm rot="20827004">
            <a:off x="2651125" y="3844925"/>
            <a:ext cx="1427163" cy="60960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grpSp>
        <p:nvGrpSpPr>
          <p:cNvPr id="7181" name="Group 40"/>
          <p:cNvGrpSpPr>
            <a:grpSpLocks/>
          </p:cNvGrpSpPr>
          <p:nvPr/>
        </p:nvGrpSpPr>
        <p:grpSpPr bwMode="auto">
          <a:xfrm>
            <a:off x="2863850" y="2820988"/>
            <a:ext cx="1371600" cy="1441450"/>
            <a:chOff x="732" y="2112"/>
            <a:chExt cx="842" cy="860"/>
          </a:xfrm>
        </p:grpSpPr>
        <p:sp>
          <p:nvSpPr>
            <p:cNvPr id="154" name="Oval 41"/>
            <p:cNvSpPr>
              <a:spLocks noChangeArrowheads="1"/>
            </p:cNvSpPr>
            <p:nvPr/>
          </p:nvSpPr>
          <p:spPr bwMode="gray">
            <a:xfrm>
              <a:off x="732" y="2112"/>
              <a:ext cx="842" cy="86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i="1" kern="0">
                <a:solidFill>
                  <a:srgbClr val="00206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55" name="Oval 42"/>
            <p:cNvSpPr>
              <a:spLocks noChangeArrowheads="1"/>
            </p:cNvSpPr>
            <p:nvPr/>
          </p:nvSpPr>
          <p:spPr bwMode="gray">
            <a:xfrm>
              <a:off x="743" y="2117"/>
              <a:ext cx="822" cy="83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i="1" kern="0">
                <a:solidFill>
                  <a:srgbClr val="00206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56" name="Oval 43"/>
            <p:cNvSpPr>
              <a:spLocks noChangeArrowheads="1"/>
            </p:cNvSpPr>
            <p:nvPr/>
          </p:nvSpPr>
          <p:spPr bwMode="gray">
            <a:xfrm>
              <a:off x="751" y="2125"/>
              <a:ext cx="782" cy="7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i="1" kern="0">
                <a:solidFill>
                  <a:srgbClr val="00206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57" name="Oval 44"/>
            <p:cNvSpPr>
              <a:spLocks noChangeArrowheads="1"/>
            </p:cNvSpPr>
            <p:nvPr/>
          </p:nvSpPr>
          <p:spPr bwMode="gray">
            <a:xfrm>
              <a:off x="795" y="2147"/>
              <a:ext cx="695" cy="63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i="1" kern="0">
                <a:solidFill>
                  <a:srgbClr val="00206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58" name="Text Box 45"/>
            <p:cNvSpPr txBox="1">
              <a:spLocks noChangeArrowheads="1"/>
            </p:cNvSpPr>
            <p:nvPr/>
          </p:nvSpPr>
          <p:spPr bwMode="gray">
            <a:xfrm>
              <a:off x="890" y="2414"/>
              <a:ext cx="502" cy="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kern="0">
                  <a:solidFill>
                    <a:srgbClr val="002060"/>
                  </a:solidFill>
                  <a:latin typeface="Arial" pitchFamily="34" charset="0"/>
                  <a:cs typeface="+mn-cs"/>
                </a:rPr>
                <a:t>Chữ</a:t>
              </a:r>
            </a:p>
          </p:txBody>
        </p:sp>
      </p:grpSp>
      <p:sp>
        <p:nvSpPr>
          <p:cNvPr id="159" name="Oval 46"/>
          <p:cNvSpPr>
            <a:spLocks noChangeArrowheads="1"/>
          </p:cNvSpPr>
          <p:nvPr/>
        </p:nvSpPr>
        <p:spPr bwMode="gray">
          <a:xfrm>
            <a:off x="2514600" y="2316163"/>
            <a:ext cx="1066800" cy="53340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60" name="Oval 47"/>
          <p:cNvSpPr>
            <a:spLocks noChangeArrowheads="1"/>
          </p:cNvSpPr>
          <p:nvPr/>
        </p:nvSpPr>
        <p:spPr bwMode="gray">
          <a:xfrm>
            <a:off x="2743200" y="1709738"/>
            <a:ext cx="1023938" cy="1023937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61" name="Oval 48"/>
          <p:cNvSpPr>
            <a:spLocks noChangeArrowheads="1"/>
          </p:cNvSpPr>
          <p:nvPr/>
        </p:nvSpPr>
        <p:spPr bwMode="gray">
          <a:xfrm>
            <a:off x="2755900" y="1714500"/>
            <a:ext cx="1000125" cy="1000125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62" name="Oval 49"/>
          <p:cNvSpPr>
            <a:spLocks noChangeArrowheads="1"/>
          </p:cNvSpPr>
          <p:nvPr/>
        </p:nvSpPr>
        <p:spPr bwMode="gray">
          <a:xfrm>
            <a:off x="2767013" y="1725613"/>
            <a:ext cx="950912" cy="93345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91" name="Oval 50"/>
          <p:cNvSpPr>
            <a:spLocks noChangeArrowheads="1"/>
          </p:cNvSpPr>
          <p:nvPr/>
        </p:nvSpPr>
        <p:spPr bwMode="gray">
          <a:xfrm>
            <a:off x="2820988" y="1751013"/>
            <a:ext cx="847725" cy="757237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92" name="Text Box 51"/>
          <p:cNvSpPr txBox="1">
            <a:spLocks noChangeArrowheads="1"/>
          </p:cNvSpPr>
          <p:nvPr/>
        </p:nvSpPr>
        <p:spPr bwMode="gray">
          <a:xfrm>
            <a:off x="2935288" y="2058988"/>
            <a:ext cx="6604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i="1" kern="0">
                <a:solidFill>
                  <a:srgbClr val="002060"/>
                </a:solidFill>
                <a:latin typeface="Arial" pitchFamily="34" charset="0"/>
                <a:cs typeface="+mn-cs"/>
              </a:rPr>
              <a:t>Chữ</a:t>
            </a:r>
            <a:endParaRPr lang="en-US" sz="1800" i="1" kern="0">
              <a:solidFill>
                <a:srgbClr val="00206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93" name="Oval 52"/>
          <p:cNvSpPr>
            <a:spLocks noChangeArrowheads="1"/>
          </p:cNvSpPr>
          <p:nvPr/>
        </p:nvSpPr>
        <p:spPr bwMode="gray">
          <a:xfrm>
            <a:off x="3938588" y="1690688"/>
            <a:ext cx="860425" cy="28575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94" name="Oval 53"/>
          <p:cNvSpPr>
            <a:spLocks noChangeArrowheads="1"/>
          </p:cNvSpPr>
          <p:nvPr/>
        </p:nvSpPr>
        <p:spPr bwMode="gray">
          <a:xfrm>
            <a:off x="4235450" y="1157288"/>
            <a:ext cx="682625" cy="682625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99" name="Oval 54"/>
          <p:cNvSpPr>
            <a:spLocks noChangeArrowheads="1"/>
          </p:cNvSpPr>
          <p:nvPr/>
        </p:nvSpPr>
        <p:spPr bwMode="gray">
          <a:xfrm>
            <a:off x="4244975" y="1160463"/>
            <a:ext cx="665163" cy="66675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200" name="Oval 55"/>
          <p:cNvSpPr>
            <a:spLocks noChangeArrowheads="1"/>
          </p:cNvSpPr>
          <p:nvPr/>
        </p:nvSpPr>
        <p:spPr bwMode="gray">
          <a:xfrm>
            <a:off x="4251325" y="1166813"/>
            <a:ext cx="633413" cy="6223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201" name="Oval 56"/>
          <p:cNvSpPr>
            <a:spLocks noChangeArrowheads="1"/>
          </p:cNvSpPr>
          <p:nvPr/>
        </p:nvSpPr>
        <p:spPr bwMode="gray">
          <a:xfrm>
            <a:off x="4287838" y="1185863"/>
            <a:ext cx="563562" cy="503237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202" name="Text Box 57"/>
          <p:cNvSpPr txBox="1">
            <a:spLocks noChangeArrowheads="1"/>
          </p:cNvSpPr>
          <p:nvPr/>
        </p:nvSpPr>
        <p:spPr bwMode="gray">
          <a:xfrm>
            <a:off x="4262438" y="1339850"/>
            <a:ext cx="6064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kern="0">
                <a:solidFill>
                  <a:srgbClr val="002060"/>
                </a:solidFill>
                <a:latin typeface="Arial" pitchFamily="34" charset="0"/>
                <a:cs typeface="+mn-cs"/>
              </a:rPr>
              <a:t>Chữ</a:t>
            </a:r>
            <a:endParaRPr lang="en-US" sz="1600" i="1" kern="0">
              <a:solidFill>
                <a:srgbClr val="002060"/>
              </a:solidFill>
              <a:latin typeface="Arial" pitchFamily="34" charset="0"/>
              <a:cs typeface="+mn-cs"/>
            </a:endParaRPr>
          </a:p>
        </p:txBody>
      </p:sp>
      <p:sp>
        <p:nvSpPr>
          <p:cNvPr id="2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36950" y="195263"/>
            <a:ext cx="3914775" cy="715962"/>
          </a:xfrm>
        </p:spPr>
        <p:txBody>
          <a:bodyPr/>
          <a:lstStyle/>
          <a:p>
            <a:pPr algn="ctr">
              <a:defRPr/>
            </a:pPr>
            <a:r>
              <a:rPr lang="en-US" sz="3200" b="1" i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Sơ đồ minh họa</a:t>
            </a:r>
            <a:endParaRPr lang="en-US" sz="3200" b="1" i="1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Hình Bầu dục 206"/>
          <p:cNvSpPr/>
          <p:nvPr/>
        </p:nvSpPr>
        <p:spPr bwMode="auto">
          <a:xfrm>
            <a:off x="211138" y="6248400"/>
            <a:ext cx="533400" cy="533400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+mn-cs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Nhóm 4"/>
          <p:cNvGrpSpPr>
            <a:grpSpLocks/>
          </p:cNvGrpSpPr>
          <p:nvPr/>
        </p:nvGrpSpPr>
        <p:grpSpPr bwMode="auto">
          <a:xfrm>
            <a:off x="2438400" y="1752600"/>
            <a:ext cx="6034088" cy="3109913"/>
            <a:chOff x="2301086" y="1803472"/>
            <a:chExt cx="6526700" cy="3363967"/>
          </a:xfrm>
        </p:grpSpPr>
        <p:sp>
          <p:nvSpPr>
            <p:cNvPr id="2" name="Hình chữ nhật 1"/>
            <p:cNvSpPr/>
            <p:nvPr/>
          </p:nvSpPr>
          <p:spPr bwMode="auto">
            <a:xfrm rot="21122553">
              <a:off x="2301086" y="1803472"/>
              <a:ext cx="6526700" cy="336396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254000" dist="127000" dir="186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42" name="Hình chữ nhật 41"/>
            <p:cNvSpPr/>
            <p:nvPr/>
          </p:nvSpPr>
          <p:spPr bwMode="auto">
            <a:xfrm rot="21122553">
              <a:off x="2465928" y="1995797"/>
              <a:ext cx="6200451" cy="29741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solidFill>
                <a:schemeClr val="accent1">
                  <a:lumMod val="75000"/>
                </a:schemeClr>
              </a:solidFill>
              <a:prstDash val="dash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Arial" pitchFamily="34" charset="0"/>
                <a:cs typeface="+mn-cs"/>
              </a:endParaRPr>
            </a:p>
          </p:txBody>
        </p:sp>
        <p:grpSp>
          <p:nvGrpSpPr>
            <p:cNvPr id="8201" name="Nhóm 2"/>
            <p:cNvGrpSpPr>
              <a:grpSpLocks/>
            </p:cNvGrpSpPr>
            <p:nvPr/>
          </p:nvGrpSpPr>
          <p:grpSpPr bwMode="auto">
            <a:xfrm>
              <a:off x="2622806" y="2958152"/>
              <a:ext cx="5862621" cy="762000"/>
              <a:chOff x="2182666" y="2743200"/>
              <a:chExt cx="5862621" cy="762000"/>
            </a:xfrm>
          </p:grpSpPr>
          <p:sp>
            <p:nvSpPr>
              <p:cNvPr id="8202" name="WordArt 3"/>
              <p:cNvSpPr>
                <a:spLocks noChangeArrowheads="1" noChangeShapeType="1" noTextEdit="1"/>
              </p:cNvSpPr>
              <p:nvPr/>
            </p:nvSpPr>
            <p:spPr bwMode="gray">
              <a:xfrm>
                <a:off x="2908300" y="2743200"/>
                <a:ext cx="4459288" cy="762000"/>
              </a:xfrm>
              <a:prstGeom prst="rect">
                <a:avLst/>
              </a:prstGeom>
            </p:spPr>
            <p:txBody>
              <a:bodyPr wrap="none" fromWordArt="1">
                <a:prstTxWarp prst="textDeflate">
                  <a:avLst>
                    <a:gd name="adj" fmla="val 0"/>
                  </a:avLst>
                </a:prstTxWarp>
              </a:bodyPr>
              <a:lstStyle/>
              <a:p>
                <a:pPr algn="ctr"/>
                <a:r>
                  <a:rPr lang="vi-VN" sz="5400" b="1" kern="10">
                    <a:ln w="2857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rgbClr val="004D86"/>
                    </a:solidFill>
                    <a:effectLst>
                      <a:outerShdw dist="71842" dir="2700000" algn="ctr" rotWithShape="0">
                        <a:schemeClr val="bg2">
                          <a:alpha val="50000"/>
                        </a:schemeClr>
                      </a:outerShdw>
                    </a:effectLst>
                    <a:latin typeface="Verdana"/>
                    <a:ea typeface="Verdana"/>
                    <a:cs typeface="Verdana"/>
                  </a:rPr>
                  <a:t>Cảm ơn!</a:t>
                </a:r>
                <a:endParaRPr lang="en-US" sz="5400" b="1" kern="10"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4D86"/>
                  </a:solidFill>
                  <a:effectLst>
                    <a:outerShdw dist="71842" dir="2700000" algn="ctr" rotWithShape="0">
                      <a:schemeClr val="bg2">
                        <a:alpha val="50000"/>
                      </a:schemeClr>
                    </a:outerShdw>
                  </a:effectLst>
                  <a:latin typeface="Verdana"/>
                  <a:ea typeface="Verdana"/>
                  <a:cs typeface="Verdana"/>
                </a:endParaRPr>
              </a:p>
            </p:txBody>
          </p:sp>
          <p:pic>
            <p:nvPicPr>
              <p:cNvPr id="8203" name="Picture 4" descr="p16_ss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182666" y="2847975"/>
                <a:ext cx="557213" cy="568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04" name="Picture 5" descr="p16_s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511887" y="2801304"/>
                <a:ext cx="533400" cy="427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4" name="Hình Bầu dục 53"/>
          <p:cNvSpPr/>
          <p:nvPr/>
        </p:nvSpPr>
        <p:spPr bwMode="auto">
          <a:xfrm>
            <a:off x="211138" y="6248400"/>
            <a:ext cx="533400" cy="533400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+mn-cs"/>
              </a:rPr>
              <a:t>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43372" y="3657600"/>
            <a:ext cx="3624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http://blogcongdong.com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0">
      <a:dk1>
        <a:srgbClr val="4D4D4D"/>
      </a:dk1>
      <a:lt1>
        <a:srgbClr val="FFFFFF"/>
      </a:lt1>
      <a:dk2>
        <a:srgbClr val="4D4D4D"/>
      </a:dk2>
      <a:lt2>
        <a:srgbClr val="DD6705"/>
      </a:lt2>
      <a:accent1>
        <a:srgbClr val="EB8B09"/>
      </a:accent1>
      <a:accent2>
        <a:srgbClr val="F5A437"/>
      </a:accent2>
      <a:accent3>
        <a:srgbClr val="FFFFFF"/>
      </a:accent3>
      <a:accent4>
        <a:srgbClr val="404040"/>
      </a:accent4>
      <a:accent5>
        <a:srgbClr val="F3C4AA"/>
      </a:accent5>
      <a:accent6>
        <a:srgbClr val="DE9431"/>
      </a:accent6>
      <a:hlink>
        <a:srgbClr val="FAB550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CE5C16"/>
        </a:lt2>
        <a:accent1>
          <a:srgbClr val="E3852B"/>
        </a:accent1>
        <a:accent2>
          <a:srgbClr val="E79235"/>
        </a:accent2>
        <a:accent3>
          <a:srgbClr val="FFFFFF"/>
        </a:accent3>
        <a:accent4>
          <a:srgbClr val="404040"/>
        </a:accent4>
        <a:accent5>
          <a:srgbClr val="EFC2AC"/>
        </a:accent5>
        <a:accent6>
          <a:srgbClr val="D1842F"/>
        </a:accent6>
        <a:hlink>
          <a:srgbClr val="F09E3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D5D16"/>
        </a:lt2>
        <a:accent1>
          <a:srgbClr val="ED5B10"/>
        </a:accent1>
        <a:accent2>
          <a:srgbClr val="F5A526"/>
        </a:accent2>
        <a:accent3>
          <a:srgbClr val="FFFFFF"/>
        </a:accent3>
        <a:accent4>
          <a:srgbClr val="404040"/>
        </a:accent4>
        <a:accent5>
          <a:srgbClr val="F4B5AA"/>
        </a:accent5>
        <a:accent6>
          <a:srgbClr val="DE9521"/>
        </a:accent6>
        <a:hlink>
          <a:srgbClr val="FABD4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B33617"/>
        </a:lt2>
        <a:accent1>
          <a:srgbClr val="DC6900"/>
        </a:accent1>
        <a:accent2>
          <a:srgbClr val="ED9500"/>
        </a:accent2>
        <a:accent3>
          <a:srgbClr val="FFFFFF"/>
        </a:accent3>
        <a:accent4>
          <a:srgbClr val="404040"/>
        </a:accent4>
        <a:accent5>
          <a:srgbClr val="EBB9AA"/>
        </a:accent5>
        <a:accent6>
          <a:srgbClr val="D78700"/>
        </a:accent6>
        <a:hlink>
          <a:srgbClr val="F8BE1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FE3902"/>
        </a:lt2>
        <a:accent1>
          <a:srgbClr val="FF6B03"/>
        </a:accent1>
        <a:accent2>
          <a:srgbClr val="FF8308"/>
        </a:accent2>
        <a:accent3>
          <a:srgbClr val="FFFFFF"/>
        </a:accent3>
        <a:accent4>
          <a:srgbClr val="404040"/>
        </a:accent4>
        <a:accent5>
          <a:srgbClr val="FFBAAA"/>
        </a:accent5>
        <a:accent6>
          <a:srgbClr val="E77606"/>
        </a:accent6>
        <a:hlink>
          <a:srgbClr val="FFA90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E5930D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CF850B"/>
        </a:accent6>
        <a:hlink>
          <a:srgbClr val="F99F1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D6705"/>
        </a:lt2>
        <a:accent1>
          <a:srgbClr val="EB8B09"/>
        </a:accent1>
        <a:accent2>
          <a:srgbClr val="F5A437"/>
        </a:accent2>
        <a:accent3>
          <a:srgbClr val="FFFFFF"/>
        </a:accent3>
        <a:accent4>
          <a:srgbClr val="404040"/>
        </a:accent4>
        <a:accent5>
          <a:srgbClr val="F3C4AA"/>
        </a:accent5>
        <a:accent6>
          <a:srgbClr val="DE9431"/>
        </a:accent6>
        <a:hlink>
          <a:srgbClr val="FAB55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DD6705"/>
        </a:lt2>
        <a:accent1>
          <a:srgbClr val="EB8B09"/>
        </a:accent1>
        <a:accent2>
          <a:srgbClr val="F5A437"/>
        </a:accent2>
        <a:accent3>
          <a:srgbClr val="FFFFFF"/>
        </a:accent3>
        <a:accent4>
          <a:srgbClr val="404040"/>
        </a:accent4>
        <a:accent5>
          <a:srgbClr val="F3C4AA"/>
        </a:accent5>
        <a:accent6>
          <a:srgbClr val="DE9431"/>
        </a:accent6>
        <a:hlink>
          <a:srgbClr val="F42C9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DD6705"/>
        </a:lt2>
        <a:accent1>
          <a:srgbClr val="EB8B09"/>
        </a:accent1>
        <a:accent2>
          <a:srgbClr val="F5A437"/>
        </a:accent2>
        <a:accent3>
          <a:srgbClr val="FFFFFF"/>
        </a:accent3>
        <a:accent4>
          <a:srgbClr val="404040"/>
        </a:accent4>
        <a:accent5>
          <a:srgbClr val="F3C4AA"/>
        </a:accent5>
        <a:accent6>
          <a:srgbClr val="DE9431"/>
        </a:accent6>
        <a:hlink>
          <a:srgbClr val="E90D0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DD6705"/>
        </a:lt2>
        <a:accent1>
          <a:srgbClr val="EB8B09"/>
        </a:accent1>
        <a:accent2>
          <a:srgbClr val="F5A437"/>
        </a:accent2>
        <a:accent3>
          <a:srgbClr val="FFFFFF"/>
        </a:accent3>
        <a:accent4>
          <a:srgbClr val="404040"/>
        </a:accent4>
        <a:accent5>
          <a:srgbClr val="F3C4AA"/>
        </a:accent5>
        <a:accent6>
          <a:srgbClr val="DE9431"/>
        </a:accent6>
        <a:hlink>
          <a:srgbClr val="1099D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DD6705"/>
        </a:lt2>
        <a:accent1>
          <a:srgbClr val="EB8B09"/>
        </a:accent1>
        <a:accent2>
          <a:srgbClr val="F5A437"/>
        </a:accent2>
        <a:accent3>
          <a:srgbClr val="FFFFFF"/>
        </a:accent3>
        <a:accent4>
          <a:srgbClr val="404040"/>
        </a:accent4>
        <a:accent5>
          <a:srgbClr val="F3C4AA"/>
        </a:accent5>
        <a:accent6>
          <a:srgbClr val="DE9431"/>
        </a:accent6>
        <a:hlink>
          <a:srgbClr val="B7ED2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130</TotalTime>
  <Words>149</Words>
  <Application>Microsoft Office PowerPoint</Application>
  <PresentationFormat>On-screen Show (4:3)</PresentationFormat>
  <Paragraphs>82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Microsoft Sans Serif</vt:lpstr>
      <vt:lpstr>Verdana</vt:lpstr>
      <vt:lpstr>Walter Turncoat</vt:lpstr>
      <vt:lpstr>powerpoint-template</vt:lpstr>
      <vt:lpstr>Mẫu Slide Đẹp</vt:lpstr>
      <vt:lpstr>Sơ đồ minh họa</vt:lpstr>
      <vt:lpstr>Sơ đồ minh họa</vt:lpstr>
      <vt:lpstr>Sơ đồ minh họa</vt:lpstr>
      <vt:lpstr>Sơ đồ minh họa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Đẹp</dc:title>
  <dc:creator>Carcassonno</dc:creator>
  <cp:lastModifiedBy>Loc Pham</cp:lastModifiedBy>
  <cp:revision>15</cp:revision>
  <dcterms:created xsi:type="dcterms:W3CDTF">2013-03-14T07:40:30Z</dcterms:created>
  <dcterms:modified xsi:type="dcterms:W3CDTF">2016-11-26T09:28:25Z</dcterms:modified>
</cp:coreProperties>
</file>