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135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851F3-C354-4A32-B504-9C5B4EEE0235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</dgm:pt>
    <dgm:pt modelId="{BDF0DDBB-F569-4E64-BB48-6A1D10ECBE04}">
      <dgm:prSet phldrT="[Text]" custT="1"/>
      <dgm:spPr>
        <a:xfrm>
          <a:off x="3701" y="236470"/>
          <a:ext cx="1147391" cy="688434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555AF3C-F01B-44A5-BEC9-566BC2A8D129}" type="parTrans" cxnId="{A8CD774A-E7A9-4776-9250-3C90C82E1BE7}">
      <dgm:prSet/>
      <dgm:spPr/>
      <dgm:t>
        <a:bodyPr/>
        <a:lstStyle/>
        <a:p>
          <a:endParaRPr lang="en-US" b="1"/>
        </a:p>
      </dgm:t>
    </dgm:pt>
    <dgm:pt modelId="{EF67B4F6-AD2D-47DD-8785-88EA21A4C7D6}" type="sibTrans" cxnId="{A8CD774A-E7A9-4776-9250-3C90C82E1BE7}">
      <dgm:prSet/>
      <dgm:spPr>
        <a:xfrm>
          <a:off x="1265831" y="438410"/>
          <a:ext cx="243246" cy="284553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16EDBD7-1191-47FD-B7DC-405DF9F82D23}">
      <dgm:prSet phldrT="[Text]" custT="1"/>
      <dgm:spPr>
        <a:xfrm>
          <a:off x="3216396" y="236470"/>
          <a:ext cx="1147391" cy="688434"/>
        </a:xfr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0263FFA-BEC5-417E-8BA5-86402D04D303}" type="parTrans" cxnId="{08DD18BA-4766-4B02-B59B-195B450D8AB4}">
      <dgm:prSet/>
      <dgm:spPr/>
      <dgm:t>
        <a:bodyPr/>
        <a:lstStyle/>
        <a:p>
          <a:endParaRPr lang="en-US" b="1"/>
        </a:p>
      </dgm:t>
    </dgm:pt>
    <dgm:pt modelId="{62FFB81D-0DFC-4594-A36C-E9E2D8D61A2B}" type="sibTrans" cxnId="{08DD18BA-4766-4B02-B59B-195B450D8AB4}">
      <dgm:prSet/>
      <dgm:spPr>
        <a:xfrm>
          <a:off x="4478527" y="438410"/>
          <a:ext cx="243246" cy="284553"/>
        </a:xfr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42A7A03-0CD7-4849-B34D-80669DBB3B31}">
      <dgm:prSet phldrT="[Text]" custT="1"/>
      <dgm:spPr>
        <a:xfrm>
          <a:off x="4822744" y="236470"/>
          <a:ext cx="1147391" cy="688434"/>
        </a:xfr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FDC485-7DC0-4F62-9CB0-F87D5DF14FBB}" type="parTrans" cxnId="{E43AA0D5-A07D-44FA-8C81-1D2C6687DA5B}">
      <dgm:prSet/>
      <dgm:spPr/>
      <dgm:t>
        <a:bodyPr/>
        <a:lstStyle/>
        <a:p>
          <a:endParaRPr lang="en-US" b="1"/>
        </a:p>
      </dgm:t>
    </dgm:pt>
    <dgm:pt modelId="{C3F45643-703B-47B6-9E3E-94FA9F69CFA4}" type="sibTrans" cxnId="{E43AA0D5-A07D-44FA-8C81-1D2C6687DA5B}">
      <dgm:prSet/>
      <dgm:spPr>
        <a:xfrm>
          <a:off x="6084875" y="438410"/>
          <a:ext cx="243246" cy="284553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F82E28E-0FF4-4B15-A031-54DAAD70DAA8}">
      <dgm:prSet phldrT="[Text]" custT="1"/>
      <dgm:spPr>
        <a:xfrm>
          <a:off x="1610049" y="236470"/>
          <a:ext cx="1147391" cy="688434"/>
        </a:xfr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C32ADD-6EC2-4C63-901A-A4357AA256DB}" type="parTrans" cxnId="{C24F549C-AB21-4C37-96E4-06B9925ECA00}">
      <dgm:prSet/>
      <dgm:spPr/>
      <dgm:t>
        <a:bodyPr/>
        <a:lstStyle/>
        <a:p>
          <a:endParaRPr lang="en-US" b="1"/>
        </a:p>
      </dgm:t>
    </dgm:pt>
    <dgm:pt modelId="{74181EEF-AB18-4141-B0CF-0755C05827BC}" type="sibTrans" cxnId="{C24F549C-AB21-4C37-96E4-06B9925ECA00}">
      <dgm:prSet/>
      <dgm:spPr>
        <a:xfrm>
          <a:off x="2872179" y="438410"/>
          <a:ext cx="243246" cy="284553"/>
        </a:xfr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AA737B-53F6-4C70-9382-48C05734EFA1}">
      <dgm:prSet phldrT="[Text]" custT="1"/>
      <dgm:spPr>
        <a:xfrm>
          <a:off x="6429092" y="236470"/>
          <a:ext cx="1147391" cy="688434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762DCA7-33BC-4184-8052-45D63C09ED2A}" type="parTrans" cxnId="{ACD0E9C6-AC1C-4F44-9C38-8DE44A717FCC}">
      <dgm:prSet/>
      <dgm:spPr/>
      <dgm:t>
        <a:bodyPr/>
        <a:lstStyle/>
        <a:p>
          <a:endParaRPr lang="en-US" b="1"/>
        </a:p>
      </dgm:t>
    </dgm:pt>
    <dgm:pt modelId="{8AA11137-8B40-4B99-8E92-13D9BFCF957A}" type="sibTrans" cxnId="{ACD0E9C6-AC1C-4F44-9C38-8DE44A717FCC}">
      <dgm:prSet/>
      <dgm:spPr/>
      <dgm:t>
        <a:bodyPr/>
        <a:lstStyle/>
        <a:p>
          <a:endParaRPr lang="en-US" b="1"/>
        </a:p>
      </dgm:t>
    </dgm:pt>
    <dgm:pt modelId="{2CC37EC6-5FE7-433A-A0BE-8512B413C117}" type="pres">
      <dgm:prSet presAssocID="{E81851F3-C354-4A32-B504-9C5B4EEE0235}" presName="Name0" presStyleCnt="0">
        <dgm:presLayoutVars>
          <dgm:dir/>
          <dgm:resizeHandles val="exact"/>
        </dgm:presLayoutVars>
      </dgm:prSet>
      <dgm:spPr/>
    </dgm:pt>
    <dgm:pt modelId="{C13F51AF-4124-4592-9DA5-D7228521A107}" type="pres">
      <dgm:prSet presAssocID="{BDF0DDBB-F569-4E64-BB48-6A1D10ECBE04}" presName="node" presStyleLbl="node1" presStyleIdx="0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745BDC1-2E53-40D6-8A81-558896C7498E}" type="pres">
      <dgm:prSet presAssocID="{EF67B4F6-AD2D-47DD-8785-88EA21A4C7D6}" presName="sibTrans" presStyleLbl="sibTrans2D1" presStyleIdx="0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1FBCFD0B-DB39-4E2D-A201-FBDB87DEEB15}" type="pres">
      <dgm:prSet presAssocID="{EF67B4F6-AD2D-47DD-8785-88EA21A4C7D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9BD388C-1456-45DE-85C9-C4BA56A1B15A}" type="pres">
      <dgm:prSet presAssocID="{5F82E28E-0FF4-4B15-A031-54DAAD70DAA8}" presName="node" presStyleLbl="node1" presStyleIdx="1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37E96BE-63CF-46F5-8C92-CECD7E86790E}" type="pres">
      <dgm:prSet presAssocID="{74181EEF-AB18-4141-B0CF-0755C05827BC}" presName="sibTrans" presStyleLbl="sibTrans2D1" presStyleIdx="1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89E4B97B-9E66-485D-BD1B-052063479724}" type="pres">
      <dgm:prSet presAssocID="{74181EEF-AB18-4141-B0CF-0755C05827B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B0D348-547B-42E0-91B3-C16291BC26EE}" type="pres">
      <dgm:prSet presAssocID="{F16EDBD7-1191-47FD-B7DC-405DF9F82D23}" presName="node" presStyleLbl="node1" presStyleIdx="2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D7496AA-3B99-4930-9413-18B772F2252D}" type="pres">
      <dgm:prSet presAssocID="{62FFB81D-0DFC-4594-A36C-E9E2D8D61A2B}" presName="sibTrans" presStyleLbl="sibTrans2D1" presStyleIdx="2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A7CAFCA9-67B1-4156-83F0-B834B9981064}" type="pres">
      <dgm:prSet presAssocID="{62FFB81D-0DFC-4594-A36C-E9E2D8D61A2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B06993A-E53A-45F1-999D-5B89BB66044A}" type="pres">
      <dgm:prSet presAssocID="{642A7A03-0CD7-4849-B34D-80669DBB3B31}" presName="node" presStyleLbl="node1" presStyleIdx="3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0CA6871-A5A8-41D0-A7BB-CF607EC6A288}" type="pres">
      <dgm:prSet presAssocID="{C3F45643-703B-47B6-9E3E-94FA9F69CFA4}" presName="sibTrans" presStyleLbl="sibTrans2D1" presStyleIdx="3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2860435C-2810-43D4-9BFE-1E5DFB3345E4}" type="pres">
      <dgm:prSet presAssocID="{C3F45643-703B-47B6-9E3E-94FA9F69CFA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E731DE1-6CC6-432D-AD19-AED79A6076DC}" type="pres">
      <dgm:prSet presAssocID="{8FAA737B-53F6-4C70-9382-48C05734EFA1}" presName="node" presStyleLbl="node1" presStyleIdx="4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A8CD774A-E7A9-4776-9250-3C90C82E1BE7}" srcId="{E81851F3-C354-4A32-B504-9C5B4EEE0235}" destId="{BDF0DDBB-F569-4E64-BB48-6A1D10ECBE04}" srcOrd="0" destOrd="0" parTransId="{F555AF3C-F01B-44A5-BEC9-566BC2A8D129}" sibTransId="{EF67B4F6-AD2D-47DD-8785-88EA21A4C7D6}"/>
    <dgm:cxn modelId="{CA909A91-5EFA-4F76-9D03-D2D1BD10917B}" type="presOf" srcId="{74181EEF-AB18-4141-B0CF-0755C05827BC}" destId="{89E4B97B-9E66-485D-BD1B-052063479724}" srcOrd="1" destOrd="0" presId="urn:microsoft.com/office/officeart/2005/8/layout/process1"/>
    <dgm:cxn modelId="{F19C2B3B-1F71-4714-BC29-1FD66708BFFF}" type="presOf" srcId="{62FFB81D-0DFC-4594-A36C-E9E2D8D61A2B}" destId="{1D7496AA-3B99-4930-9413-18B772F2252D}" srcOrd="0" destOrd="0" presId="urn:microsoft.com/office/officeart/2005/8/layout/process1"/>
    <dgm:cxn modelId="{ACD0E9C6-AC1C-4F44-9C38-8DE44A717FCC}" srcId="{E81851F3-C354-4A32-B504-9C5B4EEE0235}" destId="{8FAA737B-53F6-4C70-9382-48C05734EFA1}" srcOrd="4" destOrd="0" parTransId="{F762DCA7-33BC-4184-8052-45D63C09ED2A}" sibTransId="{8AA11137-8B40-4B99-8E92-13D9BFCF957A}"/>
    <dgm:cxn modelId="{A8BD8786-ED4F-4F53-906E-35808A3BA59C}" type="presOf" srcId="{EF67B4F6-AD2D-47DD-8785-88EA21A4C7D6}" destId="{1FBCFD0B-DB39-4E2D-A201-FBDB87DEEB15}" srcOrd="1" destOrd="0" presId="urn:microsoft.com/office/officeart/2005/8/layout/process1"/>
    <dgm:cxn modelId="{1FEDA5F0-E7A9-40FA-887A-F1843FDB3E85}" type="presOf" srcId="{C3F45643-703B-47B6-9E3E-94FA9F69CFA4}" destId="{40CA6871-A5A8-41D0-A7BB-CF607EC6A288}" srcOrd="0" destOrd="0" presId="urn:microsoft.com/office/officeart/2005/8/layout/process1"/>
    <dgm:cxn modelId="{B28DF6F3-CC4C-49B7-94EF-A90CC689E9B8}" type="presOf" srcId="{C3F45643-703B-47B6-9E3E-94FA9F69CFA4}" destId="{2860435C-2810-43D4-9BFE-1E5DFB3345E4}" srcOrd="1" destOrd="0" presId="urn:microsoft.com/office/officeart/2005/8/layout/process1"/>
    <dgm:cxn modelId="{08DD18BA-4766-4B02-B59B-195B450D8AB4}" srcId="{E81851F3-C354-4A32-B504-9C5B4EEE0235}" destId="{F16EDBD7-1191-47FD-B7DC-405DF9F82D23}" srcOrd="2" destOrd="0" parTransId="{D0263FFA-BEC5-417E-8BA5-86402D04D303}" sibTransId="{62FFB81D-0DFC-4594-A36C-E9E2D8D61A2B}"/>
    <dgm:cxn modelId="{0BBA2272-D734-4FC1-AA7E-F319650ACEFD}" type="presOf" srcId="{EF67B4F6-AD2D-47DD-8785-88EA21A4C7D6}" destId="{D745BDC1-2E53-40D6-8A81-558896C7498E}" srcOrd="0" destOrd="0" presId="urn:microsoft.com/office/officeart/2005/8/layout/process1"/>
    <dgm:cxn modelId="{D8F3738D-E1FF-4810-8007-3E7019EAABFE}" type="presOf" srcId="{62FFB81D-0DFC-4594-A36C-E9E2D8D61A2B}" destId="{A7CAFCA9-67B1-4156-83F0-B834B9981064}" srcOrd="1" destOrd="0" presId="urn:microsoft.com/office/officeart/2005/8/layout/process1"/>
    <dgm:cxn modelId="{C1CD7B82-D11D-4151-B97E-3AD634B5056E}" type="presOf" srcId="{E81851F3-C354-4A32-B504-9C5B4EEE0235}" destId="{2CC37EC6-5FE7-433A-A0BE-8512B413C117}" srcOrd="0" destOrd="0" presId="urn:microsoft.com/office/officeart/2005/8/layout/process1"/>
    <dgm:cxn modelId="{E43AA0D5-A07D-44FA-8C81-1D2C6687DA5B}" srcId="{E81851F3-C354-4A32-B504-9C5B4EEE0235}" destId="{642A7A03-0CD7-4849-B34D-80669DBB3B31}" srcOrd="3" destOrd="0" parTransId="{B1FDC485-7DC0-4F62-9CB0-F87D5DF14FBB}" sibTransId="{C3F45643-703B-47B6-9E3E-94FA9F69CFA4}"/>
    <dgm:cxn modelId="{AAE99742-8D47-48B0-B05B-A2269B569E33}" type="presOf" srcId="{5F82E28E-0FF4-4B15-A031-54DAAD70DAA8}" destId="{A9BD388C-1456-45DE-85C9-C4BA56A1B15A}" srcOrd="0" destOrd="0" presId="urn:microsoft.com/office/officeart/2005/8/layout/process1"/>
    <dgm:cxn modelId="{5F703B70-60FA-4DB0-B65B-E94839F99A8E}" type="presOf" srcId="{74181EEF-AB18-4141-B0CF-0755C05827BC}" destId="{E37E96BE-63CF-46F5-8C92-CECD7E86790E}" srcOrd="0" destOrd="0" presId="urn:microsoft.com/office/officeart/2005/8/layout/process1"/>
    <dgm:cxn modelId="{20B2F944-78EC-4F46-8A54-A52CD84560FC}" type="presOf" srcId="{F16EDBD7-1191-47FD-B7DC-405DF9F82D23}" destId="{B2B0D348-547B-42E0-91B3-C16291BC26EE}" srcOrd="0" destOrd="0" presId="urn:microsoft.com/office/officeart/2005/8/layout/process1"/>
    <dgm:cxn modelId="{46A67826-6108-43AB-BCDF-623BD6A3239B}" type="presOf" srcId="{BDF0DDBB-F569-4E64-BB48-6A1D10ECBE04}" destId="{C13F51AF-4124-4592-9DA5-D7228521A107}" srcOrd="0" destOrd="0" presId="urn:microsoft.com/office/officeart/2005/8/layout/process1"/>
    <dgm:cxn modelId="{FDEB63C4-0505-4AED-A312-96A8FA7B7B59}" type="presOf" srcId="{8FAA737B-53F6-4C70-9382-48C05734EFA1}" destId="{5E731DE1-6CC6-432D-AD19-AED79A6076DC}" srcOrd="0" destOrd="0" presId="urn:microsoft.com/office/officeart/2005/8/layout/process1"/>
    <dgm:cxn modelId="{8CD444B8-8382-4416-87BE-AB648DC3CC65}" type="presOf" srcId="{642A7A03-0CD7-4849-B34D-80669DBB3B31}" destId="{2B06993A-E53A-45F1-999D-5B89BB66044A}" srcOrd="0" destOrd="0" presId="urn:microsoft.com/office/officeart/2005/8/layout/process1"/>
    <dgm:cxn modelId="{C24F549C-AB21-4C37-96E4-06B9925ECA00}" srcId="{E81851F3-C354-4A32-B504-9C5B4EEE0235}" destId="{5F82E28E-0FF4-4B15-A031-54DAAD70DAA8}" srcOrd="1" destOrd="0" parTransId="{E6C32ADD-6EC2-4C63-901A-A4357AA256DB}" sibTransId="{74181EEF-AB18-4141-B0CF-0755C05827BC}"/>
    <dgm:cxn modelId="{B84B66B6-E8E8-443A-ACE8-30ECEFAEC01D}" type="presParOf" srcId="{2CC37EC6-5FE7-433A-A0BE-8512B413C117}" destId="{C13F51AF-4124-4592-9DA5-D7228521A107}" srcOrd="0" destOrd="0" presId="urn:microsoft.com/office/officeart/2005/8/layout/process1"/>
    <dgm:cxn modelId="{0D76E8D2-F436-41E6-9C75-5D42D3C67146}" type="presParOf" srcId="{2CC37EC6-5FE7-433A-A0BE-8512B413C117}" destId="{D745BDC1-2E53-40D6-8A81-558896C7498E}" srcOrd="1" destOrd="0" presId="urn:microsoft.com/office/officeart/2005/8/layout/process1"/>
    <dgm:cxn modelId="{37712E48-752A-4314-9299-872A4AA669A2}" type="presParOf" srcId="{D745BDC1-2E53-40D6-8A81-558896C7498E}" destId="{1FBCFD0B-DB39-4E2D-A201-FBDB87DEEB15}" srcOrd="0" destOrd="0" presId="urn:microsoft.com/office/officeart/2005/8/layout/process1"/>
    <dgm:cxn modelId="{E0386751-BDA8-4D9C-843F-B41B2CF9261B}" type="presParOf" srcId="{2CC37EC6-5FE7-433A-A0BE-8512B413C117}" destId="{A9BD388C-1456-45DE-85C9-C4BA56A1B15A}" srcOrd="2" destOrd="0" presId="urn:microsoft.com/office/officeart/2005/8/layout/process1"/>
    <dgm:cxn modelId="{056A20A9-0696-479C-8A2C-E600C4D4B9AD}" type="presParOf" srcId="{2CC37EC6-5FE7-433A-A0BE-8512B413C117}" destId="{E37E96BE-63CF-46F5-8C92-CECD7E86790E}" srcOrd="3" destOrd="0" presId="urn:microsoft.com/office/officeart/2005/8/layout/process1"/>
    <dgm:cxn modelId="{19FEA766-9C39-4DD6-8716-5F1025F099C7}" type="presParOf" srcId="{E37E96BE-63CF-46F5-8C92-CECD7E86790E}" destId="{89E4B97B-9E66-485D-BD1B-052063479724}" srcOrd="0" destOrd="0" presId="urn:microsoft.com/office/officeart/2005/8/layout/process1"/>
    <dgm:cxn modelId="{AE54B581-AEB4-4EB5-BB87-5F515945C9D9}" type="presParOf" srcId="{2CC37EC6-5FE7-433A-A0BE-8512B413C117}" destId="{B2B0D348-547B-42E0-91B3-C16291BC26EE}" srcOrd="4" destOrd="0" presId="urn:microsoft.com/office/officeart/2005/8/layout/process1"/>
    <dgm:cxn modelId="{861C1368-59AD-4C7C-82A6-CE435B76BD07}" type="presParOf" srcId="{2CC37EC6-5FE7-433A-A0BE-8512B413C117}" destId="{1D7496AA-3B99-4930-9413-18B772F2252D}" srcOrd="5" destOrd="0" presId="urn:microsoft.com/office/officeart/2005/8/layout/process1"/>
    <dgm:cxn modelId="{0C7CF015-F356-4BE0-9A9F-7073AB938844}" type="presParOf" srcId="{1D7496AA-3B99-4930-9413-18B772F2252D}" destId="{A7CAFCA9-67B1-4156-83F0-B834B9981064}" srcOrd="0" destOrd="0" presId="urn:microsoft.com/office/officeart/2005/8/layout/process1"/>
    <dgm:cxn modelId="{1DA217F2-6485-4652-A61F-472498C3CFF1}" type="presParOf" srcId="{2CC37EC6-5FE7-433A-A0BE-8512B413C117}" destId="{2B06993A-E53A-45F1-999D-5B89BB66044A}" srcOrd="6" destOrd="0" presId="urn:microsoft.com/office/officeart/2005/8/layout/process1"/>
    <dgm:cxn modelId="{30D41981-D939-450F-9D12-898463252E86}" type="presParOf" srcId="{2CC37EC6-5FE7-433A-A0BE-8512B413C117}" destId="{40CA6871-A5A8-41D0-A7BB-CF607EC6A288}" srcOrd="7" destOrd="0" presId="urn:microsoft.com/office/officeart/2005/8/layout/process1"/>
    <dgm:cxn modelId="{258F5AC9-8CF4-410C-B35D-9CA4D0B7B502}" type="presParOf" srcId="{40CA6871-A5A8-41D0-A7BB-CF607EC6A288}" destId="{2860435C-2810-43D4-9BFE-1E5DFB3345E4}" srcOrd="0" destOrd="0" presId="urn:microsoft.com/office/officeart/2005/8/layout/process1"/>
    <dgm:cxn modelId="{64C3A016-E260-4A3E-ADDF-73820F544D45}" type="presParOf" srcId="{2CC37EC6-5FE7-433A-A0BE-8512B413C117}" destId="{5E731DE1-6CC6-432D-AD19-AED79A6076D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F51AF-4124-4592-9DA5-D7228521A107}">
      <dsp:nvSpPr>
        <dsp:cNvPr id="0" name=""/>
        <dsp:cNvSpPr/>
      </dsp:nvSpPr>
      <dsp:spPr>
        <a:xfrm>
          <a:off x="3701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3865" y="256634"/>
        <a:ext cx="1107063" cy="648106"/>
      </dsp:txXfrm>
    </dsp:sp>
    <dsp:sp modelId="{D745BDC1-2E53-40D6-8A81-558896C7498E}">
      <dsp:nvSpPr>
        <dsp:cNvPr id="0" name=""/>
        <dsp:cNvSpPr/>
      </dsp:nvSpPr>
      <dsp:spPr>
        <a:xfrm>
          <a:off x="1265831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265831" y="495321"/>
        <a:ext cx="170272" cy="170731"/>
      </dsp:txXfrm>
    </dsp:sp>
    <dsp:sp modelId="{A9BD388C-1456-45DE-85C9-C4BA56A1B15A}">
      <dsp:nvSpPr>
        <dsp:cNvPr id="0" name=""/>
        <dsp:cNvSpPr/>
      </dsp:nvSpPr>
      <dsp:spPr>
        <a:xfrm>
          <a:off x="1610049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30213" y="256634"/>
        <a:ext cx="1107063" cy="648106"/>
      </dsp:txXfrm>
    </dsp:sp>
    <dsp:sp modelId="{E37E96BE-63CF-46F5-8C92-CECD7E86790E}">
      <dsp:nvSpPr>
        <dsp:cNvPr id="0" name=""/>
        <dsp:cNvSpPr/>
      </dsp:nvSpPr>
      <dsp:spPr>
        <a:xfrm>
          <a:off x="2872179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72179" y="495321"/>
        <a:ext cx="170272" cy="170731"/>
      </dsp:txXfrm>
    </dsp:sp>
    <dsp:sp modelId="{B2B0D348-547B-42E0-91B3-C16291BC26EE}">
      <dsp:nvSpPr>
        <dsp:cNvPr id="0" name=""/>
        <dsp:cNvSpPr/>
      </dsp:nvSpPr>
      <dsp:spPr>
        <a:xfrm>
          <a:off x="3216396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36560" y="256634"/>
        <a:ext cx="1107063" cy="648106"/>
      </dsp:txXfrm>
    </dsp:sp>
    <dsp:sp modelId="{1D7496AA-3B99-4930-9413-18B772F2252D}">
      <dsp:nvSpPr>
        <dsp:cNvPr id="0" name=""/>
        <dsp:cNvSpPr/>
      </dsp:nvSpPr>
      <dsp:spPr>
        <a:xfrm>
          <a:off x="4478527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78527" y="495321"/>
        <a:ext cx="170272" cy="170731"/>
      </dsp:txXfrm>
    </dsp:sp>
    <dsp:sp modelId="{2B06993A-E53A-45F1-999D-5B89BB66044A}">
      <dsp:nvSpPr>
        <dsp:cNvPr id="0" name=""/>
        <dsp:cNvSpPr/>
      </dsp:nvSpPr>
      <dsp:spPr>
        <a:xfrm>
          <a:off x="4822744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842908" y="256634"/>
        <a:ext cx="1107063" cy="648106"/>
      </dsp:txXfrm>
    </dsp:sp>
    <dsp:sp modelId="{40CA6871-A5A8-41D0-A7BB-CF607EC6A288}">
      <dsp:nvSpPr>
        <dsp:cNvPr id="0" name=""/>
        <dsp:cNvSpPr/>
      </dsp:nvSpPr>
      <dsp:spPr>
        <a:xfrm>
          <a:off x="6084875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084875" y="495321"/>
        <a:ext cx="170272" cy="170731"/>
      </dsp:txXfrm>
    </dsp:sp>
    <dsp:sp modelId="{5E731DE1-6CC6-432D-AD19-AED79A6076DC}">
      <dsp:nvSpPr>
        <dsp:cNvPr id="0" name=""/>
        <dsp:cNvSpPr/>
      </dsp:nvSpPr>
      <dsp:spPr>
        <a:xfrm>
          <a:off x="6429092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449256" y="256634"/>
        <a:ext cx="1107063" cy="648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00F6B4C-C035-42B6-B4D7-917A0458A858}" type="datetimeFigureOut">
              <a:rPr lang="en-US"/>
              <a:pPr>
                <a:defRPr/>
              </a:pPr>
              <a:t>11/26/2016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611F16A-6ED3-4683-87F0-FEABD3CAF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0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5C17B-B283-4C39-B8ED-75389B4605DF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C05B8-C08B-4301-9071-7AF1FEF193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9AEBA-12EF-4734-BE0D-B7FDDE390AE6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EBC47-E37E-41F2-80F3-AEDC5D01EA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62808-5380-43F7-BFC8-3384768930E8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3732A-DD66-4A1F-9699-6DFC179274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611A4-A2E5-4ECB-B93A-E5A7F0F1CE77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D0781-979F-44D0-8F8F-19D2ED8CF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D2E8D-74C8-4A39-A973-686D44726FC3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52816-546F-4218-AE7A-821971F4C7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E184B-E299-4218-A8F1-2D75AAD46157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8AEDB-F3F0-4520-9D62-FC0F9BD95B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FBEC4-95EA-417F-B80C-27FB59158ED3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7B417-8E5A-4476-A4AF-077691BCBE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A2756-0D6F-43EF-90A3-8885E9330501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F1E63-81F1-46D7-87BD-77C0AA8F1C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DBAF3-2C11-4876-AF95-F29EDA5889F5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F304-EAA2-44E4-9610-0045985E5E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7564-34FA-448F-AE3F-326EB26CD9A7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B482D-1855-4BD0-8FA7-852BBDD6DB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46A41-BCC9-4465-90B4-B0B1A33D8192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D5E0-B931-4B54-A26D-24B168D643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2C14C4-D9C8-4EC3-94D1-CFECBE85F5A8}" type="datetimeFigureOut">
              <a:rPr lang="en-GB"/>
              <a:pPr>
                <a:defRPr/>
              </a:pPr>
              <a:t>26/11/2016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7F1447-A37B-43D3-86C3-DD5FF7AD7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088" y="4197350"/>
            <a:ext cx="6056312" cy="110331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0000"/>
                </a:schemeClr>
              </a:gs>
              <a:gs pos="76250">
                <a:srgbClr val="ABB0BF">
                  <a:lumMod val="21000"/>
                  <a:lumOff val="79000"/>
                </a:srgbClr>
              </a:gs>
              <a:gs pos="22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52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2" descr="C:\Users\Administrator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733800"/>
            <a:ext cx="1265237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483768" y="429309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“SLIDE POWERPOINT</a:t>
            </a:r>
            <a:r>
              <a:rPr lang="en-US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endParaRPr lang="en-US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8811" y="478895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dirty="0">
              <a:solidFill>
                <a:srgbClr val="0070C0"/>
              </a:solidFill>
              <a:latin typeface="Walter Turncoat" panose="020B0604020202020204" charset="0"/>
              <a:ea typeface="Walter Turncoat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3575" y="525463"/>
            <a:ext cx="5267325" cy="7810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147" name="Nhóm 55"/>
          <p:cNvGrpSpPr>
            <a:grpSpLocks/>
          </p:cNvGrpSpPr>
          <p:nvPr/>
        </p:nvGrpSpPr>
        <p:grpSpPr bwMode="auto">
          <a:xfrm>
            <a:off x="636588" y="1762125"/>
            <a:ext cx="4545012" cy="4167188"/>
            <a:chOff x="935498" y="1923264"/>
            <a:chExt cx="4545337" cy="4167312"/>
          </a:xfrm>
        </p:grpSpPr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525565" y="3228270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0070C0">
                    <a:lumMod val="91000"/>
                    <a:lumOff val="9000"/>
                  </a:srgbClr>
                </a:gs>
                <a:gs pos="100000">
                  <a:srgbClr val="002060">
                    <a:lumMod val="90000"/>
                    <a:lumOff val="1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1525565" y="2793268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0000">
                    <a:lumMod val="95000"/>
                  </a:srgbClr>
                </a:gs>
                <a:gs pos="100000">
                  <a:srgbClr val="C00000">
                    <a:lumMod val="95000"/>
                    <a:lumOff val="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1525565" y="2358266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47A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525565" y="1923264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13FF01">
                    <a:lumMod val="95000"/>
                  </a:srgbClr>
                </a:gs>
                <a:gs pos="100000">
                  <a:srgbClr val="00B000">
                    <a:lumMod val="8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cxnSp>
          <p:nvCxnSpPr>
            <p:cNvPr id="6164" name="Straight Connector 9"/>
            <p:cNvCxnSpPr>
              <a:cxnSpLocks noChangeShapeType="1"/>
            </p:cNvCxnSpPr>
            <p:nvPr/>
          </p:nvCxnSpPr>
          <p:spPr bwMode="auto">
            <a:xfrm>
              <a:off x="1525565" y="2381451"/>
              <a:ext cx="0" cy="3486798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65" name="Straight Connector 15"/>
            <p:cNvCxnSpPr>
              <a:cxnSpLocks noChangeShapeType="1"/>
            </p:cNvCxnSpPr>
            <p:nvPr/>
          </p:nvCxnSpPr>
          <p:spPr bwMode="auto">
            <a:xfrm flipH="1">
              <a:off x="1287829" y="5656927"/>
              <a:ext cx="4173591" cy="0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grpSp>
          <p:nvGrpSpPr>
            <p:cNvPr id="6166" name="Group 31"/>
            <p:cNvGrpSpPr>
              <a:grpSpLocks/>
            </p:cNvGrpSpPr>
            <p:nvPr/>
          </p:nvGrpSpPr>
          <p:grpSpPr bwMode="auto">
            <a:xfrm>
              <a:off x="1979905" y="5656927"/>
              <a:ext cx="3222646" cy="95094"/>
              <a:chOff x="2026920" y="5943600"/>
              <a:chExt cx="4648200" cy="137160"/>
            </a:xfrm>
          </p:grpSpPr>
          <p:cxnSp>
            <p:nvCxnSpPr>
              <p:cNvPr id="6195" name="Straight Connector 33"/>
              <p:cNvCxnSpPr>
                <a:cxnSpLocks noChangeShapeType="1"/>
              </p:cNvCxnSpPr>
              <p:nvPr/>
            </p:nvCxnSpPr>
            <p:spPr bwMode="auto">
              <a:xfrm>
                <a:off x="2026920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196" name="Straight Connector 38"/>
              <p:cNvCxnSpPr>
                <a:cxnSpLocks noChangeShapeType="1"/>
              </p:cNvCxnSpPr>
              <p:nvPr/>
            </p:nvCxnSpPr>
            <p:spPr bwMode="auto">
              <a:xfrm>
                <a:off x="2690949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197" name="Straight Connector 39"/>
              <p:cNvCxnSpPr>
                <a:cxnSpLocks noChangeShapeType="1"/>
              </p:cNvCxnSpPr>
              <p:nvPr/>
            </p:nvCxnSpPr>
            <p:spPr bwMode="auto">
              <a:xfrm>
                <a:off x="3354978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198" name="Straight Connector 40"/>
              <p:cNvCxnSpPr>
                <a:cxnSpLocks noChangeShapeType="1"/>
              </p:cNvCxnSpPr>
              <p:nvPr/>
            </p:nvCxnSpPr>
            <p:spPr bwMode="auto">
              <a:xfrm>
                <a:off x="4019007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199" name="Straight Connector 41"/>
              <p:cNvCxnSpPr>
                <a:cxnSpLocks noChangeShapeType="1"/>
              </p:cNvCxnSpPr>
              <p:nvPr/>
            </p:nvCxnSpPr>
            <p:spPr bwMode="auto">
              <a:xfrm>
                <a:off x="4683036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200" name="Straight Connector 42"/>
              <p:cNvCxnSpPr>
                <a:cxnSpLocks noChangeShapeType="1"/>
              </p:cNvCxnSpPr>
              <p:nvPr/>
            </p:nvCxnSpPr>
            <p:spPr bwMode="auto">
              <a:xfrm>
                <a:off x="5347065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201" name="Straight Connector 43"/>
              <p:cNvCxnSpPr>
                <a:cxnSpLocks noChangeShapeType="1"/>
              </p:cNvCxnSpPr>
              <p:nvPr/>
            </p:nvCxnSpPr>
            <p:spPr bwMode="auto">
              <a:xfrm>
                <a:off x="6011094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  <p:cxnSp>
            <p:nvCxnSpPr>
              <p:cNvPr id="6202" name="Straight Connector 44"/>
              <p:cNvCxnSpPr>
                <a:cxnSpLocks noChangeShapeType="1"/>
              </p:cNvCxnSpPr>
              <p:nvPr/>
            </p:nvCxnSpPr>
            <p:spPr bwMode="auto">
              <a:xfrm>
                <a:off x="6675120" y="5943600"/>
                <a:ext cx="0" cy="137160"/>
              </a:xfrm>
              <a:prstGeom prst="line">
                <a:avLst/>
              </a:prstGeom>
              <a:noFill/>
              <a:ln w="38100" cap="rnd" algn="ctr">
                <a:solidFill>
                  <a:srgbClr val="595959"/>
                </a:solidFill>
                <a:round/>
                <a:headEnd/>
                <a:tailEnd/>
              </a:ln>
            </p:spPr>
          </p:cxnSp>
        </p:grpSp>
        <p:cxnSp>
          <p:nvCxnSpPr>
            <p:cNvPr id="6167" name="Straight Connector 47"/>
            <p:cNvCxnSpPr>
              <a:cxnSpLocks noChangeShapeType="1"/>
            </p:cNvCxnSpPr>
            <p:nvPr/>
          </p:nvCxnSpPr>
          <p:spPr bwMode="auto">
            <a:xfrm rot="5400000">
              <a:off x="1476697" y="3554776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68" name="Straight Connector 48"/>
            <p:cNvCxnSpPr>
              <a:cxnSpLocks noChangeShapeType="1"/>
            </p:cNvCxnSpPr>
            <p:nvPr/>
          </p:nvCxnSpPr>
          <p:spPr bwMode="auto">
            <a:xfrm rot="5400000">
              <a:off x="1476697" y="4150326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69" name="Straight Connector 49"/>
            <p:cNvCxnSpPr>
              <a:cxnSpLocks noChangeShapeType="1"/>
            </p:cNvCxnSpPr>
            <p:nvPr/>
          </p:nvCxnSpPr>
          <p:spPr bwMode="auto">
            <a:xfrm rot="5400000">
              <a:off x="1476697" y="2959226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0" name="Straight Connector 50"/>
            <p:cNvCxnSpPr>
              <a:cxnSpLocks noChangeShapeType="1"/>
            </p:cNvCxnSpPr>
            <p:nvPr/>
          </p:nvCxnSpPr>
          <p:spPr bwMode="auto">
            <a:xfrm rot="5400000">
              <a:off x="1476697" y="3852551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1" name="Straight Connector 51"/>
            <p:cNvCxnSpPr>
              <a:cxnSpLocks noChangeShapeType="1"/>
            </p:cNvCxnSpPr>
            <p:nvPr/>
          </p:nvCxnSpPr>
          <p:spPr bwMode="auto">
            <a:xfrm rot="5400000">
              <a:off x="1476697" y="4448101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2" name="Straight Connector 52"/>
            <p:cNvCxnSpPr>
              <a:cxnSpLocks noChangeShapeType="1"/>
            </p:cNvCxnSpPr>
            <p:nvPr/>
          </p:nvCxnSpPr>
          <p:spPr bwMode="auto">
            <a:xfrm rot="5400000">
              <a:off x="1476697" y="4745875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3" name="Straight Connector 53"/>
            <p:cNvCxnSpPr>
              <a:cxnSpLocks noChangeShapeType="1"/>
            </p:cNvCxnSpPr>
            <p:nvPr/>
          </p:nvCxnSpPr>
          <p:spPr bwMode="auto">
            <a:xfrm rot="5400000">
              <a:off x="1476697" y="5043650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4" name="Straight Connector 54"/>
            <p:cNvCxnSpPr>
              <a:cxnSpLocks noChangeShapeType="1"/>
            </p:cNvCxnSpPr>
            <p:nvPr/>
          </p:nvCxnSpPr>
          <p:spPr bwMode="auto">
            <a:xfrm rot="5400000">
              <a:off x="1476697" y="5341425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5" name="Straight Connector 55"/>
            <p:cNvCxnSpPr>
              <a:cxnSpLocks noChangeShapeType="1"/>
            </p:cNvCxnSpPr>
            <p:nvPr/>
          </p:nvCxnSpPr>
          <p:spPr bwMode="auto">
            <a:xfrm rot="5400000">
              <a:off x="1476697" y="2661451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cxnSp>
          <p:nvCxnSpPr>
            <p:cNvPr id="6176" name="Straight Connector 56"/>
            <p:cNvCxnSpPr>
              <a:cxnSpLocks noChangeShapeType="1"/>
            </p:cNvCxnSpPr>
            <p:nvPr/>
          </p:nvCxnSpPr>
          <p:spPr bwMode="auto">
            <a:xfrm rot="5400000">
              <a:off x="1476697" y="3257001"/>
              <a:ext cx="0" cy="95094"/>
            </a:xfrm>
            <a:prstGeom prst="line">
              <a:avLst/>
            </a:prstGeom>
            <a:noFill/>
            <a:ln w="38100" cap="rnd" algn="ctr">
              <a:solidFill>
                <a:srgbClr val="595959"/>
              </a:solidFill>
              <a:round/>
              <a:headEnd/>
              <a:tailEnd/>
            </a:ln>
          </p:spPr>
        </p:cxnSp>
        <p:sp>
          <p:nvSpPr>
            <p:cNvPr id="74" name="TextBox 57"/>
            <p:cNvSpPr txBox="1"/>
            <p:nvPr/>
          </p:nvSpPr>
          <p:spPr>
            <a:xfrm>
              <a:off x="1024404" y="5260288"/>
              <a:ext cx="412780" cy="3397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10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75" name="TextBox 58"/>
            <p:cNvSpPr txBox="1"/>
            <p:nvPr/>
          </p:nvSpPr>
          <p:spPr>
            <a:xfrm>
              <a:off x="1024404" y="4664959"/>
              <a:ext cx="412780" cy="3397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3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76" name="TextBox 59"/>
            <p:cNvSpPr txBox="1"/>
            <p:nvPr/>
          </p:nvSpPr>
          <p:spPr>
            <a:xfrm>
              <a:off x="1024404" y="4069628"/>
              <a:ext cx="412780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5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77" name="TextBox 60"/>
            <p:cNvSpPr txBox="1"/>
            <p:nvPr/>
          </p:nvSpPr>
          <p:spPr>
            <a:xfrm>
              <a:off x="1024404" y="3474298"/>
              <a:ext cx="412780" cy="338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7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78" name="TextBox 65"/>
            <p:cNvSpPr txBox="1"/>
            <p:nvPr/>
          </p:nvSpPr>
          <p:spPr>
            <a:xfrm>
              <a:off x="1024404" y="4963417"/>
              <a:ext cx="412780" cy="338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20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79" name="TextBox 66"/>
            <p:cNvSpPr txBox="1"/>
            <p:nvPr/>
          </p:nvSpPr>
          <p:spPr>
            <a:xfrm>
              <a:off x="1024404" y="4368087"/>
              <a:ext cx="412780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40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80" name="TextBox 67"/>
            <p:cNvSpPr txBox="1"/>
            <p:nvPr/>
          </p:nvSpPr>
          <p:spPr>
            <a:xfrm>
              <a:off x="1024404" y="3772757"/>
              <a:ext cx="412780" cy="338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6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81" name="TextBox 68"/>
            <p:cNvSpPr txBox="1"/>
            <p:nvPr/>
          </p:nvSpPr>
          <p:spPr>
            <a:xfrm>
              <a:off x="1024404" y="2878967"/>
              <a:ext cx="412780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9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82" name="TextBox 69"/>
            <p:cNvSpPr txBox="1"/>
            <p:nvPr/>
          </p:nvSpPr>
          <p:spPr>
            <a:xfrm>
              <a:off x="1024404" y="3175839"/>
              <a:ext cx="412780" cy="3397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8</a:t>
              </a: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83" name="TextBox 70"/>
            <p:cNvSpPr txBox="1"/>
            <p:nvPr/>
          </p:nvSpPr>
          <p:spPr>
            <a:xfrm>
              <a:off x="935498" y="2580509"/>
              <a:ext cx="525500" cy="3397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100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sp>
          <p:nvSpPr>
            <p:cNvPr id="84" name="TextBox 73"/>
            <p:cNvSpPr txBox="1"/>
            <p:nvPr/>
          </p:nvSpPr>
          <p:spPr>
            <a:xfrm>
              <a:off x="1702315" y="5752428"/>
              <a:ext cx="555665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2014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85" name="TextBox 74"/>
            <p:cNvSpPr txBox="1"/>
            <p:nvPr/>
          </p:nvSpPr>
          <p:spPr>
            <a:xfrm>
              <a:off x="2162723" y="5752428"/>
              <a:ext cx="555665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2015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86" name="TextBox 75"/>
            <p:cNvSpPr txBox="1"/>
            <p:nvPr/>
          </p:nvSpPr>
          <p:spPr>
            <a:xfrm>
              <a:off x="2623131" y="5752428"/>
              <a:ext cx="555665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2016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87" name="TextBox 76"/>
            <p:cNvSpPr txBox="1"/>
            <p:nvPr/>
          </p:nvSpPr>
          <p:spPr>
            <a:xfrm>
              <a:off x="3542359" y="5752428"/>
              <a:ext cx="557252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2018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88" name="TextBox 77"/>
            <p:cNvSpPr txBox="1"/>
            <p:nvPr/>
          </p:nvSpPr>
          <p:spPr>
            <a:xfrm>
              <a:off x="3083539" y="5752428"/>
              <a:ext cx="555665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2017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89" name="TextBox 78"/>
            <p:cNvSpPr txBox="1"/>
            <p:nvPr/>
          </p:nvSpPr>
          <p:spPr>
            <a:xfrm>
              <a:off x="4002767" y="5752428"/>
              <a:ext cx="557252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2019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90" name="TextBox 79"/>
            <p:cNvSpPr txBox="1"/>
            <p:nvPr/>
          </p:nvSpPr>
          <p:spPr>
            <a:xfrm>
              <a:off x="4463175" y="5752428"/>
              <a:ext cx="557252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2020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  <p:sp>
          <p:nvSpPr>
            <p:cNvPr id="91" name="TextBox 80"/>
            <p:cNvSpPr txBox="1"/>
            <p:nvPr/>
          </p:nvSpPr>
          <p:spPr>
            <a:xfrm>
              <a:off x="4923583" y="5752428"/>
              <a:ext cx="557252" cy="33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Arial Narrow" pitchFamily="34" charset="0"/>
                </a:rPr>
                <a:t>2021</a:t>
              </a:r>
              <a:endParaRPr lang="en-US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Arial Narrow" pitchFamily="34" charset="0"/>
              </a:endParaRPr>
            </a:p>
          </p:txBody>
        </p:sp>
      </p:grpSp>
      <p:sp>
        <p:nvSpPr>
          <p:cNvPr id="100" name="Rectangle 93"/>
          <p:cNvSpPr/>
          <p:nvPr/>
        </p:nvSpPr>
        <p:spPr>
          <a:xfrm>
            <a:off x="6223000" y="2679700"/>
            <a:ext cx="1860550" cy="32861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Nội dung </a:t>
            </a:r>
            <a:endParaRPr lang="en-US" sz="2400" b="1" kern="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94"/>
          <p:cNvSpPr/>
          <p:nvPr/>
        </p:nvSpPr>
        <p:spPr>
          <a:xfrm>
            <a:off x="6223000" y="3098800"/>
            <a:ext cx="1708150" cy="21971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tIns="91440" bIns="91440" anchor="ctr"/>
          <a:lstStyle/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</p:txBody>
      </p:sp>
      <p:sp>
        <p:nvSpPr>
          <p:cNvPr id="102" name="Hình chữ nhật 101"/>
          <p:cNvSpPr/>
          <p:nvPr/>
        </p:nvSpPr>
        <p:spPr>
          <a:xfrm>
            <a:off x="5867400" y="2454275"/>
            <a:ext cx="2341563" cy="3030538"/>
          </a:xfrm>
          <a:prstGeom prst="rect">
            <a:avLst/>
          </a:prstGeom>
          <a:noFill/>
          <a:ln w="3175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3575" y="525463"/>
            <a:ext cx="5267325" cy="7810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72" name="Group 41"/>
          <p:cNvGrpSpPr>
            <a:grpSpLocks/>
          </p:cNvGrpSpPr>
          <p:nvPr/>
        </p:nvGrpSpPr>
        <p:grpSpPr bwMode="auto">
          <a:xfrm>
            <a:off x="4859338" y="4308475"/>
            <a:ext cx="3732212" cy="1497013"/>
            <a:chOff x="4583875" y="857232"/>
            <a:chExt cx="3917215" cy="1571636"/>
          </a:xfrm>
        </p:grpSpPr>
        <p:grpSp>
          <p:nvGrpSpPr>
            <p:cNvPr id="52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Скругленный прямоугольник 213"/>
              <p:cNvSpPr/>
              <p:nvPr/>
            </p:nvSpPr>
            <p:spPr>
              <a:xfrm>
                <a:off x="642910" y="4000503"/>
                <a:ext cx="2224648" cy="529332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rgbClr val="127D12"/>
                  </a:gs>
                  <a:gs pos="100000">
                    <a:srgbClr val="28D728"/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3" name="TextBox 44"/>
            <p:cNvSpPr txBox="1">
              <a:spLocks noChangeArrowheads="1"/>
            </p:cNvSpPr>
            <p:nvPr/>
          </p:nvSpPr>
          <p:spPr bwMode="auto">
            <a:xfrm>
              <a:off x="6005136" y="947230"/>
              <a:ext cx="1307961" cy="356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defRPr/>
              </a:pPr>
              <a:r>
                <a:rPr lang="en-US" sz="1600" b="1" kern="0">
                  <a:solidFill>
                    <a:prstClr val="white"/>
                  </a:solidFill>
                  <a:latin typeface="Arial" charset="0"/>
                </a:rPr>
                <a:t>Nội dung</a:t>
              </a:r>
              <a:endParaRPr lang="ru-RU" sz="1600" kern="0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54" name="TextBox 44"/>
            <p:cNvSpPr txBox="1">
              <a:spLocks noChangeArrowheads="1"/>
            </p:cNvSpPr>
            <p:nvPr/>
          </p:nvSpPr>
          <p:spPr bwMode="auto">
            <a:xfrm>
              <a:off x="4785484" y="1575552"/>
              <a:ext cx="3500668" cy="613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</a:rPr>
                <a:t>Mô tả ngắn gọn</a:t>
              </a:r>
            </a:p>
            <a:p>
              <a:pPr algn="ctr"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</a:rPr>
                <a:t>Mô tả ngắn gọn</a:t>
              </a:r>
            </a:p>
          </p:txBody>
        </p:sp>
      </p:grpSp>
      <p:grpSp>
        <p:nvGrpSpPr>
          <p:cNvPr id="7173" name="Group 41"/>
          <p:cNvGrpSpPr>
            <a:grpSpLocks/>
          </p:cNvGrpSpPr>
          <p:nvPr/>
        </p:nvGrpSpPr>
        <p:grpSpPr bwMode="auto">
          <a:xfrm>
            <a:off x="4859338" y="2263775"/>
            <a:ext cx="3732212" cy="1497013"/>
            <a:chOff x="4583875" y="857232"/>
            <a:chExt cx="3917215" cy="1571636"/>
          </a:xfrm>
        </p:grpSpPr>
        <p:grpSp>
          <p:nvGrpSpPr>
            <p:cNvPr id="107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Скругленный прямоугольник 213"/>
              <p:cNvSpPr/>
              <p:nvPr/>
            </p:nvSpPr>
            <p:spPr>
              <a:xfrm>
                <a:off x="642910" y="4000503"/>
                <a:ext cx="2224648" cy="474353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8" name="TextBox 44"/>
            <p:cNvSpPr txBox="1">
              <a:spLocks noChangeArrowheads="1"/>
            </p:cNvSpPr>
            <p:nvPr/>
          </p:nvSpPr>
          <p:spPr bwMode="auto">
            <a:xfrm>
              <a:off x="5990140" y="917231"/>
              <a:ext cx="1921118" cy="354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defRPr/>
              </a:pPr>
              <a:r>
                <a:rPr lang="en-US" sz="1600" b="1" kern="0" smtClean="0">
                  <a:solidFill>
                    <a:prstClr val="white"/>
                  </a:solidFill>
                  <a:latin typeface="Arial" charset="0"/>
                </a:rPr>
                <a:t>Nội dung</a:t>
              </a:r>
              <a:endParaRPr lang="ru-RU" sz="1600" kern="0" smtClean="0">
                <a:solidFill>
                  <a:prstClr val="white"/>
                </a:solidFill>
                <a:latin typeface="Arial" charset="0"/>
              </a:endParaRPr>
            </a:p>
          </p:txBody>
        </p:sp>
        <p:sp>
          <p:nvSpPr>
            <p:cNvPr id="109" name="TextBox 44"/>
            <p:cNvSpPr txBox="1">
              <a:spLocks noChangeArrowheads="1"/>
            </p:cNvSpPr>
            <p:nvPr/>
          </p:nvSpPr>
          <p:spPr bwMode="auto">
            <a:xfrm>
              <a:off x="4788816" y="1572218"/>
              <a:ext cx="3499002" cy="61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buFont typeface="Arial" charset="0"/>
                <a:buChar char="•"/>
                <a:defRPr/>
              </a:pPr>
              <a:r>
                <a:rPr lang="en-US" sz="1600" i="1" kern="0" smtClean="0">
                  <a:solidFill>
                    <a:prstClr val="black"/>
                  </a:solidFill>
                  <a:latin typeface="Arial" charset="0"/>
                </a:rPr>
                <a:t>Mô tả ngắn gọn</a:t>
              </a:r>
            </a:p>
            <a:p>
              <a:pPr algn="ctr"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</a:rPr>
                <a:t>Mô tả ngắn </a:t>
              </a:r>
              <a:r>
                <a:rPr lang="en-US" sz="1600" i="1" kern="0" smtClean="0">
                  <a:solidFill>
                    <a:prstClr val="black"/>
                  </a:solidFill>
                  <a:latin typeface="Arial" charset="0"/>
                </a:rPr>
                <a:t>gọn</a:t>
              </a:r>
              <a:endParaRPr lang="en-US" sz="1600" i="1" ker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7174" name="Picture 3" descr="C:\Users\Administrator\Desktop\keynote_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" y="1878013"/>
            <a:ext cx="392747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3575" y="525463"/>
            <a:ext cx="5267325" cy="7810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196" name="Nhóm 3"/>
          <p:cNvGrpSpPr>
            <a:grpSpLocks/>
          </p:cNvGrpSpPr>
          <p:nvPr/>
        </p:nvGrpSpPr>
        <p:grpSpPr bwMode="auto">
          <a:xfrm>
            <a:off x="1617663" y="1708150"/>
            <a:ext cx="6008687" cy="4313238"/>
            <a:chOff x="1341688" y="1436173"/>
            <a:chExt cx="6513652" cy="4675900"/>
          </a:xfrm>
        </p:grpSpPr>
        <p:grpSp>
          <p:nvGrpSpPr>
            <p:cNvPr id="8197" name="Group 14"/>
            <p:cNvGrpSpPr>
              <a:grpSpLocks/>
            </p:cNvGrpSpPr>
            <p:nvPr/>
          </p:nvGrpSpPr>
          <p:grpSpPr bwMode="auto">
            <a:xfrm>
              <a:off x="6205505" y="2538095"/>
              <a:ext cx="1649835" cy="2971434"/>
              <a:chOff x="6376921" y="2667000"/>
              <a:chExt cx="2058096" cy="3706731"/>
            </a:xfrm>
          </p:grpSpPr>
          <p:sp>
            <p:nvSpPr>
              <p:cNvPr id="31" name="Oval 59"/>
              <p:cNvSpPr/>
              <p:nvPr/>
            </p:nvSpPr>
            <p:spPr>
              <a:xfrm rot="20991911">
                <a:off x="645673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8234" name="Group 10"/>
              <p:cNvGrpSpPr>
                <a:grpSpLocks/>
              </p:cNvGrpSpPr>
              <p:nvPr/>
            </p:nvGrpSpPr>
            <p:grpSpPr bwMode="auto">
              <a:xfrm>
                <a:off x="6376921" y="2667000"/>
                <a:ext cx="1524844" cy="3706731"/>
                <a:chOff x="6476996" y="2426981"/>
                <a:chExt cx="1524844" cy="3706731"/>
              </a:xfrm>
            </p:grpSpPr>
            <p:sp>
              <p:nvSpPr>
                <p:cNvPr id="33" name="Oval 7"/>
                <p:cNvSpPr/>
                <p:nvPr/>
              </p:nvSpPr>
              <p:spPr>
                <a:xfrm rot="16200000">
                  <a:off x="6756481" y="2146230"/>
                  <a:ext cx="966080" cy="1526346"/>
                </a:xfrm>
                <a:prstGeom prst="ellipse">
                  <a:avLst/>
                </a:prstGeom>
                <a:solidFill>
                  <a:srgbClr val="11AF2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" name="Oval 6"/>
                <p:cNvSpPr/>
                <p:nvPr/>
              </p:nvSpPr>
              <p:spPr>
                <a:xfrm rot="16200000">
                  <a:off x="6848796" y="2232101"/>
                  <a:ext cx="781451" cy="135460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96B15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11"/>
                <p:cNvSpPr/>
                <p:nvPr/>
              </p:nvSpPr>
              <p:spPr>
                <a:xfrm rot="16200000">
                  <a:off x="6649139" y="2725878"/>
                  <a:ext cx="1180764" cy="1526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FF7A9"/>
                    </a:gs>
                    <a:gs pos="0">
                      <a:srgbClr val="16E02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Oval 11"/>
                <p:cNvSpPr/>
                <p:nvPr/>
              </p:nvSpPr>
              <p:spPr>
                <a:xfrm rot="16200000">
                  <a:off x="6649139" y="3412868"/>
                  <a:ext cx="1180764" cy="1526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52F065"/>
                    </a:gs>
                    <a:gs pos="0">
                      <a:srgbClr val="11AF24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Oval 11"/>
                <p:cNvSpPr/>
                <p:nvPr/>
              </p:nvSpPr>
              <p:spPr>
                <a:xfrm rot="16200000">
                  <a:off x="6649139" y="4097712"/>
                  <a:ext cx="1180764" cy="1526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9EB32"/>
                    </a:gs>
                    <a:gs pos="0">
                      <a:srgbClr val="0E961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Oval 11"/>
                <p:cNvSpPr/>
                <p:nvPr/>
              </p:nvSpPr>
              <p:spPr>
                <a:xfrm rot="16200000">
                  <a:off x="6649139" y="4780409"/>
                  <a:ext cx="1180764" cy="1526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C821A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8198" name="Group 13"/>
            <p:cNvGrpSpPr>
              <a:grpSpLocks/>
            </p:cNvGrpSpPr>
            <p:nvPr/>
          </p:nvGrpSpPr>
          <p:grpSpPr bwMode="auto">
            <a:xfrm>
              <a:off x="3897337" y="2527549"/>
              <a:ext cx="1672628" cy="2981979"/>
              <a:chOff x="3823798" y="2653352"/>
              <a:chExt cx="2086529" cy="3719886"/>
            </a:xfrm>
          </p:grpSpPr>
          <p:sp>
            <p:nvSpPr>
              <p:cNvPr id="23" name="Oval 58"/>
              <p:cNvSpPr/>
              <p:nvPr/>
            </p:nvSpPr>
            <p:spPr>
              <a:xfrm rot="20991911">
                <a:off x="393204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8224" name="Group 9"/>
              <p:cNvGrpSpPr>
                <a:grpSpLocks/>
              </p:cNvGrpSpPr>
              <p:nvPr/>
            </p:nvGrpSpPr>
            <p:grpSpPr bwMode="auto">
              <a:xfrm>
                <a:off x="3823798" y="2653352"/>
                <a:ext cx="1524844" cy="3706731"/>
                <a:chOff x="3886195" y="2413333"/>
                <a:chExt cx="1524844" cy="3706731"/>
              </a:xfrm>
            </p:grpSpPr>
            <p:sp>
              <p:nvSpPr>
                <p:cNvPr id="25" name="Oval 32"/>
                <p:cNvSpPr/>
                <p:nvPr/>
              </p:nvSpPr>
              <p:spPr>
                <a:xfrm rot="16200000">
                  <a:off x="4165136" y="2133929"/>
                  <a:ext cx="966080" cy="1524200"/>
                </a:xfrm>
                <a:prstGeom prst="ellipse">
                  <a:avLst/>
                </a:prstGeom>
                <a:solidFill>
                  <a:srgbClr val="EB3D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" name="Oval 33"/>
                <p:cNvSpPr/>
                <p:nvPr/>
              </p:nvSpPr>
              <p:spPr>
                <a:xfrm rot="16200000">
                  <a:off x="4257451" y="2219800"/>
                  <a:ext cx="781452" cy="135245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11919"/>
                    </a:gs>
                    <a:gs pos="100000">
                      <a:srgbClr val="FF4F4F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" name="Oval 11"/>
                <p:cNvSpPr/>
                <p:nvPr/>
              </p:nvSpPr>
              <p:spPr>
                <a:xfrm rot="16200000">
                  <a:off x="4057794" y="2713578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5858"/>
                    </a:gs>
                    <a:gs pos="100000">
                      <a:srgbClr val="FFAFA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Oval 11"/>
                <p:cNvSpPr/>
                <p:nvPr/>
              </p:nvSpPr>
              <p:spPr>
                <a:xfrm rot="16200000">
                  <a:off x="4057794" y="3400568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B3D3D"/>
                    </a:gs>
                    <a:gs pos="100000">
                      <a:srgbClr val="FF7D7D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" name="Oval 11"/>
                <p:cNvSpPr/>
                <p:nvPr/>
              </p:nvSpPr>
              <p:spPr>
                <a:xfrm rot="16200000">
                  <a:off x="4057794" y="4085412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E2424"/>
                    </a:gs>
                    <a:gs pos="100000">
                      <a:srgbClr val="FF4F4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" name="Oval 11"/>
                <p:cNvSpPr/>
                <p:nvPr/>
              </p:nvSpPr>
              <p:spPr>
                <a:xfrm rot="16200000">
                  <a:off x="4057794" y="4768109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41C1C"/>
                    </a:gs>
                    <a:gs pos="100000">
                      <a:srgbClr val="FF2F2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8199" name="Group 12"/>
            <p:cNvGrpSpPr>
              <a:grpSpLocks/>
            </p:cNvGrpSpPr>
            <p:nvPr/>
          </p:nvGrpSpPr>
          <p:grpSpPr bwMode="auto">
            <a:xfrm>
              <a:off x="1528587" y="2527549"/>
              <a:ext cx="1733211" cy="2981979"/>
              <a:chOff x="1270675" y="2653352"/>
              <a:chExt cx="2162103" cy="3719886"/>
            </a:xfrm>
          </p:grpSpPr>
          <p:sp>
            <p:nvSpPr>
              <p:cNvPr id="15" name="Oval 57"/>
              <p:cNvSpPr/>
              <p:nvPr/>
            </p:nvSpPr>
            <p:spPr>
              <a:xfrm rot="20991911">
                <a:off x="1454499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8214" name="Group 8"/>
              <p:cNvGrpSpPr>
                <a:grpSpLocks/>
              </p:cNvGrpSpPr>
              <p:nvPr/>
            </p:nvGrpSpPr>
            <p:grpSpPr bwMode="auto">
              <a:xfrm>
                <a:off x="1270675" y="2653352"/>
                <a:ext cx="1524844" cy="3706731"/>
                <a:chOff x="1370750" y="2413333"/>
                <a:chExt cx="1524844" cy="3706731"/>
              </a:xfrm>
            </p:grpSpPr>
            <p:sp>
              <p:nvSpPr>
                <p:cNvPr id="17" name="Oval 40"/>
                <p:cNvSpPr/>
                <p:nvPr/>
              </p:nvSpPr>
              <p:spPr>
                <a:xfrm rot="16200000">
                  <a:off x="1650658" y="2133929"/>
                  <a:ext cx="966080" cy="15242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Oval 41"/>
                <p:cNvSpPr/>
                <p:nvPr/>
              </p:nvSpPr>
              <p:spPr>
                <a:xfrm rot="16200000">
                  <a:off x="1742973" y="2219800"/>
                  <a:ext cx="781452" cy="135245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" name="Oval 11"/>
                <p:cNvSpPr/>
                <p:nvPr/>
              </p:nvSpPr>
              <p:spPr>
                <a:xfrm rot="16200000">
                  <a:off x="1543316" y="2713578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43000"/>
                      </a:schemeClr>
                    </a:gs>
                    <a:gs pos="100000">
                      <a:schemeClr val="bg1">
                        <a:lumMod val="86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" name="Oval 11"/>
                <p:cNvSpPr/>
                <p:nvPr/>
              </p:nvSpPr>
              <p:spPr>
                <a:xfrm rot="16200000">
                  <a:off x="1543316" y="3400568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35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" name="Oval 11"/>
                <p:cNvSpPr/>
                <p:nvPr/>
              </p:nvSpPr>
              <p:spPr>
                <a:xfrm rot="16200000">
                  <a:off x="1543316" y="4085412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5000"/>
                      </a:schemeClr>
                    </a:gs>
                    <a:gs pos="100000">
                      <a:schemeClr val="bg1">
                        <a:lumMod val="7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" name="Oval 11"/>
                <p:cNvSpPr/>
                <p:nvPr/>
              </p:nvSpPr>
              <p:spPr>
                <a:xfrm rot="16200000">
                  <a:off x="1543316" y="4768109"/>
                  <a:ext cx="1180765" cy="1524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8" name="Rectangle 64"/>
            <p:cNvSpPr/>
            <p:nvPr/>
          </p:nvSpPr>
          <p:spPr>
            <a:xfrm>
              <a:off x="3710439" y="5662757"/>
              <a:ext cx="1596164" cy="4493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52000">
                  <a:srgbClr val="F86969"/>
                </a:gs>
                <a:gs pos="0">
                  <a:srgbClr val="F63C3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7"/>
            <p:cNvSpPr/>
            <p:nvPr/>
          </p:nvSpPr>
          <p:spPr>
            <a:xfrm>
              <a:off x="1341688" y="5662897"/>
              <a:ext cx="1597006" cy="449176"/>
            </a:xfrm>
            <a:prstGeom prst="rect">
              <a:avLst/>
            </a:prstGeom>
            <a:gradFill flip="none" rotWithShape="1">
              <a:gsLst>
                <a:gs pos="48000">
                  <a:srgbClr val="6F6F6F"/>
                </a:gs>
                <a:gs pos="100000">
                  <a:schemeClr val="bg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68"/>
            <p:cNvSpPr/>
            <p:nvPr/>
          </p:nvSpPr>
          <p:spPr>
            <a:xfrm>
              <a:off x="6017577" y="5662757"/>
              <a:ext cx="1598220" cy="449316"/>
            </a:xfrm>
            <a:prstGeom prst="rect">
              <a:avLst/>
            </a:prstGeom>
            <a:gradFill flip="none" rotWithShape="1">
              <a:gsLst>
                <a:gs pos="54000">
                  <a:srgbClr val="36C150"/>
                </a:gs>
                <a:gs pos="100000">
                  <a:schemeClr val="bg1">
                    <a:alpha val="0"/>
                  </a:schemeClr>
                </a:gs>
                <a:gs pos="0">
                  <a:srgbClr val="1DD941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18900000">
              <a:off x="2475769" y="2066051"/>
              <a:ext cx="1619379" cy="1621162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18900000">
              <a:off x="4928069" y="2066051"/>
              <a:ext cx="1619378" cy="1621162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TextBox 73"/>
            <p:cNvSpPr txBox="1"/>
            <p:nvPr/>
          </p:nvSpPr>
          <p:spPr>
            <a:xfrm>
              <a:off x="2446514" y="1436173"/>
              <a:ext cx="1641750" cy="733137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" name="TextBox 73"/>
            <p:cNvSpPr txBox="1"/>
            <p:nvPr/>
          </p:nvSpPr>
          <p:spPr>
            <a:xfrm>
              <a:off x="4916022" y="1436173"/>
              <a:ext cx="1643472" cy="733137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3575" y="525463"/>
            <a:ext cx="5267325" cy="7810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 Same Side Corner Rectangle 12"/>
          <p:cNvSpPr/>
          <p:nvPr/>
        </p:nvSpPr>
        <p:spPr>
          <a:xfrm>
            <a:off x="981075" y="3052763"/>
            <a:ext cx="1144588" cy="322262"/>
          </a:xfrm>
          <a:prstGeom prst="round2Same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Calibri"/>
                <a:cs typeface="+mn-cs"/>
              </a:rPr>
              <a:t>Giai đoạn 1</a:t>
            </a:r>
            <a:endParaRPr lang="en-US" sz="1600" b="1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993775" y="1844675"/>
            <a:ext cx="1160463" cy="954088"/>
          </a:xfrm>
          <a:prstGeom prst="rect">
            <a:avLst/>
          </a:prstGeom>
          <a:noFill/>
        </p:spPr>
        <p:txBody>
          <a:bodyPr lIns="45720" rIns="4572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ound Same Side Corner Rectangle 41"/>
          <p:cNvSpPr/>
          <p:nvPr/>
        </p:nvSpPr>
        <p:spPr>
          <a:xfrm>
            <a:off x="2176463" y="3052763"/>
            <a:ext cx="1146175" cy="322262"/>
          </a:xfrm>
          <a:prstGeom prst="round2Same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+mn-lt"/>
                <a:cs typeface="+mn-cs"/>
              </a:rPr>
              <a:t>Giai đoạn 2</a:t>
            </a:r>
            <a:endParaRPr lang="en-US" sz="16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8" name="Round Same Side Corner Rectangle 44"/>
          <p:cNvSpPr/>
          <p:nvPr/>
        </p:nvSpPr>
        <p:spPr>
          <a:xfrm>
            <a:off x="3373438" y="3052763"/>
            <a:ext cx="1144587" cy="322262"/>
          </a:xfrm>
          <a:prstGeom prst="round2Same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+mn-lt"/>
                <a:cs typeface="+mn-cs"/>
              </a:rPr>
              <a:t>Giai đoạn 3</a:t>
            </a:r>
            <a:endParaRPr lang="en-US" sz="16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9" name="Round Same Side Corner Rectangle 47"/>
          <p:cNvSpPr/>
          <p:nvPr/>
        </p:nvSpPr>
        <p:spPr>
          <a:xfrm>
            <a:off x="4568825" y="3052763"/>
            <a:ext cx="1146175" cy="322262"/>
          </a:xfrm>
          <a:prstGeom prst="round2Same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+mn-lt"/>
                <a:cs typeface="+mn-cs"/>
              </a:rPr>
              <a:t>Giai đoạn 4</a:t>
            </a:r>
            <a:endParaRPr lang="en-US" sz="16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1" name="Round Same Side Corner Rectangle 50"/>
          <p:cNvSpPr/>
          <p:nvPr/>
        </p:nvSpPr>
        <p:spPr>
          <a:xfrm>
            <a:off x="5764213" y="3052763"/>
            <a:ext cx="1146175" cy="322262"/>
          </a:xfrm>
          <a:prstGeom prst="round2Same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+mn-lt"/>
                <a:cs typeface="+mn-cs"/>
              </a:rPr>
              <a:t>Giai đoạn 5</a:t>
            </a:r>
            <a:endParaRPr lang="en-US" sz="16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3" name="Round Same Side Corner Rectangle 53"/>
          <p:cNvSpPr/>
          <p:nvPr/>
        </p:nvSpPr>
        <p:spPr>
          <a:xfrm>
            <a:off x="6961188" y="3052763"/>
            <a:ext cx="1144587" cy="322262"/>
          </a:xfrm>
          <a:prstGeom prst="round2Same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>
                <a:solidFill>
                  <a:prstClr val="white"/>
                </a:solidFill>
                <a:latin typeface="+mn-lt"/>
                <a:cs typeface="+mn-cs"/>
              </a:rPr>
              <a:t>Giai đoạn 6</a:t>
            </a:r>
            <a:endParaRPr lang="en-US" sz="16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graphicFrame>
        <p:nvGraphicFramePr>
          <p:cNvPr id="15" name="Diagram 66"/>
          <p:cNvGraphicFramePr/>
          <p:nvPr/>
        </p:nvGraphicFramePr>
        <p:xfrm>
          <a:off x="683568" y="4409292"/>
          <a:ext cx="7580185" cy="116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Đường kết nối Thẳng 15"/>
          <p:cNvCxnSpPr/>
          <p:nvPr/>
        </p:nvCxnSpPr>
        <p:spPr>
          <a:xfrm flipH="1">
            <a:off x="1177925" y="3375025"/>
            <a:ext cx="2195513" cy="1268413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cxnSp>
        <p:nvCxnSpPr>
          <p:cNvPr id="17" name="Đường kết nối Thẳng 16"/>
          <p:cNvCxnSpPr/>
          <p:nvPr/>
        </p:nvCxnSpPr>
        <p:spPr>
          <a:xfrm>
            <a:off x="4518025" y="3375025"/>
            <a:ext cx="3314700" cy="1268413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sp>
        <p:nvSpPr>
          <p:cNvPr id="18" name="TextBox 18"/>
          <p:cNvSpPr txBox="1"/>
          <p:nvPr/>
        </p:nvSpPr>
        <p:spPr>
          <a:xfrm>
            <a:off x="2168525" y="1844675"/>
            <a:ext cx="1162050" cy="954088"/>
          </a:xfrm>
          <a:prstGeom prst="rect">
            <a:avLst/>
          </a:prstGeom>
          <a:noFill/>
        </p:spPr>
        <p:txBody>
          <a:bodyPr lIns="45720" rIns="4572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54538" y="1844675"/>
            <a:ext cx="1160462" cy="954088"/>
          </a:xfrm>
          <a:prstGeom prst="rect">
            <a:avLst/>
          </a:prstGeom>
          <a:noFill/>
        </p:spPr>
        <p:txBody>
          <a:bodyPr lIns="45720" rIns="4572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08650" y="1844675"/>
            <a:ext cx="1160463" cy="954088"/>
          </a:xfrm>
          <a:prstGeom prst="rect">
            <a:avLst/>
          </a:prstGeom>
          <a:noFill/>
        </p:spPr>
        <p:txBody>
          <a:bodyPr lIns="45720" rIns="4572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6910388" y="1844675"/>
            <a:ext cx="1160462" cy="954088"/>
          </a:xfrm>
          <a:prstGeom prst="rect">
            <a:avLst/>
          </a:prstGeom>
          <a:noFill/>
        </p:spPr>
        <p:txBody>
          <a:bodyPr lIns="45720" rIns="4572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  <a:latin typeface="+mn-lt"/>
                <a:cs typeface="+mn-cs"/>
              </a:rPr>
              <a:t>Mô tả ND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3575" y="525463"/>
            <a:ext cx="5267325" cy="78105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4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r:id="rId3" imgW="8327858" imgH="4627265" progId="Excel.Chart.8">
                  <p:embed/>
                </p:oleObj>
              </mc:Choice>
              <mc:Fallback>
                <p:oleObj r:id="rId3" imgW="8327858" imgH="4627265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088" y="4197350"/>
            <a:ext cx="6056312" cy="13198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9000"/>
                </a:schemeClr>
              </a:gs>
              <a:gs pos="74000">
                <a:srgbClr val="ABB0BF">
                  <a:lumMod val="21000"/>
                  <a:lumOff val="79000"/>
                </a:srgbClr>
              </a:gs>
              <a:gs pos="29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43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8" name="Picture 2" descr="C:\Users\Administrator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733800"/>
            <a:ext cx="1265237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63888" y="4356393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"CẢM ƠN</a:t>
            </a:r>
            <a:r>
              <a:rPr lang="en-US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!"</a:t>
            </a:r>
            <a:endParaRPr lang="en-US" sz="3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925442"/>
            <a:ext cx="2664296" cy="375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http://blogcongdong.com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86A"/>
      </a:accent1>
      <a:accent2>
        <a:srgbClr val="6A1738"/>
      </a:accent2>
      <a:accent3>
        <a:srgbClr val="380017"/>
      </a:accent3>
      <a:accent4>
        <a:srgbClr val="E8C795"/>
      </a:accent4>
      <a:accent5>
        <a:srgbClr val="95E8C7"/>
      </a:accent5>
      <a:accent6>
        <a:srgbClr val="C795E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176</Words>
  <Application>Microsoft Office PowerPoint</Application>
  <PresentationFormat>On-screen Show (4:3)</PresentationFormat>
  <Paragraphs>81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Walter Turncoat</vt:lpstr>
      <vt:lpstr>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Loc Pham</cp:lastModifiedBy>
  <cp:revision>9</cp:revision>
  <dcterms:created xsi:type="dcterms:W3CDTF">2012-04-28T17:18:27Z</dcterms:created>
  <dcterms:modified xsi:type="dcterms:W3CDTF">2016-11-26T09:28:44Z</dcterms:modified>
</cp:coreProperties>
</file>