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88" r:id="rId2"/>
    <p:sldId id="286" r:id="rId3"/>
    <p:sldId id="283" r:id="rId4"/>
    <p:sldId id="260" r:id="rId5"/>
    <p:sldId id="261" r:id="rId6"/>
    <p:sldId id="262" r:id="rId7"/>
    <p:sldId id="263" r:id="rId8"/>
    <p:sldId id="264" r:id="rId9"/>
    <p:sldId id="280" r:id="rId10"/>
    <p:sldId id="279" r:id="rId11"/>
    <p:sldId id="278" r:id="rId12"/>
    <p:sldId id="290" r:id="rId13"/>
    <p:sldId id="269" r:id="rId14"/>
    <p:sldId id="270" r:id="rId15"/>
    <p:sldId id="281" r:id="rId16"/>
    <p:sldId id="272" r:id="rId17"/>
    <p:sldId id="273" r:id="rId18"/>
    <p:sldId id="274" r:id="rId19"/>
    <p:sldId id="289" r:id="rId20"/>
    <p:sldId id="276" r:id="rId21"/>
  </p:sldIdLst>
  <p:sldSz cx="9144000" cy="6858000" type="screen4x3"/>
  <p:notesSz cx="6858000" cy="9144000"/>
  <p:defaultTextStyle>
    <a:defPPr>
      <a:defRPr lang="en-US"/>
    </a:defPPr>
    <a:lvl1pPr algn="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5F5F5F"/>
    <a:srgbClr val="808080"/>
    <a:srgbClr val="000000"/>
    <a:srgbClr val="CC0000"/>
    <a:srgbClr val="5EB4B4"/>
    <a:srgbClr val="7AA05C"/>
    <a:srgbClr val="589B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861" autoAdjust="0"/>
    <p:restoredTop sz="94660" autoAdjust="0"/>
  </p:normalViewPr>
  <p:slideViewPr>
    <p:cSldViewPr>
      <p:cViewPr varScale="1">
        <p:scale>
          <a:sx n="57" d="100"/>
          <a:sy n="57" d="100"/>
        </p:scale>
        <p:origin x="66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>
            <a:extLst>
              <a:ext uri="{FF2B5EF4-FFF2-40B4-BE49-F238E27FC236}">
                <a16:creationId xmlns:a16="http://schemas.microsoft.com/office/drawing/2014/main" id="{7ADD7E0C-255B-45B6-B080-CCC9A3BA85D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en-US" altLang="en-US"/>
          </a:p>
        </p:txBody>
      </p:sp>
      <p:sp>
        <p:nvSpPr>
          <p:cNvPr id="116739" name="Rectangle 3">
            <a:extLst>
              <a:ext uri="{FF2B5EF4-FFF2-40B4-BE49-F238E27FC236}">
                <a16:creationId xmlns:a16="http://schemas.microsoft.com/office/drawing/2014/main" id="{B53D9E00-18AD-4427-860F-B94B88297BC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 altLang="en-US"/>
          </a:p>
        </p:txBody>
      </p:sp>
      <p:sp>
        <p:nvSpPr>
          <p:cNvPr id="116740" name="Rectangle 4">
            <a:extLst>
              <a:ext uri="{FF2B5EF4-FFF2-40B4-BE49-F238E27FC236}">
                <a16:creationId xmlns:a16="http://schemas.microsoft.com/office/drawing/2014/main" id="{461B5516-CDC9-4F5A-993F-F372C4902FC0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en-US" altLang="en-US"/>
          </a:p>
        </p:txBody>
      </p:sp>
      <p:sp>
        <p:nvSpPr>
          <p:cNvPr id="116741" name="Rectangle 5">
            <a:extLst>
              <a:ext uri="{FF2B5EF4-FFF2-40B4-BE49-F238E27FC236}">
                <a16:creationId xmlns:a16="http://schemas.microsoft.com/office/drawing/2014/main" id="{BB5C0913-2AA8-4777-B35C-B37D31D7A8D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fld id="{36EAB822-8E9D-4F15-AC12-5E88EFBB5A1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>
            <a:extLst>
              <a:ext uri="{FF2B5EF4-FFF2-40B4-BE49-F238E27FC236}">
                <a16:creationId xmlns:a16="http://schemas.microsoft.com/office/drawing/2014/main" id="{930ADCC7-67C2-45A9-BFDF-41B043EECBC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en-US" altLang="en-US"/>
          </a:p>
        </p:txBody>
      </p:sp>
      <p:sp>
        <p:nvSpPr>
          <p:cNvPr id="104451" name="Rectangle 3">
            <a:extLst>
              <a:ext uri="{FF2B5EF4-FFF2-40B4-BE49-F238E27FC236}">
                <a16:creationId xmlns:a16="http://schemas.microsoft.com/office/drawing/2014/main" id="{CB9C0CDB-CD38-48EF-9F64-8EB2A8496B5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 altLang="en-US"/>
          </a:p>
        </p:txBody>
      </p:sp>
      <p:sp>
        <p:nvSpPr>
          <p:cNvPr id="104452" name="Rectangle 4">
            <a:extLst>
              <a:ext uri="{FF2B5EF4-FFF2-40B4-BE49-F238E27FC236}">
                <a16:creationId xmlns:a16="http://schemas.microsoft.com/office/drawing/2014/main" id="{D9068F61-6462-49CB-B557-97BD8D9FFA84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4453" name="Rectangle 5">
            <a:extLst>
              <a:ext uri="{FF2B5EF4-FFF2-40B4-BE49-F238E27FC236}">
                <a16:creationId xmlns:a16="http://schemas.microsoft.com/office/drawing/2014/main" id="{407DEEAD-CA06-4962-AB0E-A1CDBA3197C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4454" name="Rectangle 6">
            <a:extLst>
              <a:ext uri="{FF2B5EF4-FFF2-40B4-BE49-F238E27FC236}">
                <a16:creationId xmlns:a16="http://schemas.microsoft.com/office/drawing/2014/main" id="{55A0887E-271A-4FDC-9061-FCFFF2166EC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en-US" altLang="en-US"/>
          </a:p>
        </p:txBody>
      </p:sp>
      <p:sp>
        <p:nvSpPr>
          <p:cNvPr id="104455" name="Rectangle 7">
            <a:extLst>
              <a:ext uri="{FF2B5EF4-FFF2-40B4-BE49-F238E27FC236}">
                <a16:creationId xmlns:a16="http://schemas.microsoft.com/office/drawing/2014/main" id="{01F51724-E2F5-4B76-A1C9-27601FB4EE7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fld id="{F7E40C93-459D-4341-9B51-5A2F04FCA1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9" name="Picture 67" descr="Picture4">
            <a:extLst>
              <a:ext uri="{FF2B5EF4-FFF2-40B4-BE49-F238E27FC236}">
                <a16:creationId xmlns:a16="http://schemas.microsoft.com/office/drawing/2014/main" id="{D7FCCC6A-FD26-4DB4-A5CD-638539A69C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86250" cy="688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4">
            <a:extLst>
              <a:ext uri="{FF2B5EF4-FFF2-40B4-BE49-F238E27FC236}">
                <a16:creationId xmlns:a16="http://schemas.microsoft.com/office/drawing/2014/main" id="{9DB4D827-56CF-492E-A8C0-860AD617A85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228600" y="6553200"/>
            <a:ext cx="2133600" cy="2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 b="0">
                <a:solidFill>
                  <a:schemeClr val="bg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28A0DCA2-5EE6-4DE1-9FC1-0216E971232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200400" y="6553200"/>
            <a:ext cx="2895600" cy="2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0"/>
            </a:lvl1pPr>
          </a:lstStyle>
          <a:p>
            <a:endParaRPr lang="en-US" altLang="en-US"/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8DE089CB-02D4-4571-9447-59AD1FF7878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8552221-0DAC-4C75-BFFB-EA377E8833A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D4758D69-8163-4286-A461-58286CAAD15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343400" y="2895600"/>
            <a:ext cx="4038600" cy="685800"/>
          </a:xfrm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0368C1A2-80F7-4964-9C30-B895FE0EF23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343400" y="4038600"/>
            <a:ext cx="4038600" cy="533400"/>
          </a:xfrm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 sz="1600"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126" name="AutoShape 54">
            <a:extLst>
              <a:ext uri="{FF2B5EF4-FFF2-40B4-BE49-F238E27FC236}">
                <a16:creationId xmlns:a16="http://schemas.microsoft.com/office/drawing/2014/main" id="{3C96DCBA-080C-4B71-BC01-7FDCD0168A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228600"/>
            <a:ext cx="8839200" cy="6324600"/>
          </a:xfrm>
          <a:prstGeom prst="roundRect">
            <a:avLst>
              <a:gd name="adj" fmla="val 4569"/>
            </a:avLst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140" name="Picture 68" descr="logo icon">
            <a:extLst>
              <a:ext uri="{FF2B5EF4-FFF2-40B4-BE49-F238E27FC236}">
                <a16:creationId xmlns:a16="http://schemas.microsoft.com/office/drawing/2014/main" id="{4C25B5C1-9B45-4685-8F79-7B2462C293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6388" y="392113"/>
            <a:ext cx="866775" cy="77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D0453-FDA6-4312-9750-BF7E7240E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34D12E-6B44-43CA-AF2F-8933B327EE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4C5B25-8E5B-4BD7-B472-9B54B6D60D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768313C-5723-40A8-A003-392EA0D113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5786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B2EB6F-616A-4AE6-91FE-0C4AE6E550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45275" y="714375"/>
            <a:ext cx="2062163" cy="56102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D73650-94E4-41C0-824F-85E5A5725B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714375"/>
            <a:ext cx="6035675" cy="56102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556986-DAD8-49AA-810D-40F1994F81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85E95C2-9AC8-4640-AA48-32CFF46DD2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8854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B97A2-24FF-47B9-BEF0-D94E78CAA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714375"/>
            <a:ext cx="7640638" cy="533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6914B4-9B04-4205-90A6-419385FF6BD8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57200" y="1447800"/>
            <a:ext cx="4000500" cy="4876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D778B7-272F-4897-8501-0A49201E03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10100" y="1447800"/>
            <a:ext cx="4000500" cy="4876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027D33-207E-45DE-BE6A-5BC847E25BD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781800" y="65532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554AB49D-1FEF-4806-9441-A31242F14D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76688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03CA5-6208-4919-BE94-F4A52FE31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714375"/>
            <a:ext cx="7640638" cy="533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7979CAFA-A278-4381-BD03-F17A3DBCE8F7}"/>
              </a:ext>
            </a:extLst>
          </p:cNvPr>
          <p:cNvSpPr>
            <a:spLocks noGrp="1"/>
          </p:cNvSpPr>
          <p:nvPr>
            <p:ph type="tbl" idx="1"/>
          </p:nvPr>
        </p:nvSpPr>
        <p:spPr>
          <a:xfrm>
            <a:off x="457200" y="1447800"/>
            <a:ext cx="8153400" cy="4876800"/>
          </a:xfrm>
        </p:spPr>
        <p:txBody>
          <a:bodyPr/>
          <a:lstStyle/>
          <a:p>
            <a:r>
              <a:rPr lang="en-US"/>
              <a:t>Click icon to add table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7DE337-B756-4281-8B67-1820DA70A7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781800" y="65532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8322123A-5402-48F1-8DBE-3A4DFB9B84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2336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0E99E-D297-4B20-9B81-39DD848BB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DAF738-D4D7-41E4-B302-6D5019B3D8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16F7CF-B593-459E-956A-6277174D3A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5D4D0CE-3B39-46E8-BF5E-0F1CE4D21E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1610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C0FAE-F0F4-4E4C-B629-711257D1F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E0AD02-70E4-45EB-82F7-A1C3376412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18FAE7-5721-4A76-933A-0330FFAD3CA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F2E1EE6-6188-428B-9F06-014F68C863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01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6CB15-14F0-4FB5-99AB-81820C148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424520-0D90-4B27-951C-4AEC39C167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00500" cy="4876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D8504D-42D2-4CD6-8B88-62042D4844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10100" y="1447800"/>
            <a:ext cx="4000500" cy="4876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13A325-C3A9-45B8-9264-AE86662D77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B702E85-F390-4B86-B272-8801E0DD95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1603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7128C-5911-4752-8C1E-0602B5D2A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7D5E00-EC21-4A37-A420-4633323D2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F217C3-8FF5-4252-A43C-F6D52D0A94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538783-7739-4B32-BA06-9A32267734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868832-2E1A-464A-B251-E7D9141B18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606855-B41E-446E-9F47-274DBA9C9E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EF89B08-12CC-4B06-8BA1-F20A41F0DA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8744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059A3-9D98-4AB1-9FAB-57A56ADF9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81F0AC-DA58-4838-A0EE-F7659E5A4D9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C321C90-0DB5-4F94-BF61-9C50BA8864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2588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1E4EC5-812F-4A4A-8D28-F45D6B27520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6C77DA4-AFE8-422A-B341-4049DCA687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7131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B5577-61AB-4A2F-8E1E-BC53710BA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C9D422-6253-4BD2-B342-E5AD2346E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F7049B-F60B-4386-BB38-2F6149973E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07850A-304C-4AE3-8565-57DED8AF611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419947E-1485-4D2A-8335-2152156560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1061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2127B-609E-4B14-A40A-7902137B0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C0797B-DC8D-4366-A42A-77963806CC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CF9DA6-C01A-45C4-A03B-9A95843693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3CCD44-A2DE-4FE5-B4E8-E009317C1A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F2F0739-23BB-4DDA-803B-AA8BFDB3BE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5050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7" name="Object 83">
            <a:extLst>
              <a:ext uri="{FF2B5EF4-FFF2-40B4-BE49-F238E27FC236}">
                <a16:creationId xmlns:a16="http://schemas.microsoft.com/office/drawing/2014/main" id="{1109B71A-65B4-497B-A0C1-AEA61CB354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1"/>
          <a:stretch>
            <a:fillRect/>
          </a:stretch>
        </p:blipFill>
        <p:spPr bwMode="auto">
          <a:xfrm>
            <a:off x="5105400" y="609600"/>
            <a:ext cx="38766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05" name="Object 81">
            <a:extLst>
              <a:ext uri="{FF2B5EF4-FFF2-40B4-BE49-F238E27FC236}">
                <a16:creationId xmlns:a16="http://schemas.microsoft.com/office/drawing/2014/main" id="{D374E0BA-7913-40F2-96BF-1FA8A204DD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9600"/>
            <a:ext cx="74580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96" name="Object 72">
            <a:extLst>
              <a:ext uri="{FF2B5EF4-FFF2-40B4-BE49-F238E27FC236}">
                <a16:creationId xmlns:a16="http://schemas.microsoft.com/office/drawing/2014/main" id="{CE30CB86-7E6A-4805-9D7E-4C84D3DE35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6019800"/>
            <a:ext cx="685800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6" name="Rectangle 2">
            <a:extLst>
              <a:ext uri="{FF2B5EF4-FFF2-40B4-BE49-F238E27FC236}">
                <a16:creationId xmlns:a16="http://schemas.microsoft.com/office/drawing/2014/main" id="{A968D8D8-5E04-4A6A-8912-9F1AD91AC7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gray">
          <a:xfrm>
            <a:off x="1066800" y="714375"/>
            <a:ext cx="7640638" cy="5334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FABB7D93-7B7D-49CD-AD53-FA2AF4FCA7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447800"/>
            <a:ext cx="81534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92" name="AutoShape 68">
            <a:extLst>
              <a:ext uri="{FF2B5EF4-FFF2-40B4-BE49-F238E27FC236}">
                <a16:creationId xmlns:a16="http://schemas.microsoft.com/office/drawing/2014/main" id="{1BA5E8E8-C008-41ED-A546-C45C7425E2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228600"/>
            <a:ext cx="8839200" cy="6324600"/>
          </a:xfrm>
          <a:prstGeom prst="roundRect">
            <a:avLst>
              <a:gd name="adj" fmla="val 4569"/>
            </a:avLst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99" name="Rectangle 75">
            <a:extLst>
              <a:ext uri="{FF2B5EF4-FFF2-40B4-BE49-F238E27FC236}">
                <a16:creationId xmlns:a16="http://schemas.microsoft.com/office/drawing/2014/main" id="{587DAF89-3C3C-499E-A60E-1E1D4D7B77C3}"/>
              </a:ext>
            </a:extLst>
          </p:cNvPr>
          <p:cNvSpPr>
            <a:spLocks noChangeArrowheads="1"/>
          </p:cNvSpPr>
          <p:nvPr/>
        </p:nvSpPr>
        <p:spPr bwMode="gray">
          <a:xfrm>
            <a:off x="228600" y="6553200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lang="en-US" altLang="en-US" sz="1000" b="0"/>
          </a:p>
        </p:txBody>
      </p:sp>
      <p:sp>
        <p:nvSpPr>
          <p:cNvPr id="1100" name="Rectangle 76">
            <a:extLst>
              <a:ext uri="{FF2B5EF4-FFF2-40B4-BE49-F238E27FC236}">
                <a16:creationId xmlns:a16="http://schemas.microsoft.com/office/drawing/2014/main" id="{5E6CA400-0BFA-4010-A7E8-3C739D1B2929}"/>
              </a:ext>
            </a:extLst>
          </p:cNvPr>
          <p:cNvSpPr>
            <a:spLocks noChangeArrowheads="1"/>
          </p:cNvSpPr>
          <p:nvPr/>
        </p:nvSpPr>
        <p:spPr bwMode="gray">
          <a:xfrm>
            <a:off x="3200400" y="6553200"/>
            <a:ext cx="2895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en-US" altLang="en-US" sz="1000" b="0"/>
          </a:p>
        </p:txBody>
      </p:sp>
      <p:sp>
        <p:nvSpPr>
          <p:cNvPr id="1101" name="Rectangle 77">
            <a:extLst>
              <a:ext uri="{FF2B5EF4-FFF2-40B4-BE49-F238E27FC236}">
                <a16:creationId xmlns:a16="http://schemas.microsoft.com/office/drawing/2014/main" id="{AAF29BAA-490A-420A-B441-DD103285D36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781800" y="6553200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/>
            </a:lvl1pPr>
          </a:lstStyle>
          <a:p>
            <a:fld id="{CDD1B0F6-AEB0-488B-9B95-C5DD90533A6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108" name="Picture 84" descr="logo icon">
            <a:extLst>
              <a:ext uri="{FF2B5EF4-FFF2-40B4-BE49-F238E27FC236}">
                <a16:creationId xmlns:a16="http://schemas.microsoft.com/office/drawing/2014/main" id="{AF57D371-ECD5-437B-9CCF-1ED7BF497E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188" y="266700"/>
            <a:ext cx="357187" cy="31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9" name="Picture 85" descr="logo chu vuong 800">
            <a:extLst>
              <a:ext uri="{FF2B5EF4-FFF2-40B4-BE49-F238E27FC236}">
                <a16:creationId xmlns:a16="http://schemas.microsoft.com/office/drawing/2014/main" id="{C23701D7-95D1-4719-9A93-FEC7AFA446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333375"/>
            <a:ext cx="1381125" cy="198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anose="020B060403050404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anose="020B060403050404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anose="020B060403050404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anose="020B060403050404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anose="020B060403050404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anose="020B060403050404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anose="020B060403050404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anose="020B060403050404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6" name="Rectangle 4">
            <a:extLst>
              <a:ext uri="{FF2B5EF4-FFF2-40B4-BE49-F238E27FC236}">
                <a16:creationId xmlns:a16="http://schemas.microsoft.com/office/drawing/2014/main" id="{7F038638-B8E0-4AB5-BE3E-62EEFB0663F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3200">
                <a:solidFill>
                  <a:schemeClr val="accent2"/>
                </a:solidFill>
              </a:rPr>
              <a:t>PowerPoint</a:t>
            </a:r>
            <a:r>
              <a:rPr lang="en-US" altLang="en-US" sz="3200"/>
              <a:t> </a:t>
            </a:r>
            <a:r>
              <a:rPr lang="en-US" altLang="en-US" sz="5200"/>
              <a:t>Template</a:t>
            </a:r>
          </a:p>
        </p:txBody>
      </p:sp>
      <p:pic>
        <p:nvPicPr>
          <p:cNvPr id="110605" name="Picture 13" descr="1">
            <a:extLst>
              <a:ext uri="{FF2B5EF4-FFF2-40B4-BE49-F238E27FC236}">
                <a16:creationId xmlns:a16="http://schemas.microsoft.com/office/drawing/2014/main" id="{37F7E352-CC6C-4BE0-9EA6-0DC2E87A79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391025"/>
            <a:ext cx="2481263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718549F1-C246-47B2-8135-7A23ED7B68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7" name="Rectangle 5">
            <a:extLst>
              <a:ext uri="{FF2B5EF4-FFF2-40B4-BE49-F238E27FC236}">
                <a16:creationId xmlns:a16="http://schemas.microsoft.com/office/drawing/2014/main" id="{84EB5486-9C34-420C-953E-22B141B23A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/>
              <a:t>Diagram</a:t>
            </a:r>
            <a:endParaRPr lang="en-US" altLang="en-US" sz="1800"/>
          </a:p>
        </p:txBody>
      </p:sp>
      <p:grpSp>
        <p:nvGrpSpPr>
          <p:cNvPr id="90153" name="Group 41">
            <a:extLst>
              <a:ext uri="{FF2B5EF4-FFF2-40B4-BE49-F238E27FC236}">
                <a16:creationId xmlns:a16="http://schemas.microsoft.com/office/drawing/2014/main" id="{88C5E4C2-3E39-4E8D-A361-D3FA375AE418}"/>
              </a:ext>
            </a:extLst>
          </p:cNvPr>
          <p:cNvGrpSpPr>
            <a:grpSpLocks/>
          </p:cNvGrpSpPr>
          <p:nvPr/>
        </p:nvGrpSpPr>
        <p:grpSpPr bwMode="auto">
          <a:xfrm>
            <a:off x="1219200" y="1828800"/>
            <a:ext cx="6781800" cy="4114800"/>
            <a:chOff x="768" y="1152"/>
            <a:chExt cx="4272" cy="2592"/>
          </a:xfrm>
        </p:grpSpPr>
        <p:sp>
          <p:nvSpPr>
            <p:cNvPr id="90114" name="AutoShape 2">
              <a:extLst>
                <a:ext uri="{FF2B5EF4-FFF2-40B4-BE49-F238E27FC236}">
                  <a16:creationId xmlns:a16="http://schemas.microsoft.com/office/drawing/2014/main" id="{D9C09C1B-5FF5-428B-AAC5-12D54D2EB4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5" y="2304"/>
              <a:ext cx="1159" cy="1440"/>
            </a:xfrm>
            <a:prstGeom prst="roundRect">
              <a:avLst>
                <a:gd name="adj" fmla="val 13745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3100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en-US">
                  <a:solidFill>
                    <a:srgbClr val="000000"/>
                  </a:solidFill>
                </a:rPr>
                <a:t>Title</a:t>
              </a:r>
            </a:p>
            <a:p>
              <a:pPr algn="ctr"/>
              <a:r>
                <a:rPr lang="en-US" altLang="en-US" b="0">
                  <a:solidFill>
                    <a:srgbClr val="000000"/>
                  </a:solidFill>
                </a:rPr>
                <a:t>content</a:t>
              </a:r>
            </a:p>
          </p:txBody>
        </p:sp>
        <p:sp>
          <p:nvSpPr>
            <p:cNvPr id="90115" name="AutoShape 3">
              <a:extLst>
                <a:ext uri="{FF2B5EF4-FFF2-40B4-BE49-F238E27FC236}">
                  <a16:creationId xmlns:a16="http://schemas.microsoft.com/office/drawing/2014/main" id="{FA9452D1-3A73-4752-8D00-639E4487BF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2304"/>
              <a:ext cx="1152" cy="1440"/>
            </a:xfrm>
            <a:prstGeom prst="roundRect">
              <a:avLst>
                <a:gd name="adj" fmla="val 13745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>
                      <a:alpha val="3100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en-US">
                  <a:solidFill>
                    <a:srgbClr val="000000"/>
                  </a:solidFill>
                </a:rPr>
                <a:t>Title</a:t>
              </a:r>
            </a:p>
            <a:p>
              <a:pPr algn="ctr"/>
              <a:r>
                <a:rPr lang="en-US" altLang="en-US" b="0">
                  <a:solidFill>
                    <a:srgbClr val="000000"/>
                  </a:solidFill>
                </a:rPr>
                <a:t>content</a:t>
              </a:r>
            </a:p>
          </p:txBody>
        </p:sp>
        <p:sp>
          <p:nvSpPr>
            <p:cNvPr id="90116" name="AutoShape 4">
              <a:extLst>
                <a:ext uri="{FF2B5EF4-FFF2-40B4-BE49-F238E27FC236}">
                  <a16:creationId xmlns:a16="http://schemas.microsoft.com/office/drawing/2014/main" id="{F4235B33-53DE-4D79-969F-3138028731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2304"/>
              <a:ext cx="1104" cy="1440"/>
            </a:xfrm>
            <a:prstGeom prst="roundRect">
              <a:avLst>
                <a:gd name="adj" fmla="val 13745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>
                      <a:alpha val="3100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en-US">
                  <a:solidFill>
                    <a:srgbClr val="000000"/>
                  </a:solidFill>
                </a:rPr>
                <a:t>Title</a:t>
              </a:r>
            </a:p>
            <a:p>
              <a:pPr algn="ctr"/>
              <a:r>
                <a:rPr lang="en-US" altLang="en-US" b="0">
                  <a:solidFill>
                    <a:srgbClr val="000000"/>
                  </a:solidFill>
                </a:rPr>
                <a:t>content</a:t>
              </a:r>
            </a:p>
            <a:p>
              <a:pPr algn="l"/>
              <a:endParaRPr lang="en-US" altLang="en-US" sz="1400" b="0">
                <a:latin typeface="Verdana" panose="020B0604030504040204" pitchFamily="34" charset="0"/>
              </a:endParaRPr>
            </a:p>
          </p:txBody>
        </p:sp>
        <p:sp>
          <p:nvSpPr>
            <p:cNvPr id="90118" name="AutoShape 6">
              <a:extLst>
                <a:ext uri="{FF2B5EF4-FFF2-40B4-BE49-F238E27FC236}">
                  <a16:creationId xmlns:a16="http://schemas.microsoft.com/office/drawing/2014/main" id="{D88BE260-9EE0-4DA2-BF7C-88A7269460E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985" y="1545"/>
              <a:ext cx="252" cy="283"/>
            </a:xfrm>
            <a:prstGeom prst="chevron">
              <a:avLst>
                <a:gd name="adj" fmla="val 52514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119" name="AutoShape 7">
              <a:extLst>
                <a:ext uri="{FF2B5EF4-FFF2-40B4-BE49-F238E27FC236}">
                  <a16:creationId xmlns:a16="http://schemas.microsoft.com/office/drawing/2014/main" id="{0CAD1C57-C4C0-4C6D-8D39-1EDF05C6BAA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536" y="1545"/>
              <a:ext cx="251" cy="283"/>
            </a:xfrm>
            <a:prstGeom prst="chevron">
              <a:avLst>
                <a:gd name="adj" fmla="val 52514"/>
              </a:avLst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120" name="Oval 8">
              <a:extLst>
                <a:ext uri="{FF2B5EF4-FFF2-40B4-BE49-F238E27FC236}">
                  <a16:creationId xmlns:a16="http://schemas.microsoft.com/office/drawing/2014/main" id="{76FA446D-59B6-4256-BE02-F00BF6F2C97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919" y="1155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90121" name="Oval 9">
              <a:extLst>
                <a:ext uri="{FF2B5EF4-FFF2-40B4-BE49-F238E27FC236}">
                  <a16:creationId xmlns:a16="http://schemas.microsoft.com/office/drawing/2014/main" id="{12EA3A4F-5FA9-4F7F-AFB7-72567589E1C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919" y="1155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90122" name="Oval 10">
              <a:extLst>
                <a:ext uri="{FF2B5EF4-FFF2-40B4-BE49-F238E27FC236}">
                  <a16:creationId xmlns:a16="http://schemas.microsoft.com/office/drawing/2014/main" id="{96437094-CEDE-4F2A-8AAE-04136C6333E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989" y="1225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90123" name="Oval 11">
              <a:extLst>
                <a:ext uri="{FF2B5EF4-FFF2-40B4-BE49-F238E27FC236}">
                  <a16:creationId xmlns:a16="http://schemas.microsoft.com/office/drawing/2014/main" id="{78C3E55E-85B9-4037-B25D-41D3F621453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005" y="1230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90124" name="Oval 12">
              <a:extLst>
                <a:ext uri="{FF2B5EF4-FFF2-40B4-BE49-F238E27FC236}">
                  <a16:creationId xmlns:a16="http://schemas.microsoft.com/office/drawing/2014/main" id="{77651010-2B56-4545-897E-4791F3BD90D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039" y="1270"/>
              <a:ext cx="841" cy="83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90125" name="Oval 13">
              <a:extLst>
                <a:ext uri="{FF2B5EF4-FFF2-40B4-BE49-F238E27FC236}">
                  <a16:creationId xmlns:a16="http://schemas.microsoft.com/office/drawing/2014/main" id="{87C026DB-BB2D-4D04-8709-C61753DA63D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16" y="1152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90126" name="Oval 14">
              <a:extLst>
                <a:ext uri="{FF2B5EF4-FFF2-40B4-BE49-F238E27FC236}">
                  <a16:creationId xmlns:a16="http://schemas.microsoft.com/office/drawing/2014/main" id="{F0CAD8DF-D996-43D3-B910-55817F8EF3F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16" y="1152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32001"/>
                  </a:schemeClr>
                </a:gs>
                <a:gs pos="100000">
                  <a:schemeClr val="fol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90127" name="Oval 15">
              <a:extLst>
                <a:ext uri="{FF2B5EF4-FFF2-40B4-BE49-F238E27FC236}">
                  <a16:creationId xmlns:a16="http://schemas.microsoft.com/office/drawing/2014/main" id="{C35A24B5-2E97-4306-BF1B-9D095673F40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86" y="1221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90128" name="Oval 16">
              <a:extLst>
                <a:ext uri="{FF2B5EF4-FFF2-40B4-BE49-F238E27FC236}">
                  <a16:creationId xmlns:a16="http://schemas.microsoft.com/office/drawing/2014/main" id="{A03FFFE7-47D7-401B-B9EE-C3B0CC01516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87" y="1223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63529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90129" name="Oval 17">
              <a:extLst>
                <a:ext uri="{FF2B5EF4-FFF2-40B4-BE49-F238E27FC236}">
                  <a16:creationId xmlns:a16="http://schemas.microsoft.com/office/drawing/2014/main" id="{74213DFB-E175-4AF0-A92B-C688DE0DB7F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33" y="1268"/>
              <a:ext cx="840" cy="83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pSp>
          <p:nvGrpSpPr>
            <p:cNvPr id="90130" name="Group 18">
              <a:extLst>
                <a:ext uri="{FF2B5EF4-FFF2-40B4-BE49-F238E27FC236}">
                  <a16:creationId xmlns:a16="http://schemas.microsoft.com/office/drawing/2014/main" id="{70F9291D-1A1D-43FA-87CF-53524609D0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46" y="1280"/>
              <a:ext cx="813" cy="805"/>
              <a:chOff x="4166" y="1706"/>
              <a:chExt cx="1252" cy="1252"/>
            </a:xfrm>
          </p:grpSpPr>
          <p:sp>
            <p:nvSpPr>
              <p:cNvPr id="90131" name="Oval 19">
                <a:extLst>
                  <a:ext uri="{FF2B5EF4-FFF2-40B4-BE49-F238E27FC236}">
                    <a16:creationId xmlns:a16="http://schemas.microsoft.com/office/drawing/2014/main" id="{FD151124-F254-4638-B970-310F3AB4798F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90132" name="Oval 20">
                <a:extLst>
                  <a:ext uri="{FF2B5EF4-FFF2-40B4-BE49-F238E27FC236}">
                    <a16:creationId xmlns:a16="http://schemas.microsoft.com/office/drawing/2014/main" id="{9C899905-D1E6-448C-BE40-F4ED336EB393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90133" name="Oval 21">
                <a:extLst>
                  <a:ext uri="{FF2B5EF4-FFF2-40B4-BE49-F238E27FC236}">
                    <a16:creationId xmlns:a16="http://schemas.microsoft.com/office/drawing/2014/main" id="{15D9F9D5-382F-4348-8B72-81595CCD1E7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90134" name="Oval 22">
                <a:extLst>
                  <a:ext uri="{FF2B5EF4-FFF2-40B4-BE49-F238E27FC236}">
                    <a16:creationId xmlns:a16="http://schemas.microsoft.com/office/drawing/2014/main" id="{D4A1C44A-1636-4D47-8DBC-B1716D6C5AD2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</p:grpSp>
        <p:sp>
          <p:nvSpPr>
            <p:cNvPr id="90135" name="Oval 23">
              <a:extLst>
                <a:ext uri="{FF2B5EF4-FFF2-40B4-BE49-F238E27FC236}">
                  <a16:creationId xmlns:a16="http://schemas.microsoft.com/office/drawing/2014/main" id="{DE91F393-870C-41EC-B34D-F23147FC59B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368" y="1155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90136" name="Oval 24">
              <a:extLst>
                <a:ext uri="{FF2B5EF4-FFF2-40B4-BE49-F238E27FC236}">
                  <a16:creationId xmlns:a16="http://schemas.microsoft.com/office/drawing/2014/main" id="{E67BC0F3-A44C-4431-A81B-3F4D676C9B7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368" y="1155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32001"/>
                  </a:schemeClr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90137" name="Oval 25">
              <a:extLst>
                <a:ext uri="{FF2B5EF4-FFF2-40B4-BE49-F238E27FC236}">
                  <a16:creationId xmlns:a16="http://schemas.microsoft.com/office/drawing/2014/main" id="{C8B594A9-0234-4DFC-9665-B07015118CD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438" y="1225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4118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90138" name="Oval 26">
              <a:extLst>
                <a:ext uri="{FF2B5EF4-FFF2-40B4-BE49-F238E27FC236}">
                  <a16:creationId xmlns:a16="http://schemas.microsoft.com/office/drawing/2014/main" id="{7EE0AFD4-3475-435B-AE70-57EFDAD4730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439" y="1226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63529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90139" name="Oval 27">
              <a:extLst>
                <a:ext uri="{FF2B5EF4-FFF2-40B4-BE49-F238E27FC236}">
                  <a16:creationId xmlns:a16="http://schemas.microsoft.com/office/drawing/2014/main" id="{840724DB-5800-48F1-8411-24741DC2966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484" y="1270"/>
              <a:ext cx="840" cy="83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pSp>
          <p:nvGrpSpPr>
            <p:cNvPr id="90140" name="Group 28">
              <a:extLst>
                <a:ext uri="{FF2B5EF4-FFF2-40B4-BE49-F238E27FC236}">
                  <a16:creationId xmlns:a16="http://schemas.microsoft.com/office/drawing/2014/main" id="{9CCFC90B-0A7E-4A28-AD8B-ABE4C9E60A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98" y="1280"/>
              <a:ext cx="813" cy="805"/>
              <a:chOff x="4166" y="1706"/>
              <a:chExt cx="1252" cy="1252"/>
            </a:xfrm>
          </p:grpSpPr>
          <p:sp>
            <p:nvSpPr>
              <p:cNvPr id="90141" name="Oval 29">
                <a:extLst>
                  <a:ext uri="{FF2B5EF4-FFF2-40B4-BE49-F238E27FC236}">
                    <a16:creationId xmlns:a16="http://schemas.microsoft.com/office/drawing/2014/main" id="{6FC69EAF-B0A8-4DC0-B515-3358C0A2FB86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90142" name="Oval 30">
                <a:extLst>
                  <a:ext uri="{FF2B5EF4-FFF2-40B4-BE49-F238E27FC236}">
                    <a16:creationId xmlns:a16="http://schemas.microsoft.com/office/drawing/2014/main" id="{A4942A95-2421-453D-9D65-CA219A65226C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90143" name="Oval 31">
                <a:extLst>
                  <a:ext uri="{FF2B5EF4-FFF2-40B4-BE49-F238E27FC236}">
                    <a16:creationId xmlns:a16="http://schemas.microsoft.com/office/drawing/2014/main" id="{AA3869D2-91B9-4D15-A197-949919562470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90144" name="Oval 32">
                <a:extLst>
                  <a:ext uri="{FF2B5EF4-FFF2-40B4-BE49-F238E27FC236}">
                    <a16:creationId xmlns:a16="http://schemas.microsoft.com/office/drawing/2014/main" id="{AAA8BE90-D2EB-48D2-B849-7973D5D7AA40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</p:grpSp>
        <p:grpSp>
          <p:nvGrpSpPr>
            <p:cNvPr id="90145" name="Group 33">
              <a:extLst>
                <a:ext uri="{FF2B5EF4-FFF2-40B4-BE49-F238E27FC236}">
                  <a16:creationId xmlns:a16="http://schemas.microsoft.com/office/drawing/2014/main" id="{66BDE834-7551-42BA-BBA5-F863B9FFD0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4" y="1280"/>
              <a:ext cx="814" cy="805"/>
              <a:chOff x="4166" y="1706"/>
              <a:chExt cx="1252" cy="1252"/>
            </a:xfrm>
          </p:grpSpPr>
          <p:sp>
            <p:nvSpPr>
              <p:cNvPr id="90146" name="Oval 34">
                <a:extLst>
                  <a:ext uri="{FF2B5EF4-FFF2-40B4-BE49-F238E27FC236}">
                    <a16:creationId xmlns:a16="http://schemas.microsoft.com/office/drawing/2014/main" id="{1D46C680-722C-49AD-A0A9-55DC780E7CD2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90147" name="Oval 35">
                <a:extLst>
                  <a:ext uri="{FF2B5EF4-FFF2-40B4-BE49-F238E27FC236}">
                    <a16:creationId xmlns:a16="http://schemas.microsoft.com/office/drawing/2014/main" id="{AF0B220D-78DC-40EB-A276-1160B6B1300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90148" name="Oval 36">
                <a:extLst>
                  <a:ext uri="{FF2B5EF4-FFF2-40B4-BE49-F238E27FC236}">
                    <a16:creationId xmlns:a16="http://schemas.microsoft.com/office/drawing/2014/main" id="{7DC42D28-17A3-4E48-9C6E-705A3150C1E9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90149" name="Oval 37">
                <a:extLst>
                  <a:ext uri="{FF2B5EF4-FFF2-40B4-BE49-F238E27FC236}">
                    <a16:creationId xmlns:a16="http://schemas.microsoft.com/office/drawing/2014/main" id="{27AAF95D-135D-49A8-95DE-3901F7857C41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</p:grpSp>
        <p:sp>
          <p:nvSpPr>
            <p:cNvPr id="90150" name="Text Box 38">
              <a:extLst>
                <a:ext uri="{FF2B5EF4-FFF2-40B4-BE49-F238E27FC236}">
                  <a16:creationId xmlns:a16="http://schemas.microsoft.com/office/drawing/2014/main" id="{3E13FF0B-4142-4A4B-B77F-931D44388DC6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111" y="1578"/>
              <a:ext cx="4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sz="2400" b="0">
                  <a:solidFill>
                    <a:srgbClr val="000000"/>
                  </a:solidFill>
                </a:rPr>
                <a:t>Text</a:t>
              </a:r>
            </a:p>
          </p:txBody>
        </p:sp>
        <p:sp>
          <p:nvSpPr>
            <p:cNvPr id="90151" name="Text Box 39">
              <a:extLst>
                <a:ext uri="{FF2B5EF4-FFF2-40B4-BE49-F238E27FC236}">
                  <a16:creationId xmlns:a16="http://schemas.microsoft.com/office/drawing/2014/main" id="{62B9D5D1-03B5-4711-9872-8A4B5024E1DC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666" y="1578"/>
              <a:ext cx="4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sz="2400" b="0">
                  <a:solidFill>
                    <a:srgbClr val="000000"/>
                  </a:solidFill>
                </a:rPr>
                <a:t>Text</a:t>
              </a:r>
            </a:p>
          </p:txBody>
        </p:sp>
        <p:sp>
          <p:nvSpPr>
            <p:cNvPr id="90152" name="Text Box 40">
              <a:extLst>
                <a:ext uri="{FF2B5EF4-FFF2-40B4-BE49-F238E27FC236}">
                  <a16:creationId xmlns:a16="http://schemas.microsoft.com/office/drawing/2014/main" id="{9D30B399-DDA8-4120-AE56-E9FEC9D3D5ED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4220" y="1578"/>
              <a:ext cx="4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sz="2400" b="0">
                  <a:solidFill>
                    <a:srgbClr val="000000"/>
                  </a:solidFill>
                </a:rPr>
                <a:t>Text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>
            <a:extLst>
              <a:ext uri="{FF2B5EF4-FFF2-40B4-BE49-F238E27FC236}">
                <a16:creationId xmlns:a16="http://schemas.microsoft.com/office/drawing/2014/main" id="{A0F23B5F-7BAA-41C6-827B-4291E3A73F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Marketing Diagram</a:t>
            </a:r>
          </a:p>
        </p:txBody>
      </p:sp>
      <p:grpSp>
        <p:nvGrpSpPr>
          <p:cNvPr id="89175" name="Group 87">
            <a:extLst>
              <a:ext uri="{FF2B5EF4-FFF2-40B4-BE49-F238E27FC236}">
                <a16:creationId xmlns:a16="http://schemas.microsoft.com/office/drawing/2014/main" id="{3146F158-A665-4782-8F26-73B580A0809B}"/>
              </a:ext>
            </a:extLst>
          </p:cNvPr>
          <p:cNvGrpSpPr>
            <a:grpSpLocks/>
          </p:cNvGrpSpPr>
          <p:nvPr/>
        </p:nvGrpSpPr>
        <p:grpSpPr bwMode="auto">
          <a:xfrm>
            <a:off x="1600200" y="1524000"/>
            <a:ext cx="5383213" cy="5021263"/>
            <a:chOff x="816" y="624"/>
            <a:chExt cx="3984" cy="3646"/>
          </a:xfrm>
        </p:grpSpPr>
        <p:sp>
          <p:nvSpPr>
            <p:cNvPr id="89176" name="Rectangle 88">
              <a:extLst>
                <a:ext uri="{FF2B5EF4-FFF2-40B4-BE49-F238E27FC236}">
                  <a16:creationId xmlns:a16="http://schemas.microsoft.com/office/drawing/2014/main" id="{D18CB3BA-A42B-4A1A-B416-1DC9FFA58D35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13770025">
              <a:off x="3148" y="2393"/>
              <a:ext cx="695" cy="137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5137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77" name="Rectangle 89">
              <a:extLst>
                <a:ext uri="{FF2B5EF4-FFF2-40B4-BE49-F238E27FC236}">
                  <a16:creationId xmlns:a16="http://schemas.microsoft.com/office/drawing/2014/main" id="{EBFC7E09-2FC0-4C08-8598-B21EFD678376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-743917">
              <a:off x="1728" y="2064"/>
              <a:ext cx="722" cy="125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4862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78" name="Rectangle 90">
              <a:extLst>
                <a:ext uri="{FF2B5EF4-FFF2-40B4-BE49-F238E27FC236}">
                  <a16:creationId xmlns:a16="http://schemas.microsoft.com/office/drawing/2014/main" id="{743900DA-DAC9-4BC8-BBD3-84D0CB53DE1D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-3205350">
              <a:off x="3240" y="1272"/>
              <a:ext cx="432" cy="95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019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9179" name="Group 91">
              <a:extLst>
                <a:ext uri="{FF2B5EF4-FFF2-40B4-BE49-F238E27FC236}">
                  <a16:creationId xmlns:a16="http://schemas.microsoft.com/office/drawing/2014/main" id="{7AD8FB81-AB52-4EA9-A228-0AB520C337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0" y="1296"/>
              <a:ext cx="1152" cy="1152"/>
              <a:chOff x="2400" y="1488"/>
              <a:chExt cx="1152" cy="1152"/>
            </a:xfrm>
          </p:grpSpPr>
          <p:grpSp>
            <p:nvGrpSpPr>
              <p:cNvPr id="89180" name="Group 92">
                <a:extLst>
                  <a:ext uri="{FF2B5EF4-FFF2-40B4-BE49-F238E27FC236}">
                    <a16:creationId xmlns:a16="http://schemas.microsoft.com/office/drawing/2014/main" id="{96377501-DCB4-43A7-8278-C65B30BA575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00" y="1488"/>
                <a:ext cx="1152" cy="1152"/>
                <a:chOff x="2016" y="1920"/>
                <a:chExt cx="1680" cy="1680"/>
              </a:xfrm>
            </p:grpSpPr>
            <p:sp>
              <p:nvSpPr>
                <p:cNvPr id="89181" name="Oval 93">
                  <a:extLst>
                    <a:ext uri="{FF2B5EF4-FFF2-40B4-BE49-F238E27FC236}">
                      <a16:creationId xmlns:a16="http://schemas.microsoft.com/office/drawing/2014/main" id="{66F85608-EE3C-490B-A8FC-CB65C3AF6D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2431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9182" name="Freeform 94">
                  <a:extLst>
                    <a:ext uri="{FF2B5EF4-FFF2-40B4-BE49-F238E27FC236}">
                      <a16:creationId xmlns:a16="http://schemas.microsoft.com/office/drawing/2014/main" id="{247EEB8F-E590-4997-9FDA-B9F189F51CA5}"/>
                    </a:ext>
                  </a:extLst>
                </p:cNvPr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BBF6EE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9183" name="Text Box 95">
                <a:extLst>
                  <a:ext uri="{FF2B5EF4-FFF2-40B4-BE49-F238E27FC236}">
                    <a16:creationId xmlns:a16="http://schemas.microsoft.com/office/drawing/2014/main" id="{AFA9886C-539D-4826-992C-F4C0D21DF874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2443" y="1988"/>
                <a:ext cx="1039" cy="3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en-US" sz="24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Concept</a:t>
                </a:r>
              </a:p>
            </p:txBody>
          </p:sp>
        </p:grpSp>
        <p:grpSp>
          <p:nvGrpSpPr>
            <p:cNvPr id="89184" name="Group 96">
              <a:extLst>
                <a:ext uri="{FF2B5EF4-FFF2-40B4-BE49-F238E27FC236}">
                  <a16:creationId xmlns:a16="http://schemas.microsoft.com/office/drawing/2014/main" id="{E6B24187-A931-47E1-977B-5C2D33EB97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71" y="624"/>
              <a:ext cx="732" cy="624"/>
              <a:chOff x="3563" y="960"/>
              <a:chExt cx="732" cy="624"/>
            </a:xfrm>
          </p:grpSpPr>
          <p:grpSp>
            <p:nvGrpSpPr>
              <p:cNvPr id="89185" name="Group 97">
                <a:extLst>
                  <a:ext uri="{FF2B5EF4-FFF2-40B4-BE49-F238E27FC236}">
                    <a16:creationId xmlns:a16="http://schemas.microsoft.com/office/drawing/2014/main" id="{B76ECD12-094F-4A2A-9A4A-48DA11203B7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00" y="960"/>
                <a:ext cx="624" cy="624"/>
                <a:chOff x="2016" y="1920"/>
                <a:chExt cx="1680" cy="1680"/>
              </a:xfrm>
            </p:grpSpPr>
            <p:sp>
              <p:nvSpPr>
                <p:cNvPr id="89186" name="Oval 98">
                  <a:extLst>
                    <a:ext uri="{FF2B5EF4-FFF2-40B4-BE49-F238E27FC236}">
                      <a16:creationId xmlns:a16="http://schemas.microsoft.com/office/drawing/2014/main" id="{66921F80-2FC8-497C-B8A8-8E5E0E578A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2431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9187" name="Freeform 99">
                  <a:extLst>
                    <a:ext uri="{FF2B5EF4-FFF2-40B4-BE49-F238E27FC236}">
                      <a16:creationId xmlns:a16="http://schemas.microsoft.com/office/drawing/2014/main" id="{6F8943D0-A369-44D4-9410-94FCB10F5340}"/>
                    </a:ext>
                  </a:extLst>
                </p:cNvPr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BBF6EE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9188" name="Text Box 100">
                <a:extLst>
                  <a:ext uri="{FF2B5EF4-FFF2-40B4-BE49-F238E27FC236}">
                    <a16:creationId xmlns:a16="http://schemas.microsoft.com/office/drawing/2014/main" id="{9BC1395F-E350-4B50-BD22-AFC1CEE64675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3563" y="1200"/>
                <a:ext cx="732" cy="2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en-US" sz="14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anose="020B0604030504040204" pitchFamily="34" charset="0"/>
                  </a:rPr>
                  <a:t>Concept</a:t>
                </a:r>
              </a:p>
            </p:txBody>
          </p:sp>
        </p:grpSp>
        <p:grpSp>
          <p:nvGrpSpPr>
            <p:cNvPr id="89189" name="Group 101">
              <a:extLst>
                <a:ext uri="{FF2B5EF4-FFF2-40B4-BE49-F238E27FC236}">
                  <a16:creationId xmlns:a16="http://schemas.microsoft.com/office/drawing/2014/main" id="{9BD6291D-94AD-495B-ACD0-4E5E7E9E7B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6" y="1536"/>
              <a:ext cx="1248" cy="1296"/>
              <a:chOff x="624" y="1584"/>
              <a:chExt cx="1248" cy="1296"/>
            </a:xfrm>
          </p:grpSpPr>
          <p:grpSp>
            <p:nvGrpSpPr>
              <p:cNvPr id="89190" name="Group 102">
                <a:extLst>
                  <a:ext uri="{FF2B5EF4-FFF2-40B4-BE49-F238E27FC236}">
                    <a16:creationId xmlns:a16="http://schemas.microsoft.com/office/drawing/2014/main" id="{DEB05169-43B2-4187-8A61-6A5F7591695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24" y="1584"/>
                <a:ext cx="1248" cy="1296"/>
                <a:chOff x="2016" y="1920"/>
                <a:chExt cx="1680" cy="1680"/>
              </a:xfrm>
            </p:grpSpPr>
            <p:sp>
              <p:nvSpPr>
                <p:cNvPr id="89191" name="Oval 103">
                  <a:extLst>
                    <a:ext uri="{FF2B5EF4-FFF2-40B4-BE49-F238E27FC236}">
                      <a16:creationId xmlns:a16="http://schemas.microsoft.com/office/drawing/2014/main" id="{2E67682E-F437-4595-B5F1-B73524A6E8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3529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9192" name="Freeform 104">
                  <a:extLst>
                    <a:ext uri="{FF2B5EF4-FFF2-40B4-BE49-F238E27FC236}">
                      <a16:creationId xmlns:a16="http://schemas.microsoft.com/office/drawing/2014/main" id="{7F5C3D3B-0B7B-4343-B595-3F87C9ADADF4}"/>
                    </a:ext>
                  </a:extLst>
                </p:cNvPr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BBF6EE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9193" name="Text Box 105">
                <a:extLst>
                  <a:ext uri="{FF2B5EF4-FFF2-40B4-BE49-F238E27FC236}">
                    <a16:creationId xmlns:a16="http://schemas.microsoft.com/office/drawing/2014/main" id="{BAF937D4-FC63-40B5-87ED-9CC3F08E65AF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669" y="2161"/>
                <a:ext cx="1148" cy="3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en-US" sz="28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concept</a:t>
                </a:r>
              </a:p>
            </p:txBody>
          </p:sp>
        </p:grpSp>
        <p:grpSp>
          <p:nvGrpSpPr>
            <p:cNvPr id="89194" name="Group 106">
              <a:extLst>
                <a:ext uri="{FF2B5EF4-FFF2-40B4-BE49-F238E27FC236}">
                  <a16:creationId xmlns:a16="http://schemas.microsoft.com/office/drawing/2014/main" id="{374D97F2-AF20-4ED5-AAA9-58A5E95912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60" y="2496"/>
              <a:ext cx="1440" cy="1440"/>
              <a:chOff x="3360" y="2688"/>
              <a:chExt cx="1440" cy="1440"/>
            </a:xfrm>
          </p:grpSpPr>
          <p:grpSp>
            <p:nvGrpSpPr>
              <p:cNvPr id="89195" name="Group 107">
                <a:extLst>
                  <a:ext uri="{FF2B5EF4-FFF2-40B4-BE49-F238E27FC236}">
                    <a16:creationId xmlns:a16="http://schemas.microsoft.com/office/drawing/2014/main" id="{B9878533-AB60-4A5E-9577-7260C8226DC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60" y="2688"/>
                <a:ext cx="1440" cy="1440"/>
                <a:chOff x="2016" y="1920"/>
                <a:chExt cx="1680" cy="1680"/>
              </a:xfrm>
            </p:grpSpPr>
            <p:sp>
              <p:nvSpPr>
                <p:cNvPr id="89196" name="Oval 108">
                  <a:extLst>
                    <a:ext uri="{FF2B5EF4-FFF2-40B4-BE49-F238E27FC236}">
                      <a16:creationId xmlns:a16="http://schemas.microsoft.com/office/drawing/2014/main" id="{DA197613-986F-464A-8839-1BFDCC010D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51373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sy="50000" kx="-2453608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9197" name="Freeform 109">
                  <a:extLst>
                    <a:ext uri="{FF2B5EF4-FFF2-40B4-BE49-F238E27FC236}">
                      <a16:creationId xmlns:a16="http://schemas.microsoft.com/office/drawing/2014/main" id="{294CD59D-C834-4D92-A0B5-63F3FAB522EE}"/>
                    </a:ext>
                  </a:extLst>
                </p:cNvPr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9198" name="Text Box 110">
                <a:extLst>
                  <a:ext uri="{FF2B5EF4-FFF2-40B4-BE49-F238E27FC236}">
                    <a16:creationId xmlns:a16="http://schemas.microsoft.com/office/drawing/2014/main" id="{B7F05D93-BDBE-4967-8A7B-6CB0786D8F99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3543" y="3312"/>
                <a:ext cx="1191" cy="3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en-US" sz="28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Concept</a:t>
                </a:r>
              </a:p>
            </p:txBody>
          </p:sp>
        </p:grpSp>
        <p:sp>
          <p:nvSpPr>
            <p:cNvPr id="89199" name="Oval 111">
              <a:extLst>
                <a:ext uri="{FF2B5EF4-FFF2-40B4-BE49-F238E27FC236}">
                  <a16:creationId xmlns:a16="http://schemas.microsoft.com/office/drawing/2014/main" id="{F42E1F82-35AC-4A3B-A528-3BAC82A8D4A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60" y="2880"/>
              <a:ext cx="1014" cy="33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200" name="Oval 112">
              <a:extLst>
                <a:ext uri="{FF2B5EF4-FFF2-40B4-BE49-F238E27FC236}">
                  <a16:creationId xmlns:a16="http://schemas.microsoft.com/office/drawing/2014/main" id="{FF931189-F271-41E1-9F55-5A04579D2A8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496" y="2450"/>
              <a:ext cx="1015" cy="33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201" name="Oval 113">
              <a:extLst>
                <a:ext uri="{FF2B5EF4-FFF2-40B4-BE49-F238E27FC236}">
                  <a16:creationId xmlns:a16="http://schemas.microsoft.com/office/drawing/2014/main" id="{FDB9FECA-17C3-467C-98CE-93622113A33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600" y="3936"/>
              <a:ext cx="1014" cy="33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202" name="Oval 114">
              <a:extLst>
                <a:ext uri="{FF2B5EF4-FFF2-40B4-BE49-F238E27FC236}">
                  <a16:creationId xmlns:a16="http://schemas.microsoft.com/office/drawing/2014/main" id="{B9566992-507D-4310-8E96-E210B2FD048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504" y="1296"/>
              <a:ext cx="465" cy="167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>
            <a:extLst>
              <a:ext uri="{FF2B5EF4-FFF2-40B4-BE49-F238E27FC236}">
                <a16:creationId xmlns:a16="http://schemas.microsoft.com/office/drawing/2014/main" id="{66E58C63-9FEF-43AA-A338-77FACDCA2A1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/>
              <a:t>Diagram</a:t>
            </a:r>
            <a:endParaRPr lang="en-US" altLang="en-US" sz="1800"/>
          </a:p>
        </p:txBody>
      </p:sp>
      <p:grpSp>
        <p:nvGrpSpPr>
          <p:cNvPr id="118817" name="Group 33">
            <a:extLst>
              <a:ext uri="{FF2B5EF4-FFF2-40B4-BE49-F238E27FC236}">
                <a16:creationId xmlns:a16="http://schemas.microsoft.com/office/drawing/2014/main" id="{F0BB9A87-F269-4FCA-BC4A-D1325C3AA057}"/>
              </a:ext>
            </a:extLst>
          </p:cNvPr>
          <p:cNvGrpSpPr>
            <a:grpSpLocks/>
          </p:cNvGrpSpPr>
          <p:nvPr/>
        </p:nvGrpSpPr>
        <p:grpSpPr bwMode="auto">
          <a:xfrm>
            <a:off x="749300" y="1828800"/>
            <a:ext cx="7289800" cy="3770313"/>
            <a:chOff x="472" y="1152"/>
            <a:chExt cx="4592" cy="2375"/>
          </a:xfrm>
        </p:grpSpPr>
        <p:sp>
          <p:nvSpPr>
            <p:cNvPr id="118787" name="AutoShape 3">
              <a:extLst>
                <a:ext uri="{FF2B5EF4-FFF2-40B4-BE49-F238E27FC236}">
                  <a16:creationId xmlns:a16="http://schemas.microsoft.com/office/drawing/2014/main" id="{3A3FEEFC-01B9-47E3-B8A8-2EAEFB8EA38F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9573186">
              <a:off x="2875" y="1599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chemeClr val="accent1">
                <a:alpha val="8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788" name="AutoShape 4">
              <a:extLst>
                <a:ext uri="{FF2B5EF4-FFF2-40B4-BE49-F238E27FC236}">
                  <a16:creationId xmlns:a16="http://schemas.microsoft.com/office/drawing/2014/main" id="{13B80D02-A9C1-4FAD-982D-65CCC8380ECA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65783">
              <a:off x="2907" y="2928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chemeClr val="accent1">
                <a:alpha val="8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789" name="AutoShape 5">
              <a:extLst>
                <a:ext uri="{FF2B5EF4-FFF2-40B4-BE49-F238E27FC236}">
                  <a16:creationId xmlns:a16="http://schemas.microsoft.com/office/drawing/2014/main" id="{6DD3D608-2C23-4439-AB2A-E2DC42645388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5969022">
              <a:off x="2139" y="1613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chemeClr val="accent1">
                <a:alpha val="8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790" name="AutoShape 6">
              <a:extLst>
                <a:ext uri="{FF2B5EF4-FFF2-40B4-BE49-F238E27FC236}">
                  <a16:creationId xmlns:a16="http://schemas.microsoft.com/office/drawing/2014/main" id="{F987439E-0252-4A8F-B5D5-7AC239302AFD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7535209">
              <a:off x="2115" y="2907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chemeClr val="accent1">
                <a:alpha val="8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791" name="AutoShape 7">
              <a:extLst>
                <a:ext uri="{FF2B5EF4-FFF2-40B4-BE49-F238E27FC236}">
                  <a16:creationId xmlns:a16="http://schemas.microsoft.com/office/drawing/2014/main" id="{DAECCE78-FA58-4EFD-A994-7B2078106DE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272" y="2275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chemeClr val="accent1">
                <a:alpha val="8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792" name="AutoShape 8">
              <a:extLst>
                <a:ext uri="{FF2B5EF4-FFF2-40B4-BE49-F238E27FC236}">
                  <a16:creationId xmlns:a16="http://schemas.microsoft.com/office/drawing/2014/main" id="{ADE5FC18-5543-499D-B553-6752596DAC09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-10800000">
              <a:off x="1754" y="2271"/>
              <a:ext cx="544" cy="182"/>
            </a:xfrm>
            <a:prstGeom prst="rightArrow">
              <a:avLst>
                <a:gd name="adj1" fmla="val 35167"/>
                <a:gd name="adj2" fmla="val 121041"/>
              </a:avLst>
            </a:prstGeom>
            <a:solidFill>
              <a:schemeClr val="accent1">
                <a:alpha val="8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793" name="Oval 9">
              <a:extLst>
                <a:ext uri="{FF2B5EF4-FFF2-40B4-BE49-F238E27FC236}">
                  <a16:creationId xmlns:a16="http://schemas.microsoft.com/office/drawing/2014/main" id="{AC711FBB-9D9F-436C-B9C6-668C339A3A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1168"/>
              <a:ext cx="2358" cy="2359"/>
            </a:xfrm>
            <a:prstGeom prst="ellipse">
              <a:avLst/>
            </a:prstGeom>
            <a:noFill/>
            <a:ln w="38100" algn="ctr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18794" name="Text Box 10">
              <a:extLst>
                <a:ext uri="{FF2B5EF4-FFF2-40B4-BE49-F238E27FC236}">
                  <a16:creationId xmlns:a16="http://schemas.microsoft.com/office/drawing/2014/main" id="{02AEE252-4A40-43BE-8A57-EB105CAEBF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98" y="1152"/>
              <a:ext cx="99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en-US" sz="1600"/>
                <a:t>Add Your Text</a:t>
              </a:r>
            </a:p>
          </p:txBody>
        </p:sp>
        <p:sp>
          <p:nvSpPr>
            <p:cNvPr id="118795" name="Text Box 11">
              <a:extLst>
                <a:ext uri="{FF2B5EF4-FFF2-40B4-BE49-F238E27FC236}">
                  <a16:creationId xmlns:a16="http://schemas.microsoft.com/office/drawing/2014/main" id="{F0B405DB-5BE8-4206-AE0E-B3CC5FC53E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8" y="1152"/>
              <a:ext cx="99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1600"/>
                <a:t>Add Your Text</a:t>
              </a:r>
            </a:p>
          </p:txBody>
        </p:sp>
        <p:sp>
          <p:nvSpPr>
            <p:cNvPr id="118796" name="Text Box 12">
              <a:extLst>
                <a:ext uri="{FF2B5EF4-FFF2-40B4-BE49-F238E27FC236}">
                  <a16:creationId xmlns:a16="http://schemas.microsoft.com/office/drawing/2014/main" id="{BEA946A3-936D-45D3-B32B-33D05F304D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74" y="2256"/>
              <a:ext cx="99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en-US" sz="1600"/>
                <a:t>Add Your Text</a:t>
              </a:r>
            </a:p>
          </p:txBody>
        </p:sp>
        <p:sp>
          <p:nvSpPr>
            <p:cNvPr id="118797" name="Text Box 13">
              <a:extLst>
                <a:ext uri="{FF2B5EF4-FFF2-40B4-BE49-F238E27FC236}">
                  <a16:creationId xmlns:a16="http://schemas.microsoft.com/office/drawing/2014/main" id="{92E82221-FE15-4554-B80B-9B3ECE427C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98" y="3264"/>
              <a:ext cx="99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en-US" sz="1600"/>
                <a:t>Add Your Text</a:t>
              </a:r>
            </a:p>
          </p:txBody>
        </p:sp>
        <p:sp>
          <p:nvSpPr>
            <p:cNvPr id="118798" name="Text Box 14">
              <a:extLst>
                <a:ext uri="{FF2B5EF4-FFF2-40B4-BE49-F238E27FC236}">
                  <a16:creationId xmlns:a16="http://schemas.microsoft.com/office/drawing/2014/main" id="{5DABAB18-764C-474E-80ED-2B0751D750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" y="2256"/>
              <a:ext cx="99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1600"/>
                <a:t>Add Your Text</a:t>
              </a:r>
            </a:p>
          </p:txBody>
        </p:sp>
        <p:sp>
          <p:nvSpPr>
            <p:cNvPr id="118799" name="Text Box 15">
              <a:extLst>
                <a:ext uri="{FF2B5EF4-FFF2-40B4-BE49-F238E27FC236}">
                  <a16:creationId xmlns:a16="http://schemas.microsoft.com/office/drawing/2014/main" id="{40634092-D540-4464-94C8-443D4EA0E0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0" y="3225"/>
              <a:ext cx="99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1600"/>
                <a:t>Add Your Text</a:t>
              </a:r>
            </a:p>
          </p:txBody>
        </p:sp>
        <p:sp>
          <p:nvSpPr>
            <p:cNvPr id="118800" name="Oval 16">
              <a:extLst>
                <a:ext uri="{FF2B5EF4-FFF2-40B4-BE49-F238E27FC236}">
                  <a16:creationId xmlns:a16="http://schemas.microsoft.com/office/drawing/2014/main" id="{D65ED46C-EACC-49FA-A1E7-FC3F7C13387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488" y="2288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801" name="Oval 17">
              <a:extLst>
                <a:ext uri="{FF2B5EF4-FFF2-40B4-BE49-F238E27FC236}">
                  <a16:creationId xmlns:a16="http://schemas.microsoft.com/office/drawing/2014/main" id="{D30EA946-BBAB-49D7-8226-A2BA426C2D7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064" y="1248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802" name="Oval 18">
              <a:extLst>
                <a:ext uri="{FF2B5EF4-FFF2-40B4-BE49-F238E27FC236}">
                  <a16:creationId xmlns:a16="http://schemas.microsoft.com/office/drawing/2014/main" id="{FD6F185D-09BF-4FAF-B05A-B425ED296C6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264" y="1248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803" name="Oval 19">
              <a:extLst>
                <a:ext uri="{FF2B5EF4-FFF2-40B4-BE49-F238E27FC236}">
                  <a16:creationId xmlns:a16="http://schemas.microsoft.com/office/drawing/2014/main" id="{8AEBD9C3-9B9D-47E6-87E0-1567528302B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016" y="3264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804" name="Oval 20">
              <a:extLst>
                <a:ext uri="{FF2B5EF4-FFF2-40B4-BE49-F238E27FC236}">
                  <a16:creationId xmlns:a16="http://schemas.microsoft.com/office/drawing/2014/main" id="{6296A82B-7955-4208-94B4-3C0D65AC054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264" y="3264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805" name="Oval 21">
              <a:extLst>
                <a:ext uri="{FF2B5EF4-FFF2-40B4-BE49-F238E27FC236}">
                  <a16:creationId xmlns:a16="http://schemas.microsoft.com/office/drawing/2014/main" id="{BEAEE8E4-1912-40D1-B94F-EF97FEA044D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840" y="2280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806" name="Oval 22">
              <a:extLst>
                <a:ext uri="{FF2B5EF4-FFF2-40B4-BE49-F238E27FC236}">
                  <a16:creationId xmlns:a16="http://schemas.microsoft.com/office/drawing/2014/main" id="{EB362C10-1F07-45FD-94F5-17E85663FA0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33" y="1817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18807" name="Oval 23">
              <a:extLst>
                <a:ext uri="{FF2B5EF4-FFF2-40B4-BE49-F238E27FC236}">
                  <a16:creationId xmlns:a16="http://schemas.microsoft.com/office/drawing/2014/main" id="{9359DFF6-3539-4A38-B4FF-594DF7897BB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33" y="1817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18808" name="Oval 24">
              <a:extLst>
                <a:ext uri="{FF2B5EF4-FFF2-40B4-BE49-F238E27FC236}">
                  <a16:creationId xmlns:a16="http://schemas.microsoft.com/office/drawing/2014/main" id="{4050DA1E-1812-4892-B667-AB2DC4CE154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303" y="1886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18809" name="Oval 25">
              <a:extLst>
                <a:ext uri="{FF2B5EF4-FFF2-40B4-BE49-F238E27FC236}">
                  <a16:creationId xmlns:a16="http://schemas.microsoft.com/office/drawing/2014/main" id="{84836287-C5CD-401E-89BF-465D5E4DC19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331" y="1908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18810" name="Oval 26">
              <a:extLst>
                <a:ext uri="{FF2B5EF4-FFF2-40B4-BE49-F238E27FC236}">
                  <a16:creationId xmlns:a16="http://schemas.microsoft.com/office/drawing/2014/main" id="{29DBB46E-C56E-4F8A-9276-B33C3B0C0E1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350" y="1933"/>
              <a:ext cx="840" cy="83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pSp>
          <p:nvGrpSpPr>
            <p:cNvPr id="118811" name="Group 27">
              <a:extLst>
                <a:ext uri="{FF2B5EF4-FFF2-40B4-BE49-F238E27FC236}">
                  <a16:creationId xmlns:a16="http://schemas.microsoft.com/office/drawing/2014/main" id="{4C272D4D-00A6-42CB-845F-B09DC339FD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63" y="1945"/>
              <a:ext cx="813" cy="805"/>
              <a:chOff x="4166" y="1706"/>
              <a:chExt cx="1252" cy="1252"/>
            </a:xfrm>
          </p:grpSpPr>
          <p:sp>
            <p:nvSpPr>
              <p:cNvPr id="118812" name="Oval 28">
                <a:extLst>
                  <a:ext uri="{FF2B5EF4-FFF2-40B4-BE49-F238E27FC236}">
                    <a16:creationId xmlns:a16="http://schemas.microsoft.com/office/drawing/2014/main" id="{EF35E0AD-9867-476B-9785-D2129C5C8031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118813" name="Oval 29">
                <a:extLst>
                  <a:ext uri="{FF2B5EF4-FFF2-40B4-BE49-F238E27FC236}">
                    <a16:creationId xmlns:a16="http://schemas.microsoft.com/office/drawing/2014/main" id="{4A330028-DFA0-4161-BDE7-7097C3C94578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118814" name="Oval 30">
                <a:extLst>
                  <a:ext uri="{FF2B5EF4-FFF2-40B4-BE49-F238E27FC236}">
                    <a16:creationId xmlns:a16="http://schemas.microsoft.com/office/drawing/2014/main" id="{B9420712-5136-4DED-9897-5B921AA6FD2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118815" name="Oval 31">
                <a:extLst>
                  <a:ext uri="{FF2B5EF4-FFF2-40B4-BE49-F238E27FC236}">
                    <a16:creationId xmlns:a16="http://schemas.microsoft.com/office/drawing/2014/main" id="{FCAAE973-03C6-45B0-9C15-9E026A7C64F7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</p:grpSp>
        <p:sp>
          <p:nvSpPr>
            <p:cNvPr id="118816" name="Text Box 32">
              <a:extLst>
                <a:ext uri="{FF2B5EF4-FFF2-40B4-BE49-F238E27FC236}">
                  <a16:creationId xmlns:a16="http://schemas.microsoft.com/office/drawing/2014/main" id="{1D2E2B08-70DB-422C-97F3-EDA94D740801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528" y="2243"/>
              <a:ext cx="4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sz="2400" b="0">
                  <a:solidFill>
                    <a:srgbClr val="000000"/>
                  </a:solidFill>
                </a:rPr>
                <a:t>Text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>
            <a:extLst>
              <a:ext uri="{FF2B5EF4-FFF2-40B4-BE49-F238E27FC236}">
                <a16:creationId xmlns:a16="http://schemas.microsoft.com/office/drawing/2014/main" id="{70BB1A3D-C2EA-4FB5-BDA0-293DF6A4A1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Diagram</a:t>
            </a:r>
          </a:p>
        </p:txBody>
      </p:sp>
      <p:grpSp>
        <p:nvGrpSpPr>
          <p:cNvPr id="78989" name="Group 141">
            <a:extLst>
              <a:ext uri="{FF2B5EF4-FFF2-40B4-BE49-F238E27FC236}">
                <a16:creationId xmlns:a16="http://schemas.microsoft.com/office/drawing/2014/main" id="{D16A6560-8AE6-40C7-9D4E-D44FF1B9A3B7}"/>
              </a:ext>
            </a:extLst>
          </p:cNvPr>
          <p:cNvGrpSpPr>
            <a:grpSpLocks/>
          </p:cNvGrpSpPr>
          <p:nvPr/>
        </p:nvGrpSpPr>
        <p:grpSpPr bwMode="auto">
          <a:xfrm>
            <a:off x="1143000" y="2060575"/>
            <a:ext cx="2170113" cy="4035425"/>
            <a:chOff x="720" y="1296"/>
            <a:chExt cx="1367" cy="2542"/>
          </a:xfrm>
        </p:grpSpPr>
        <p:sp>
          <p:nvSpPr>
            <p:cNvPr id="78990" name="AutoShape 142">
              <a:extLst>
                <a:ext uri="{FF2B5EF4-FFF2-40B4-BE49-F238E27FC236}">
                  <a16:creationId xmlns:a16="http://schemas.microsoft.com/office/drawing/2014/main" id="{A73936E9-22D4-4028-A076-EA19F166E6E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20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991" name="AutoShape 143">
              <a:extLst>
                <a:ext uri="{FF2B5EF4-FFF2-40B4-BE49-F238E27FC236}">
                  <a16:creationId xmlns:a16="http://schemas.microsoft.com/office/drawing/2014/main" id="{18A0508F-571C-4D42-93E4-E04AB882DA5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992" name="AutoShape 144">
              <a:extLst>
                <a:ext uri="{FF2B5EF4-FFF2-40B4-BE49-F238E27FC236}">
                  <a16:creationId xmlns:a16="http://schemas.microsoft.com/office/drawing/2014/main" id="{8EA7173A-048F-4510-B850-21B52B63A3F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52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3CA1E6">
                    <a:gamma/>
                    <a:tint val="5137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993" name="AutoShape 145">
              <a:extLst>
                <a:ext uri="{FF2B5EF4-FFF2-40B4-BE49-F238E27FC236}">
                  <a16:creationId xmlns:a16="http://schemas.microsoft.com/office/drawing/2014/main" id="{AF6BF7B8-8B02-469B-BC86-E1DD42A6718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52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gamma/>
                    <a:tint val="33333"/>
                    <a:invGamma/>
                  </a:srgbClr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994" name="AutoShape 146">
              <a:extLst>
                <a:ext uri="{FF2B5EF4-FFF2-40B4-BE49-F238E27FC236}">
                  <a16:creationId xmlns:a16="http://schemas.microsoft.com/office/drawing/2014/main" id="{F5D51303-915C-4BB8-82EC-A9871A89713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24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729EB4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995" name="AutoShape 147">
              <a:extLst>
                <a:ext uri="{FF2B5EF4-FFF2-40B4-BE49-F238E27FC236}">
                  <a16:creationId xmlns:a16="http://schemas.microsoft.com/office/drawing/2014/main" id="{968ECABE-3655-4A99-BD0D-CF61477EC35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52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AFD4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8996" name="Group 148">
              <a:extLst>
                <a:ext uri="{FF2B5EF4-FFF2-40B4-BE49-F238E27FC236}">
                  <a16:creationId xmlns:a16="http://schemas.microsoft.com/office/drawing/2014/main" id="{64EAFA2C-2A24-44F2-A247-0290746FA9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89" y="1296"/>
              <a:ext cx="405" cy="405"/>
              <a:chOff x="1289" y="582"/>
              <a:chExt cx="668" cy="668"/>
            </a:xfrm>
          </p:grpSpPr>
          <p:sp>
            <p:nvSpPr>
              <p:cNvPr id="78997" name="Oval 149">
                <a:extLst>
                  <a:ext uri="{FF2B5EF4-FFF2-40B4-BE49-F238E27FC236}">
                    <a16:creationId xmlns:a16="http://schemas.microsoft.com/office/drawing/2014/main" id="{68C0B165-7CE2-44D1-9EC0-D59E1C4F75EA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8998" name="Oval 150">
                <a:extLst>
                  <a:ext uri="{FF2B5EF4-FFF2-40B4-BE49-F238E27FC236}">
                    <a16:creationId xmlns:a16="http://schemas.microsoft.com/office/drawing/2014/main" id="{5DAC0332-B240-4CFD-A636-65B73F5B1522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78999" name="Oval 151">
                <a:extLst>
                  <a:ext uri="{FF2B5EF4-FFF2-40B4-BE49-F238E27FC236}">
                    <a16:creationId xmlns:a16="http://schemas.microsoft.com/office/drawing/2014/main" id="{8CCAE470-22C3-4415-8D62-50DED789B21C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79000" name="Oval 152">
                <a:extLst>
                  <a:ext uri="{FF2B5EF4-FFF2-40B4-BE49-F238E27FC236}">
                    <a16:creationId xmlns:a16="http://schemas.microsoft.com/office/drawing/2014/main" id="{0F8ECE89-B5FD-4781-BB45-E6B4FD63FE51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79001" name="Oval 153">
                <a:extLst>
                  <a:ext uri="{FF2B5EF4-FFF2-40B4-BE49-F238E27FC236}">
                    <a16:creationId xmlns:a16="http://schemas.microsoft.com/office/drawing/2014/main" id="{6272C9F1-A341-47F4-8E80-E0C5E29023A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</p:grpSp>
        <p:sp>
          <p:nvSpPr>
            <p:cNvPr id="79002" name="Text Box 154">
              <a:extLst>
                <a:ext uri="{FF2B5EF4-FFF2-40B4-BE49-F238E27FC236}">
                  <a16:creationId xmlns:a16="http://schemas.microsoft.com/office/drawing/2014/main" id="{7964FEFD-8A9D-44AD-9FC9-4D0963B400B8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76" y="13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en-US" sz="2400" b="0">
                  <a:solidFill>
                    <a:srgbClr val="000000"/>
                  </a:solidFill>
                </a:rPr>
                <a:t>1</a:t>
              </a:r>
              <a:endParaRPr lang="en-US" altLang="en-US" b="0"/>
            </a:p>
          </p:txBody>
        </p:sp>
        <p:sp>
          <p:nvSpPr>
            <p:cNvPr id="79003" name="Text Box 155">
              <a:extLst>
                <a:ext uri="{FF2B5EF4-FFF2-40B4-BE49-F238E27FC236}">
                  <a16:creationId xmlns:a16="http://schemas.microsoft.com/office/drawing/2014/main" id="{829FB3FD-02AA-4985-9DED-B39A5FDA0248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768" y="1776"/>
              <a:ext cx="1296" cy="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en-US">
                  <a:solidFill>
                    <a:srgbClr val="000000"/>
                  </a:solidFill>
                </a:rPr>
                <a:t>Title</a:t>
              </a:r>
            </a:p>
            <a:p>
              <a:pPr algn="l"/>
              <a:r>
                <a:rPr lang="en-US" altLang="en-US" b="0">
                  <a:solidFill>
                    <a:srgbClr val="000000"/>
                  </a:solidFill>
                </a:rPr>
                <a:t>content</a:t>
              </a:r>
            </a:p>
            <a:p>
              <a:pPr algn="l"/>
              <a:endParaRPr lang="en-US" altLang="en-US" b="0"/>
            </a:p>
          </p:txBody>
        </p:sp>
      </p:grpSp>
      <p:grpSp>
        <p:nvGrpSpPr>
          <p:cNvPr id="79004" name="Group 156">
            <a:extLst>
              <a:ext uri="{FF2B5EF4-FFF2-40B4-BE49-F238E27FC236}">
                <a16:creationId xmlns:a16="http://schemas.microsoft.com/office/drawing/2014/main" id="{D4D67306-1602-4515-875F-EFD90613C3AB}"/>
              </a:ext>
            </a:extLst>
          </p:cNvPr>
          <p:cNvGrpSpPr>
            <a:grpSpLocks/>
          </p:cNvGrpSpPr>
          <p:nvPr/>
        </p:nvGrpSpPr>
        <p:grpSpPr bwMode="auto">
          <a:xfrm>
            <a:off x="3505200" y="2060575"/>
            <a:ext cx="2166938" cy="4035425"/>
            <a:chOff x="2208" y="1296"/>
            <a:chExt cx="1365" cy="2542"/>
          </a:xfrm>
        </p:grpSpPr>
        <p:sp>
          <p:nvSpPr>
            <p:cNvPr id="79005" name="AutoShape 157">
              <a:extLst>
                <a:ext uri="{FF2B5EF4-FFF2-40B4-BE49-F238E27FC236}">
                  <a16:creationId xmlns:a16="http://schemas.microsoft.com/office/drawing/2014/main" id="{7602C68D-CABC-4751-A58F-4738DBA51F9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006" name="AutoShape 158">
              <a:extLst>
                <a:ext uri="{FF2B5EF4-FFF2-40B4-BE49-F238E27FC236}">
                  <a16:creationId xmlns:a16="http://schemas.microsoft.com/office/drawing/2014/main" id="{1B2018E7-D4A7-4978-AA36-8F81B48D5FD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007" name="AutoShape 159">
              <a:extLst>
                <a:ext uri="{FF2B5EF4-FFF2-40B4-BE49-F238E27FC236}">
                  <a16:creationId xmlns:a16="http://schemas.microsoft.com/office/drawing/2014/main" id="{6B59A8D4-F3B0-47D0-B3B4-AE99A6669DA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40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73E77E">
                    <a:gamma/>
                    <a:tint val="5451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008" name="AutoShape 160">
              <a:extLst>
                <a:ext uri="{FF2B5EF4-FFF2-40B4-BE49-F238E27FC236}">
                  <a16:creationId xmlns:a16="http://schemas.microsoft.com/office/drawing/2014/main" id="{3DC879D5-24ED-468A-9E5A-6132A896B5B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>
                    <a:gamma/>
                    <a:tint val="33333"/>
                    <a:invGamma/>
                  </a:srgbClr>
                </a:gs>
                <a:gs pos="100000">
                  <a:srgbClr val="73E77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009" name="Oval 161">
              <a:extLst>
                <a:ext uri="{FF2B5EF4-FFF2-40B4-BE49-F238E27FC236}">
                  <a16:creationId xmlns:a16="http://schemas.microsoft.com/office/drawing/2014/main" id="{320900AB-7755-467A-88CC-A4B2AE87C52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677" y="1296"/>
              <a:ext cx="405" cy="40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9010" name="Oval 162">
              <a:extLst>
                <a:ext uri="{FF2B5EF4-FFF2-40B4-BE49-F238E27FC236}">
                  <a16:creationId xmlns:a16="http://schemas.microsoft.com/office/drawing/2014/main" id="{60D7A3C8-9F95-47EF-8DC1-58464D476B9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79011" name="Oval 163">
              <a:extLst>
                <a:ext uri="{FF2B5EF4-FFF2-40B4-BE49-F238E27FC236}">
                  <a16:creationId xmlns:a16="http://schemas.microsoft.com/office/drawing/2014/main" id="{414BBF60-1DEB-4B0F-B411-05200A455D5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686" y="1301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79012" name="Oval 164">
              <a:extLst>
                <a:ext uri="{FF2B5EF4-FFF2-40B4-BE49-F238E27FC236}">
                  <a16:creationId xmlns:a16="http://schemas.microsoft.com/office/drawing/2014/main" id="{A8AA5904-11CB-487B-93D6-B10771D8163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690" y="1305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79013" name="Oval 165">
              <a:extLst>
                <a:ext uri="{FF2B5EF4-FFF2-40B4-BE49-F238E27FC236}">
                  <a16:creationId xmlns:a16="http://schemas.microsoft.com/office/drawing/2014/main" id="{EE0334C7-CA2A-4CD6-AAD5-168D61A490D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79014" name="Text Box 166">
              <a:extLst>
                <a:ext uri="{FF2B5EF4-FFF2-40B4-BE49-F238E27FC236}">
                  <a16:creationId xmlns:a16="http://schemas.microsoft.com/office/drawing/2014/main" id="{72CF3374-17D4-4455-9660-D3EBAF9D2F2F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764" y="13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en-US" sz="2400" b="0">
                  <a:solidFill>
                    <a:srgbClr val="000000"/>
                  </a:solidFill>
                </a:rPr>
                <a:t>2</a:t>
              </a:r>
              <a:endParaRPr lang="en-US" altLang="en-US" b="0"/>
            </a:p>
          </p:txBody>
        </p:sp>
        <p:sp>
          <p:nvSpPr>
            <p:cNvPr id="79015" name="Text Box 167">
              <a:extLst>
                <a:ext uri="{FF2B5EF4-FFF2-40B4-BE49-F238E27FC236}">
                  <a16:creationId xmlns:a16="http://schemas.microsoft.com/office/drawing/2014/main" id="{25D53584-3387-4326-91D8-24C437FED0AE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256" y="1776"/>
              <a:ext cx="129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en-US">
                  <a:solidFill>
                    <a:srgbClr val="000000"/>
                  </a:solidFill>
                </a:rPr>
                <a:t>Title</a:t>
              </a:r>
            </a:p>
            <a:p>
              <a:pPr algn="l"/>
              <a:r>
                <a:rPr lang="en-US" altLang="en-US" b="0">
                  <a:solidFill>
                    <a:srgbClr val="000000"/>
                  </a:solidFill>
                </a:rPr>
                <a:t>content</a:t>
              </a:r>
            </a:p>
          </p:txBody>
        </p:sp>
        <p:sp>
          <p:nvSpPr>
            <p:cNvPr id="79016" name="AutoShape 168">
              <a:extLst>
                <a:ext uri="{FF2B5EF4-FFF2-40B4-BE49-F238E27FC236}">
                  <a16:creationId xmlns:a16="http://schemas.microsoft.com/office/drawing/2014/main" id="{AC32A4BC-EC9E-48A5-A463-C26485D7675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10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58A4AE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017" name="AutoShape 169">
              <a:extLst>
                <a:ext uri="{FF2B5EF4-FFF2-40B4-BE49-F238E27FC236}">
                  <a16:creationId xmlns:a16="http://schemas.microsoft.com/office/drawing/2014/main" id="{CF36286C-6465-458B-A511-4EBF5E33CA5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38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2B2BB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018" name="Group 170">
            <a:extLst>
              <a:ext uri="{FF2B5EF4-FFF2-40B4-BE49-F238E27FC236}">
                <a16:creationId xmlns:a16="http://schemas.microsoft.com/office/drawing/2014/main" id="{B3F8B5D3-2F81-49A9-B4FB-16DB780366DD}"/>
              </a:ext>
            </a:extLst>
          </p:cNvPr>
          <p:cNvGrpSpPr>
            <a:grpSpLocks/>
          </p:cNvGrpSpPr>
          <p:nvPr/>
        </p:nvGrpSpPr>
        <p:grpSpPr bwMode="auto">
          <a:xfrm>
            <a:off x="5861050" y="2060575"/>
            <a:ext cx="2170113" cy="4035425"/>
            <a:chOff x="3692" y="1296"/>
            <a:chExt cx="1367" cy="2542"/>
          </a:xfrm>
        </p:grpSpPr>
        <p:sp>
          <p:nvSpPr>
            <p:cNvPr id="79019" name="AutoShape 171">
              <a:extLst>
                <a:ext uri="{FF2B5EF4-FFF2-40B4-BE49-F238E27FC236}">
                  <a16:creationId xmlns:a16="http://schemas.microsoft.com/office/drawing/2014/main" id="{AFA8D36F-0AB0-4ACA-90A2-52B444F3828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020" name="AutoShape 172">
              <a:extLst>
                <a:ext uri="{FF2B5EF4-FFF2-40B4-BE49-F238E27FC236}">
                  <a16:creationId xmlns:a16="http://schemas.microsoft.com/office/drawing/2014/main" id="{8498C96B-BED0-412C-A632-81CC98ABE08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717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021" name="AutoShape 173">
              <a:extLst>
                <a:ext uri="{FF2B5EF4-FFF2-40B4-BE49-F238E27FC236}">
                  <a16:creationId xmlns:a16="http://schemas.microsoft.com/office/drawing/2014/main" id="{C16D49F7-E750-479D-9ACA-E7AF9485C84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728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E9E065">
                    <a:gamma/>
                    <a:tint val="5764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022" name="AutoShape 174">
              <a:extLst>
                <a:ext uri="{FF2B5EF4-FFF2-40B4-BE49-F238E27FC236}">
                  <a16:creationId xmlns:a16="http://schemas.microsoft.com/office/drawing/2014/main" id="{821B2657-5901-44A9-B7FD-82E738C6875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>
                    <a:gamma/>
                    <a:tint val="33333"/>
                    <a:invGamma/>
                  </a:srgbClr>
                </a:gs>
                <a:gs pos="100000">
                  <a:srgbClr val="E9E065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9023" name="Group 175">
              <a:extLst>
                <a:ext uri="{FF2B5EF4-FFF2-40B4-BE49-F238E27FC236}">
                  <a16:creationId xmlns:a16="http://schemas.microsoft.com/office/drawing/2014/main" id="{5C579083-C3F4-494A-A735-FE93C689FD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65" y="1296"/>
              <a:ext cx="405" cy="405"/>
              <a:chOff x="1289" y="582"/>
              <a:chExt cx="668" cy="668"/>
            </a:xfrm>
          </p:grpSpPr>
          <p:sp>
            <p:nvSpPr>
              <p:cNvPr id="79024" name="Oval 176">
                <a:extLst>
                  <a:ext uri="{FF2B5EF4-FFF2-40B4-BE49-F238E27FC236}">
                    <a16:creationId xmlns:a16="http://schemas.microsoft.com/office/drawing/2014/main" id="{D28F60E0-77E3-4C56-8605-497EF4EBAA09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9025" name="Oval 177">
                <a:extLst>
                  <a:ext uri="{FF2B5EF4-FFF2-40B4-BE49-F238E27FC236}">
                    <a16:creationId xmlns:a16="http://schemas.microsoft.com/office/drawing/2014/main" id="{6C24A8D4-FD01-4BA0-B05E-A463828D221A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79026" name="Oval 178">
                <a:extLst>
                  <a:ext uri="{FF2B5EF4-FFF2-40B4-BE49-F238E27FC236}">
                    <a16:creationId xmlns:a16="http://schemas.microsoft.com/office/drawing/2014/main" id="{94E5BE51-3E80-4A75-87FD-24112B2C40C4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79027" name="Oval 179">
                <a:extLst>
                  <a:ext uri="{FF2B5EF4-FFF2-40B4-BE49-F238E27FC236}">
                    <a16:creationId xmlns:a16="http://schemas.microsoft.com/office/drawing/2014/main" id="{8BE96463-B1A8-4678-93C7-4004B1A7CD4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79028" name="Oval 180">
                <a:extLst>
                  <a:ext uri="{FF2B5EF4-FFF2-40B4-BE49-F238E27FC236}">
                    <a16:creationId xmlns:a16="http://schemas.microsoft.com/office/drawing/2014/main" id="{A3A568E8-F713-47F1-B02E-35A256526E61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</p:grpSp>
        <p:sp>
          <p:nvSpPr>
            <p:cNvPr id="79029" name="Text Box 181">
              <a:extLst>
                <a:ext uri="{FF2B5EF4-FFF2-40B4-BE49-F238E27FC236}">
                  <a16:creationId xmlns:a16="http://schemas.microsoft.com/office/drawing/2014/main" id="{246A3B04-358B-4E7A-8785-A9B498266F28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4252" y="13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en-US" sz="2400" b="0">
                  <a:solidFill>
                    <a:srgbClr val="000000"/>
                  </a:solidFill>
                </a:rPr>
                <a:t>3</a:t>
              </a:r>
              <a:endParaRPr lang="en-US" altLang="en-US" b="0"/>
            </a:p>
          </p:txBody>
        </p:sp>
        <p:sp>
          <p:nvSpPr>
            <p:cNvPr id="79030" name="Text Box 182">
              <a:extLst>
                <a:ext uri="{FF2B5EF4-FFF2-40B4-BE49-F238E27FC236}">
                  <a16:creationId xmlns:a16="http://schemas.microsoft.com/office/drawing/2014/main" id="{D43DDAFC-216D-4AFE-BF59-D103DC557984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3744" y="1776"/>
              <a:ext cx="129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en-US">
                  <a:solidFill>
                    <a:srgbClr val="000000"/>
                  </a:solidFill>
                </a:rPr>
                <a:t>Title</a:t>
              </a:r>
            </a:p>
            <a:p>
              <a:pPr algn="l"/>
              <a:r>
                <a:rPr lang="en-US" altLang="en-US" b="0">
                  <a:solidFill>
                    <a:srgbClr val="000000"/>
                  </a:solidFill>
                </a:rPr>
                <a:t>content</a:t>
              </a:r>
            </a:p>
          </p:txBody>
        </p:sp>
        <p:sp>
          <p:nvSpPr>
            <p:cNvPr id="79031" name="AutoShape 183">
              <a:extLst>
                <a:ext uri="{FF2B5EF4-FFF2-40B4-BE49-F238E27FC236}">
                  <a16:creationId xmlns:a16="http://schemas.microsoft.com/office/drawing/2014/main" id="{B80A1D22-4E71-4896-8179-396F101C549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692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6F9DB7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032" name="AutoShape 184">
              <a:extLst>
                <a:ext uri="{FF2B5EF4-FFF2-40B4-BE49-F238E27FC236}">
                  <a16:creationId xmlns:a16="http://schemas.microsoft.com/office/drawing/2014/main" id="{2041C668-91DE-4F83-B966-E888023CA0A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720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8BAAF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>
            <a:extLst>
              <a:ext uri="{FF2B5EF4-FFF2-40B4-BE49-F238E27FC236}">
                <a16:creationId xmlns:a16="http://schemas.microsoft.com/office/drawing/2014/main" id="{2C0855A3-988C-4ED9-94FC-F9A84BB32C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Diagram</a:t>
            </a:r>
          </a:p>
        </p:txBody>
      </p:sp>
      <p:grpSp>
        <p:nvGrpSpPr>
          <p:cNvPr id="79969" name="Group 97">
            <a:extLst>
              <a:ext uri="{FF2B5EF4-FFF2-40B4-BE49-F238E27FC236}">
                <a16:creationId xmlns:a16="http://schemas.microsoft.com/office/drawing/2014/main" id="{662A00AE-CE49-407F-8264-29F1BA568DFB}"/>
              </a:ext>
            </a:extLst>
          </p:cNvPr>
          <p:cNvGrpSpPr>
            <a:grpSpLocks/>
          </p:cNvGrpSpPr>
          <p:nvPr/>
        </p:nvGrpSpPr>
        <p:grpSpPr bwMode="auto">
          <a:xfrm>
            <a:off x="241300" y="2032000"/>
            <a:ext cx="8664575" cy="3911600"/>
            <a:chOff x="152" y="1280"/>
            <a:chExt cx="5458" cy="2464"/>
          </a:xfrm>
        </p:grpSpPr>
        <p:grpSp>
          <p:nvGrpSpPr>
            <p:cNvPr id="79875" name="Group 3">
              <a:extLst>
                <a:ext uri="{FF2B5EF4-FFF2-40B4-BE49-F238E27FC236}">
                  <a16:creationId xmlns:a16="http://schemas.microsoft.com/office/drawing/2014/main" id="{383D0735-00F7-4D73-83F2-76F27DE928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2" y="2040"/>
              <a:ext cx="5458" cy="90"/>
              <a:chOff x="0" y="1896"/>
              <a:chExt cx="5760" cy="120"/>
            </a:xfrm>
          </p:grpSpPr>
          <p:sp>
            <p:nvSpPr>
              <p:cNvPr id="79876" name="Rectangle 4">
                <a:extLst>
                  <a:ext uri="{FF2B5EF4-FFF2-40B4-BE49-F238E27FC236}">
                    <a16:creationId xmlns:a16="http://schemas.microsoft.com/office/drawing/2014/main" id="{CC66C0AC-5D23-4ED3-B31E-CD5E9DF7D10F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0" y="1896"/>
                <a:ext cx="5760" cy="47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100000">
                    <a:srgbClr val="808080">
                      <a:gamma/>
                      <a:tint val="1529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877" name="Rectangle 5">
                <a:extLst>
                  <a:ext uri="{FF2B5EF4-FFF2-40B4-BE49-F238E27FC236}">
                    <a16:creationId xmlns:a16="http://schemas.microsoft.com/office/drawing/2014/main" id="{28D0DEAA-E292-439C-8C50-9DEB2DFDFABE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0" y="1942"/>
                <a:ext cx="5760" cy="74"/>
              </a:xfrm>
              <a:prstGeom prst="rect">
                <a:avLst/>
              </a:prstGeom>
              <a:gradFill rotWithShape="1">
                <a:gsLst>
                  <a:gs pos="0">
                    <a:srgbClr val="5F5F5F">
                      <a:gamma/>
                      <a:tint val="30196"/>
                      <a:invGamma/>
                    </a:srgbClr>
                  </a:gs>
                  <a:gs pos="100000">
                    <a:srgbClr val="5F5F5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9965" name="Group 93">
              <a:extLst>
                <a:ext uri="{FF2B5EF4-FFF2-40B4-BE49-F238E27FC236}">
                  <a16:creationId xmlns:a16="http://schemas.microsoft.com/office/drawing/2014/main" id="{55CC96BA-88EF-4128-B631-ED42FBE399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0" y="1692"/>
              <a:ext cx="1079" cy="2010"/>
              <a:chOff x="480" y="1692"/>
              <a:chExt cx="1079" cy="2010"/>
            </a:xfrm>
          </p:grpSpPr>
          <p:grpSp>
            <p:nvGrpSpPr>
              <p:cNvPr id="79931" name="Group 59">
                <a:extLst>
                  <a:ext uri="{FF2B5EF4-FFF2-40B4-BE49-F238E27FC236}">
                    <a16:creationId xmlns:a16="http://schemas.microsoft.com/office/drawing/2014/main" id="{DD4E8F45-1806-4DA8-9A63-4D853EA690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877067">
                <a:off x="573" y="2715"/>
                <a:ext cx="1432" cy="541"/>
                <a:chOff x="2290" y="2725"/>
                <a:chExt cx="1832" cy="713"/>
              </a:xfrm>
            </p:grpSpPr>
            <p:grpSp>
              <p:nvGrpSpPr>
                <p:cNvPr id="79932" name="Group 60">
                  <a:extLst>
                    <a:ext uri="{FF2B5EF4-FFF2-40B4-BE49-F238E27FC236}">
                      <a16:creationId xmlns:a16="http://schemas.microsoft.com/office/drawing/2014/main" id="{076B89B7-1890-4879-9CBD-F5F4FA3833D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79933" name="Freeform 61">
                    <a:extLst>
                      <a:ext uri="{FF2B5EF4-FFF2-40B4-BE49-F238E27FC236}">
                        <a16:creationId xmlns:a16="http://schemas.microsoft.com/office/drawing/2014/main" id="{978FC2C0-4964-4DC3-94F5-15DF97D1518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0878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DF5908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9934" name="Freeform 62">
                    <a:extLst>
                      <a:ext uri="{FF2B5EF4-FFF2-40B4-BE49-F238E27FC236}">
                        <a16:creationId xmlns:a16="http://schemas.microsoft.com/office/drawing/2014/main" id="{0B0C81A1-0BC6-4A79-AC39-1BB50DF975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FFFFFF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9935" name="Group 63">
                  <a:extLst>
                    <a:ext uri="{FF2B5EF4-FFF2-40B4-BE49-F238E27FC236}">
                      <a16:creationId xmlns:a16="http://schemas.microsoft.com/office/drawing/2014/main" id="{78ADE508-BF0C-4AB7-A5DE-356AFDF9839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79936" name="Freeform 64">
                    <a:extLst>
                      <a:ext uri="{FF2B5EF4-FFF2-40B4-BE49-F238E27FC236}">
                        <a16:creationId xmlns:a16="http://schemas.microsoft.com/office/drawing/2014/main" id="{B1913D81-9D84-40EB-B298-8C86A722B2B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98B5B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DF5908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9937" name="Freeform 65">
                    <a:extLst>
                      <a:ext uri="{FF2B5EF4-FFF2-40B4-BE49-F238E27FC236}">
                        <a16:creationId xmlns:a16="http://schemas.microsoft.com/office/drawing/2014/main" id="{183BD7D4-3F96-406C-B62B-A6C42518E2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FFFFFF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79938" name="Group 66">
                <a:extLst>
                  <a:ext uri="{FF2B5EF4-FFF2-40B4-BE49-F238E27FC236}">
                    <a16:creationId xmlns:a16="http://schemas.microsoft.com/office/drawing/2014/main" id="{FC667B50-5836-430E-9E68-09BCC4F4BD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0" y="1692"/>
                <a:ext cx="799" cy="824"/>
                <a:chOff x="2789" y="1625"/>
                <a:chExt cx="907" cy="907"/>
              </a:xfrm>
            </p:grpSpPr>
            <p:sp>
              <p:nvSpPr>
                <p:cNvPr id="79939" name="Oval 67">
                  <a:extLst>
                    <a:ext uri="{FF2B5EF4-FFF2-40B4-BE49-F238E27FC236}">
                      <a16:creationId xmlns:a16="http://schemas.microsoft.com/office/drawing/2014/main" id="{3B5387E1-DBA9-4DDE-A0AA-B25B9A5D8A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tint val="0"/>
                        <a:invGamma/>
                      </a:srgbClr>
                    </a:gs>
                    <a:gs pos="50000">
                      <a:srgbClr val="83A6A7"/>
                    </a:gs>
                    <a:gs pos="100000">
                      <a:srgbClr val="83A6A7">
                        <a:gamma/>
                        <a:tint val="0"/>
                        <a:invGamma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9940" name="Oval 68">
                  <a:extLst>
                    <a:ext uri="{FF2B5EF4-FFF2-40B4-BE49-F238E27FC236}">
                      <a16:creationId xmlns:a16="http://schemas.microsoft.com/office/drawing/2014/main" id="{C1DF9023-E74E-4483-8122-F483A31D6D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alpha val="32001"/>
                      </a:srgbClr>
                    </a:gs>
                    <a:gs pos="100000">
                      <a:srgbClr val="83A6A7">
                        <a:gamma/>
                        <a:shade val="0"/>
                        <a:invGamma/>
                        <a:alpha val="89999"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9941" name="Oval 69">
                  <a:extLst>
                    <a:ext uri="{FF2B5EF4-FFF2-40B4-BE49-F238E27FC236}">
                      <a16:creationId xmlns:a16="http://schemas.microsoft.com/office/drawing/2014/main" id="{BC31289D-8A7E-48C3-BACE-90230182D9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849" y="1684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shade val="54118"/>
                        <a:invGamma/>
                      </a:srgbClr>
                    </a:gs>
                    <a:gs pos="50000">
                      <a:srgbClr val="83A6A7"/>
                    </a:gs>
                    <a:gs pos="100000">
                      <a:srgbClr val="83A6A7">
                        <a:gamma/>
                        <a:shade val="54118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9942" name="Oval 70">
                  <a:extLst>
                    <a:ext uri="{FF2B5EF4-FFF2-40B4-BE49-F238E27FC236}">
                      <a16:creationId xmlns:a16="http://schemas.microsoft.com/office/drawing/2014/main" id="{F5793AF8-12DF-43C0-8BCB-5D6C9513D2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849" y="1686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shade val="63529"/>
                        <a:invGamma/>
                      </a:srgbClr>
                    </a:gs>
                    <a:gs pos="100000">
                      <a:srgbClr val="83A6A7">
                        <a:alpha val="0"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9943" name="Oval 71">
                  <a:extLst>
                    <a:ext uri="{FF2B5EF4-FFF2-40B4-BE49-F238E27FC236}">
                      <a16:creationId xmlns:a16="http://schemas.microsoft.com/office/drawing/2014/main" id="{99FE002A-B1ED-4E60-9F82-A25C2AE1F9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888" y="1724"/>
                  <a:ext cx="709" cy="709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grpSp>
              <p:nvGrpSpPr>
                <p:cNvPr id="79944" name="Group 72">
                  <a:extLst>
                    <a:ext uri="{FF2B5EF4-FFF2-40B4-BE49-F238E27FC236}">
                      <a16:creationId xmlns:a16="http://schemas.microsoft.com/office/drawing/2014/main" id="{F40B9C40-D461-4482-9E70-37CDB503D37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99" y="1735"/>
                  <a:ext cx="687" cy="688"/>
                  <a:chOff x="4166" y="1706"/>
                  <a:chExt cx="1252" cy="1252"/>
                </a:xfrm>
              </p:grpSpPr>
              <p:sp>
                <p:nvSpPr>
                  <p:cNvPr id="79945" name="Oval 73">
                    <a:extLst>
                      <a:ext uri="{FF2B5EF4-FFF2-40B4-BE49-F238E27FC236}">
                        <a16:creationId xmlns:a16="http://schemas.microsoft.com/office/drawing/2014/main" id="{6E54522F-482C-42EB-8AE1-711AC605D8C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9946" name="Oval 74">
                    <a:extLst>
                      <a:ext uri="{FF2B5EF4-FFF2-40B4-BE49-F238E27FC236}">
                        <a16:creationId xmlns:a16="http://schemas.microsoft.com/office/drawing/2014/main" id="{B7137754-8A91-4E47-B5AC-54CC96FCE8C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9947" name="Oval 75">
                    <a:extLst>
                      <a:ext uri="{FF2B5EF4-FFF2-40B4-BE49-F238E27FC236}">
                        <a16:creationId xmlns:a16="http://schemas.microsoft.com/office/drawing/2014/main" id="{7B417D40-698C-480D-8178-05915B28B8E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9948" name="Oval 76">
                    <a:extLst>
                      <a:ext uri="{FF2B5EF4-FFF2-40B4-BE49-F238E27FC236}">
                        <a16:creationId xmlns:a16="http://schemas.microsoft.com/office/drawing/2014/main" id="{899DB30B-309A-4EB2-A54E-6340D6C3B88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79949" name="Text Box 77">
                <a:extLst>
                  <a:ext uri="{FF2B5EF4-FFF2-40B4-BE49-F238E27FC236}">
                    <a16:creationId xmlns:a16="http://schemas.microsoft.com/office/drawing/2014/main" id="{303A78AE-2025-43A8-8E54-6B5E65DA9C22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 rot="3925970">
                <a:off x="710" y="2836"/>
                <a:ext cx="85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2000">
                    <a:solidFill>
                      <a:schemeClr val="bg1"/>
                    </a:solidFill>
                  </a:rPr>
                  <a:t>Your Text</a:t>
                </a:r>
              </a:p>
            </p:txBody>
          </p:sp>
          <p:sp>
            <p:nvSpPr>
              <p:cNvPr id="79950" name="Text Box 78">
                <a:extLst>
                  <a:ext uri="{FF2B5EF4-FFF2-40B4-BE49-F238E27FC236}">
                    <a16:creationId xmlns:a16="http://schemas.microsoft.com/office/drawing/2014/main" id="{4EB401C6-C627-4747-8CA2-2707B976463E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 rot="3925970">
                <a:off x="1003" y="2663"/>
                <a:ext cx="631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1400"/>
                  <a:t>Your Text</a:t>
                </a:r>
              </a:p>
            </p:txBody>
          </p:sp>
        </p:grpSp>
        <p:grpSp>
          <p:nvGrpSpPr>
            <p:cNvPr id="79966" name="Group 94">
              <a:extLst>
                <a:ext uri="{FF2B5EF4-FFF2-40B4-BE49-F238E27FC236}">
                  <a16:creationId xmlns:a16="http://schemas.microsoft.com/office/drawing/2014/main" id="{9E3E1740-EC92-4FFF-B80B-BD365B5CB5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1" y="1692"/>
              <a:ext cx="1078" cy="2010"/>
              <a:chOff x="1581" y="1692"/>
              <a:chExt cx="1078" cy="2010"/>
            </a:xfrm>
          </p:grpSpPr>
          <p:grpSp>
            <p:nvGrpSpPr>
              <p:cNvPr id="79913" name="Group 41">
                <a:extLst>
                  <a:ext uri="{FF2B5EF4-FFF2-40B4-BE49-F238E27FC236}">
                    <a16:creationId xmlns:a16="http://schemas.microsoft.com/office/drawing/2014/main" id="{CCD423FA-8ABE-4362-8D1E-D82EBED80D4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877067">
                <a:off x="1673" y="2715"/>
                <a:ext cx="1432" cy="541"/>
                <a:chOff x="2290" y="2725"/>
                <a:chExt cx="1832" cy="713"/>
              </a:xfrm>
            </p:grpSpPr>
            <p:grpSp>
              <p:nvGrpSpPr>
                <p:cNvPr id="79914" name="Group 42">
                  <a:extLst>
                    <a:ext uri="{FF2B5EF4-FFF2-40B4-BE49-F238E27FC236}">
                      <a16:creationId xmlns:a16="http://schemas.microsoft.com/office/drawing/2014/main" id="{952982C6-07AF-42D1-B267-C54B9A2B615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79915" name="Freeform 43">
                    <a:extLst>
                      <a:ext uri="{FF2B5EF4-FFF2-40B4-BE49-F238E27FC236}">
                        <a16:creationId xmlns:a16="http://schemas.microsoft.com/office/drawing/2014/main" id="{AA2E6FCC-B2F1-4152-A180-8988B2E31E7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0878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DF5908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9916" name="Freeform 44">
                    <a:extLst>
                      <a:ext uri="{FF2B5EF4-FFF2-40B4-BE49-F238E27FC236}">
                        <a16:creationId xmlns:a16="http://schemas.microsoft.com/office/drawing/2014/main" id="{2B7A360C-4AF9-424B-AB41-322D5BBA297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FFFFFF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9917" name="Group 45">
                  <a:extLst>
                    <a:ext uri="{FF2B5EF4-FFF2-40B4-BE49-F238E27FC236}">
                      <a16:creationId xmlns:a16="http://schemas.microsoft.com/office/drawing/2014/main" id="{A2BAF10A-F119-49E8-9B5F-724D5B44E0B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79918" name="Freeform 46">
                    <a:extLst>
                      <a:ext uri="{FF2B5EF4-FFF2-40B4-BE49-F238E27FC236}">
                        <a16:creationId xmlns:a16="http://schemas.microsoft.com/office/drawing/2014/main" id="{58493E38-D273-4F56-97BE-6EE09EBC669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98B5B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DF5908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9919" name="Freeform 47">
                    <a:extLst>
                      <a:ext uri="{FF2B5EF4-FFF2-40B4-BE49-F238E27FC236}">
                        <a16:creationId xmlns:a16="http://schemas.microsoft.com/office/drawing/2014/main" id="{6FA463D3-4713-49E1-9506-97F6EE0B801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FFFFFF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79920" name="Group 48">
                <a:extLst>
                  <a:ext uri="{FF2B5EF4-FFF2-40B4-BE49-F238E27FC236}">
                    <a16:creationId xmlns:a16="http://schemas.microsoft.com/office/drawing/2014/main" id="{2EC75440-2610-495E-8EBD-7EBF581D118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81" y="1692"/>
                <a:ext cx="799" cy="824"/>
                <a:chOff x="2789" y="1625"/>
                <a:chExt cx="907" cy="907"/>
              </a:xfrm>
            </p:grpSpPr>
            <p:sp>
              <p:nvSpPr>
                <p:cNvPr id="79921" name="Oval 49">
                  <a:extLst>
                    <a:ext uri="{FF2B5EF4-FFF2-40B4-BE49-F238E27FC236}">
                      <a16:creationId xmlns:a16="http://schemas.microsoft.com/office/drawing/2014/main" id="{CD53AC05-4950-4165-A8DE-55047AA64E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tint val="0"/>
                        <a:invGamma/>
                      </a:srgbClr>
                    </a:gs>
                    <a:gs pos="50000">
                      <a:srgbClr val="83A6A7"/>
                    </a:gs>
                    <a:gs pos="100000">
                      <a:srgbClr val="83A6A7">
                        <a:gamma/>
                        <a:tint val="0"/>
                        <a:invGamma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9922" name="Oval 50">
                  <a:extLst>
                    <a:ext uri="{FF2B5EF4-FFF2-40B4-BE49-F238E27FC236}">
                      <a16:creationId xmlns:a16="http://schemas.microsoft.com/office/drawing/2014/main" id="{138D3804-6D59-4853-8305-84741E5C40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alpha val="32001"/>
                      </a:srgbClr>
                    </a:gs>
                    <a:gs pos="100000">
                      <a:srgbClr val="83A6A7">
                        <a:gamma/>
                        <a:shade val="0"/>
                        <a:invGamma/>
                        <a:alpha val="89999"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9923" name="Oval 51">
                  <a:extLst>
                    <a:ext uri="{FF2B5EF4-FFF2-40B4-BE49-F238E27FC236}">
                      <a16:creationId xmlns:a16="http://schemas.microsoft.com/office/drawing/2014/main" id="{6A6B295B-C14F-4570-A024-BC09A1BD74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849" y="1684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shade val="54118"/>
                        <a:invGamma/>
                      </a:srgbClr>
                    </a:gs>
                    <a:gs pos="50000">
                      <a:srgbClr val="83A6A7"/>
                    </a:gs>
                    <a:gs pos="100000">
                      <a:srgbClr val="83A6A7">
                        <a:gamma/>
                        <a:shade val="54118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9924" name="Oval 52">
                  <a:extLst>
                    <a:ext uri="{FF2B5EF4-FFF2-40B4-BE49-F238E27FC236}">
                      <a16:creationId xmlns:a16="http://schemas.microsoft.com/office/drawing/2014/main" id="{5701198D-D462-4CCD-B7C0-C717F0FA84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849" y="1686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shade val="63529"/>
                        <a:invGamma/>
                      </a:srgbClr>
                    </a:gs>
                    <a:gs pos="100000">
                      <a:srgbClr val="83A6A7">
                        <a:alpha val="0"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9925" name="Oval 53">
                  <a:extLst>
                    <a:ext uri="{FF2B5EF4-FFF2-40B4-BE49-F238E27FC236}">
                      <a16:creationId xmlns:a16="http://schemas.microsoft.com/office/drawing/2014/main" id="{13B98344-8704-49DF-A9C4-8AC5F35934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888" y="1724"/>
                  <a:ext cx="709" cy="709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grpSp>
              <p:nvGrpSpPr>
                <p:cNvPr id="79926" name="Group 54">
                  <a:extLst>
                    <a:ext uri="{FF2B5EF4-FFF2-40B4-BE49-F238E27FC236}">
                      <a16:creationId xmlns:a16="http://schemas.microsoft.com/office/drawing/2014/main" id="{CB0794F6-250F-425C-B519-63C3B02B667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99" y="1735"/>
                  <a:ext cx="687" cy="688"/>
                  <a:chOff x="4166" y="1706"/>
                  <a:chExt cx="1252" cy="1252"/>
                </a:xfrm>
              </p:grpSpPr>
              <p:sp>
                <p:nvSpPr>
                  <p:cNvPr id="79927" name="Oval 55">
                    <a:extLst>
                      <a:ext uri="{FF2B5EF4-FFF2-40B4-BE49-F238E27FC236}">
                        <a16:creationId xmlns:a16="http://schemas.microsoft.com/office/drawing/2014/main" id="{3E49D0A8-7D17-4E1C-AD56-37B2B9918EB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9928" name="Oval 56">
                    <a:extLst>
                      <a:ext uri="{FF2B5EF4-FFF2-40B4-BE49-F238E27FC236}">
                        <a16:creationId xmlns:a16="http://schemas.microsoft.com/office/drawing/2014/main" id="{8E8C0004-B078-467D-AA22-02641F5EF65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9929" name="Oval 57">
                    <a:extLst>
                      <a:ext uri="{FF2B5EF4-FFF2-40B4-BE49-F238E27FC236}">
                        <a16:creationId xmlns:a16="http://schemas.microsoft.com/office/drawing/2014/main" id="{192130DD-0D60-49CA-94F9-28F128C9E22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9930" name="Oval 58">
                    <a:extLst>
                      <a:ext uri="{FF2B5EF4-FFF2-40B4-BE49-F238E27FC236}">
                        <a16:creationId xmlns:a16="http://schemas.microsoft.com/office/drawing/2014/main" id="{E6CECFC0-CBF9-4A07-A27D-327AE4C678B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79951" name="Text Box 79">
                <a:extLst>
                  <a:ext uri="{FF2B5EF4-FFF2-40B4-BE49-F238E27FC236}">
                    <a16:creationId xmlns:a16="http://schemas.microsoft.com/office/drawing/2014/main" id="{E2C775C5-F6F6-4B54-9B5A-C02E91BFB342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 rot="3925970">
                <a:off x="1807" y="2836"/>
                <a:ext cx="85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2000">
                    <a:solidFill>
                      <a:schemeClr val="bg1"/>
                    </a:solidFill>
                  </a:rPr>
                  <a:t>Your Text</a:t>
                </a:r>
              </a:p>
            </p:txBody>
          </p:sp>
          <p:sp>
            <p:nvSpPr>
              <p:cNvPr id="79952" name="Text Box 80">
                <a:extLst>
                  <a:ext uri="{FF2B5EF4-FFF2-40B4-BE49-F238E27FC236}">
                    <a16:creationId xmlns:a16="http://schemas.microsoft.com/office/drawing/2014/main" id="{6A10E488-0956-4E44-8E6B-AA8380540E5A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 rot="3925970">
                <a:off x="2100" y="2663"/>
                <a:ext cx="631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1400"/>
                  <a:t>Your Text</a:t>
                </a:r>
              </a:p>
            </p:txBody>
          </p:sp>
        </p:grpSp>
        <p:grpSp>
          <p:nvGrpSpPr>
            <p:cNvPr id="79967" name="Group 95">
              <a:extLst>
                <a:ext uri="{FF2B5EF4-FFF2-40B4-BE49-F238E27FC236}">
                  <a16:creationId xmlns:a16="http://schemas.microsoft.com/office/drawing/2014/main" id="{136A88AD-2ACE-47FB-A06A-71917C3B88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7" y="1692"/>
              <a:ext cx="1079" cy="2010"/>
              <a:chOff x="2717" y="1692"/>
              <a:chExt cx="1079" cy="2010"/>
            </a:xfrm>
          </p:grpSpPr>
          <p:grpSp>
            <p:nvGrpSpPr>
              <p:cNvPr id="79878" name="Group 6">
                <a:extLst>
                  <a:ext uri="{FF2B5EF4-FFF2-40B4-BE49-F238E27FC236}">
                    <a16:creationId xmlns:a16="http://schemas.microsoft.com/office/drawing/2014/main" id="{111245C9-3806-4783-B420-03233C71865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877067">
                <a:off x="2810" y="2715"/>
                <a:ext cx="1432" cy="541"/>
                <a:chOff x="2290" y="2725"/>
                <a:chExt cx="1832" cy="713"/>
              </a:xfrm>
            </p:grpSpPr>
            <p:grpSp>
              <p:nvGrpSpPr>
                <p:cNvPr id="79879" name="Group 7">
                  <a:extLst>
                    <a:ext uri="{FF2B5EF4-FFF2-40B4-BE49-F238E27FC236}">
                      <a16:creationId xmlns:a16="http://schemas.microsoft.com/office/drawing/2014/main" id="{6991242D-3B01-4C16-9ED4-7CC085DECA3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79880" name="Freeform 8">
                    <a:extLst>
                      <a:ext uri="{FF2B5EF4-FFF2-40B4-BE49-F238E27FC236}">
                        <a16:creationId xmlns:a16="http://schemas.microsoft.com/office/drawing/2014/main" id="{0EE5070B-8ECA-4E90-8B96-B910E3DD7FF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0878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DF5908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9881" name="Freeform 9">
                    <a:extLst>
                      <a:ext uri="{FF2B5EF4-FFF2-40B4-BE49-F238E27FC236}">
                        <a16:creationId xmlns:a16="http://schemas.microsoft.com/office/drawing/2014/main" id="{4ECC12DA-060A-4E19-9DD1-0853EE56959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FFFFFF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9882" name="Group 10">
                  <a:extLst>
                    <a:ext uri="{FF2B5EF4-FFF2-40B4-BE49-F238E27FC236}">
                      <a16:creationId xmlns:a16="http://schemas.microsoft.com/office/drawing/2014/main" id="{F98905C9-669E-4EC4-B536-3763D91508B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79883" name="Freeform 11">
                    <a:extLst>
                      <a:ext uri="{FF2B5EF4-FFF2-40B4-BE49-F238E27FC236}">
                        <a16:creationId xmlns:a16="http://schemas.microsoft.com/office/drawing/2014/main" id="{D9020C58-6E7C-4AFA-BD6D-2FD11697293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98B5B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DF5908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9884" name="Freeform 12">
                    <a:extLst>
                      <a:ext uri="{FF2B5EF4-FFF2-40B4-BE49-F238E27FC236}">
                        <a16:creationId xmlns:a16="http://schemas.microsoft.com/office/drawing/2014/main" id="{E9C71BE9-73B8-4096-91D3-1A84DEFA8B1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FFFFFF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79885" name="Group 13">
                <a:extLst>
                  <a:ext uri="{FF2B5EF4-FFF2-40B4-BE49-F238E27FC236}">
                    <a16:creationId xmlns:a16="http://schemas.microsoft.com/office/drawing/2014/main" id="{E07D9888-43BE-4CAE-8415-8FB92FEE931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17" y="1692"/>
                <a:ext cx="800" cy="824"/>
                <a:chOff x="2789" y="1625"/>
                <a:chExt cx="907" cy="907"/>
              </a:xfrm>
            </p:grpSpPr>
            <p:sp>
              <p:nvSpPr>
                <p:cNvPr id="79886" name="Oval 14">
                  <a:extLst>
                    <a:ext uri="{FF2B5EF4-FFF2-40B4-BE49-F238E27FC236}">
                      <a16:creationId xmlns:a16="http://schemas.microsoft.com/office/drawing/2014/main" id="{A80D2AAE-2641-44E0-BC0A-5F65843242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tint val="0"/>
                        <a:invGamma/>
                      </a:srgbClr>
                    </a:gs>
                    <a:gs pos="50000">
                      <a:srgbClr val="83A6A7"/>
                    </a:gs>
                    <a:gs pos="100000">
                      <a:srgbClr val="83A6A7">
                        <a:gamma/>
                        <a:tint val="0"/>
                        <a:invGamma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9887" name="Oval 15">
                  <a:extLst>
                    <a:ext uri="{FF2B5EF4-FFF2-40B4-BE49-F238E27FC236}">
                      <a16:creationId xmlns:a16="http://schemas.microsoft.com/office/drawing/2014/main" id="{466EBAB9-4037-4CA5-930D-ACE03D46E4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alpha val="32001"/>
                      </a:srgbClr>
                    </a:gs>
                    <a:gs pos="100000">
                      <a:srgbClr val="83A6A7">
                        <a:gamma/>
                        <a:shade val="0"/>
                        <a:invGamma/>
                        <a:alpha val="89999"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9888" name="Oval 16">
                  <a:extLst>
                    <a:ext uri="{FF2B5EF4-FFF2-40B4-BE49-F238E27FC236}">
                      <a16:creationId xmlns:a16="http://schemas.microsoft.com/office/drawing/2014/main" id="{0FF9087E-6093-45D7-B649-59D3FD4A64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849" y="1684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shade val="54118"/>
                        <a:invGamma/>
                      </a:srgbClr>
                    </a:gs>
                    <a:gs pos="50000">
                      <a:srgbClr val="83A6A7"/>
                    </a:gs>
                    <a:gs pos="100000">
                      <a:srgbClr val="83A6A7">
                        <a:gamma/>
                        <a:shade val="54118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9889" name="Oval 17">
                  <a:extLst>
                    <a:ext uri="{FF2B5EF4-FFF2-40B4-BE49-F238E27FC236}">
                      <a16:creationId xmlns:a16="http://schemas.microsoft.com/office/drawing/2014/main" id="{73356735-F3C7-40E6-994F-1087C044BA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849" y="1686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shade val="63529"/>
                        <a:invGamma/>
                      </a:srgbClr>
                    </a:gs>
                    <a:gs pos="100000">
                      <a:srgbClr val="83A6A7">
                        <a:alpha val="0"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9890" name="Oval 18">
                  <a:extLst>
                    <a:ext uri="{FF2B5EF4-FFF2-40B4-BE49-F238E27FC236}">
                      <a16:creationId xmlns:a16="http://schemas.microsoft.com/office/drawing/2014/main" id="{D5BFA1EC-2C3D-41AC-ABAE-3AC58963E8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888" y="1724"/>
                  <a:ext cx="709" cy="709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grpSp>
              <p:nvGrpSpPr>
                <p:cNvPr id="79891" name="Group 19">
                  <a:extLst>
                    <a:ext uri="{FF2B5EF4-FFF2-40B4-BE49-F238E27FC236}">
                      <a16:creationId xmlns:a16="http://schemas.microsoft.com/office/drawing/2014/main" id="{035803D6-3DA2-4615-8F6C-97DC2F953C1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99" y="1735"/>
                  <a:ext cx="687" cy="688"/>
                  <a:chOff x="4166" y="1706"/>
                  <a:chExt cx="1252" cy="1252"/>
                </a:xfrm>
              </p:grpSpPr>
              <p:sp>
                <p:nvSpPr>
                  <p:cNvPr id="79892" name="Oval 20">
                    <a:extLst>
                      <a:ext uri="{FF2B5EF4-FFF2-40B4-BE49-F238E27FC236}">
                        <a16:creationId xmlns:a16="http://schemas.microsoft.com/office/drawing/2014/main" id="{7EF11B69-F02B-4318-89BB-34758D0B707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9893" name="Oval 21">
                    <a:extLst>
                      <a:ext uri="{FF2B5EF4-FFF2-40B4-BE49-F238E27FC236}">
                        <a16:creationId xmlns:a16="http://schemas.microsoft.com/office/drawing/2014/main" id="{4E34FF7C-3901-45AC-BCA7-D397032E81C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9894" name="Oval 22">
                    <a:extLst>
                      <a:ext uri="{FF2B5EF4-FFF2-40B4-BE49-F238E27FC236}">
                        <a16:creationId xmlns:a16="http://schemas.microsoft.com/office/drawing/2014/main" id="{3F6662DF-2573-4897-9CE4-863B304750C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9895" name="Oval 23">
                    <a:extLst>
                      <a:ext uri="{FF2B5EF4-FFF2-40B4-BE49-F238E27FC236}">
                        <a16:creationId xmlns:a16="http://schemas.microsoft.com/office/drawing/2014/main" id="{5D9B57E4-304E-4D13-8D02-0EAFB2677E7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79953" name="Text Box 81">
                <a:extLst>
                  <a:ext uri="{FF2B5EF4-FFF2-40B4-BE49-F238E27FC236}">
                    <a16:creationId xmlns:a16="http://schemas.microsoft.com/office/drawing/2014/main" id="{47C9E6FF-7415-4F60-869C-46F3205F00D1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 rot="3925970">
                <a:off x="2949" y="2836"/>
                <a:ext cx="85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2000">
                    <a:solidFill>
                      <a:schemeClr val="bg1"/>
                    </a:solidFill>
                  </a:rPr>
                  <a:t>Your Text</a:t>
                </a:r>
              </a:p>
            </p:txBody>
          </p:sp>
          <p:sp>
            <p:nvSpPr>
              <p:cNvPr id="79954" name="Text Box 82">
                <a:extLst>
                  <a:ext uri="{FF2B5EF4-FFF2-40B4-BE49-F238E27FC236}">
                    <a16:creationId xmlns:a16="http://schemas.microsoft.com/office/drawing/2014/main" id="{7C42445C-DAFC-4C0C-A705-E1E9CE47D6F1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 rot="3925970">
                <a:off x="3242" y="2663"/>
                <a:ext cx="631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1400"/>
                  <a:t>Your Text</a:t>
                </a:r>
              </a:p>
            </p:txBody>
          </p:sp>
        </p:grpSp>
        <p:grpSp>
          <p:nvGrpSpPr>
            <p:cNvPr id="79968" name="Group 96">
              <a:extLst>
                <a:ext uri="{FF2B5EF4-FFF2-40B4-BE49-F238E27FC236}">
                  <a16:creationId xmlns:a16="http://schemas.microsoft.com/office/drawing/2014/main" id="{D12B57FB-75E2-4A07-B054-F1B69C211A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36" y="1601"/>
              <a:ext cx="1199" cy="2143"/>
              <a:chOff x="3836" y="1601"/>
              <a:chExt cx="1199" cy="2143"/>
            </a:xfrm>
          </p:grpSpPr>
          <p:grpSp>
            <p:nvGrpSpPr>
              <p:cNvPr id="79896" name="Group 24">
                <a:extLst>
                  <a:ext uri="{FF2B5EF4-FFF2-40B4-BE49-F238E27FC236}">
                    <a16:creationId xmlns:a16="http://schemas.microsoft.com/office/drawing/2014/main" id="{8864C4F3-5F6B-4720-8F6A-8393542F05F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877067">
                <a:off x="4049" y="2757"/>
                <a:ext cx="1432" cy="541"/>
                <a:chOff x="2290" y="2725"/>
                <a:chExt cx="1832" cy="713"/>
              </a:xfrm>
            </p:grpSpPr>
            <p:grpSp>
              <p:nvGrpSpPr>
                <p:cNvPr id="79897" name="Group 25">
                  <a:extLst>
                    <a:ext uri="{FF2B5EF4-FFF2-40B4-BE49-F238E27FC236}">
                      <a16:creationId xmlns:a16="http://schemas.microsoft.com/office/drawing/2014/main" id="{D2D22B76-373B-49A5-9FC1-4CF2D990318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79898" name="Freeform 26">
                    <a:extLst>
                      <a:ext uri="{FF2B5EF4-FFF2-40B4-BE49-F238E27FC236}">
                        <a16:creationId xmlns:a16="http://schemas.microsoft.com/office/drawing/2014/main" id="{858E60AE-77BB-4574-8C01-F22CE34156E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0066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DF5908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9899" name="Freeform 27">
                    <a:extLst>
                      <a:ext uri="{FF2B5EF4-FFF2-40B4-BE49-F238E27FC236}">
                        <a16:creationId xmlns:a16="http://schemas.microsoft.com/office/drawing/2014/main" id="{2C5A1AD7-648A-4D7F-8C37-E11ADE1989C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FFFFFF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9900" name="Group 28">
                  <a:extLst>
                    <a:ext uri="{FF2B5EF4-FFF2-40B4-BE49-F238E27FC236}">
                      <a16:creationId xmlns:a16="http://schemas.microsoft.com/office/drawing/2014/main" id="{090CEC6B-9BE0-4772-89EF-AF1461EFCCB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79901" name="Freeform 29">
                    <a:extLst>
                      <a:ext uri="{FF2B5EF4-FFF2-40B4-BE49-F238E27FC236}">
                        <a16:creationId xmlns:a16="http://schemas.microsoft.com/office/drawing/2014/main" id="{66F6E386-3105-4198-B244-A9650F28500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699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DF5908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9902" name="Freeform 30">
                    <a:extLst>
                      <a:ext uri="{FF2B5EF4-FFF2-40B4-BE49-F238E27FC236}">
                        <a16:creationId xmlns:a16="http://schemas.microsoft.com/office/drawing/2014/main" id="{45E8CA31-DE6F-485F-88DD-5BF0DFB9C69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FFFFFF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79903" name="Oval 31">
                <a:extLst>
                  <a:ext uri="{FF2B5EF4-FFF2-40B4-BE49-F238E27FC236}">
                    <a16:creationId xmlns:a16="http://schemas.microsoft.com/office/drawing/2014/main" id="{2EA87C2B-FD82-4188-9B9E-46DA93F77082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836" y="1601"/>
                <a:ext cx="960" cy="98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tint val="0"/>
                      <a:invGamma/>
                    </a:srgbClr>
                  </a:gs>
                  <a:gs pos="50000">
                    <a:srgbClr val="3399FF"/>
                  </a:gs>
                  <a:gs pos="100000">
                    <a:srgbClr val="3399FF">
                      <a:gamma/>
                      <a:tint val="0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9904" name="Oval 32">
                <a:extLst>
                  <a:ext uri="{FF2B5EF4-FFF2-40B4-BE49-F238E27FC236}">
                    <a16:creationId xmlns:a16="http://schemas.microsoft.com/office/drawing/2014/main" id="{63D06B2C-335E-4913-9029-28B0BE2A6511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836" y="1601"/>
                <a:ext cx="960" cy="98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alpha val="32001"/>
                    </a:srgbClr>
                  </a:gs>
                  <a:gs pos="100000">
                    <a:srgbClr val="3399FF">
                      <a:gamma/>
                      <a:shade val="0"/>
                      <a:invGamma/>
                      <a:alpha val="89999"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9905" name="Oval 33">
                <a:extLst>
                  <a:ext uri="{FF2B5EF4-FFF2-40B4-BE49-F238E27FC236}">
                    <a16:creationId xmlns:a16="http://schemas.microsoft.com/office/drawing/2014/main" id="{874EEBFD-7F5C-431D-8E63-053FEABD855C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900" y="1666"/>
                <a:ext cx="834" cy="85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shade val="54118"/>
                      <a:invGamma/>
                    </a:srgbClr>
                  </a:gs>
                  <a:gs pos="50000">
                    <a:srgbClr val="3399FF"/>
                  </a:gs>
                  <a:gs pos="100000">
                    <a:srgbClr val="3399FF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9906" name="Oval 34">
                <a:extLst>
                  <a:ext uri="{FF2B5EF4-FFF2-40B4-BE49-F238E27FC236}">
                    <a16:creationId xmlns:a16="http://schemas.microsoft.com/office/drawing/2014/main" id="{FB19E05A-20E6-4DC5-89B0-343058063029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901" y="1668"/>
                <a:ext cx="834" cy="85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shade val="63529"/>
                      <a:invGamma/>
                    </a:srgbClr>
                  </a:gs>
                  <a:gs pos="100000">
                    <a:srgbClr val="3399FF">
                      <a:alpha val="0"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9907" name="Oval 35">
                <a:extLst>
                  <a:ext uri="{FF2B5EF4-FFF2-40B4-BE49-F238E27FC236}">
                    <a16:creationId xmlns:a16="http://schemas.microsoft.com/office/drawing/2014/main" id="{EE555307-513E-415B-9FE3-7739342B9E4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941" y="1709"/>
                <a:ext cx="751" cy="77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79908" name="Group 36">
                <a:extLst>
                  <a:ext uri="{FF2B5EF4-FFF2-40B4-BE49-F238E27FC236}">
                    <a16:creationId xmlns:a16="http://schemas.microsoft.com/office/drawing/2014/main" id="{05F51D04-6378-48AE-8AED-89279CF4B10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53" y="1721"/>
                <a:ext cx="728" cy="749"/>
                <a:chOff x="4166" y="1706"/>
                <a:chExt cx="1252" cy="1252"/>
              </a:xfrm>
            </p:grpSpPr>
            <p:sp>
              <p:nvSpPr>
                <p:cNvPr id="79909" name="Oval 37">
                  <a:extLst>
                    <a:ext uri="{FF2B5EF4-FFF2-40B4-BE49-F238E27FC236}">
                      <a16:creationId xmlns:a16="http://schemas.microsoft.com/office/drawing/2014/main" id="{77834AB8-648C-4849-AA15-CF352714E2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en-US"/>
                </a:p>
              </p:txBody>
            </p:sp>
            <p:sp>
              <p:nvSpPr>
                <p:cNvPr id="79910" name="Oval 38">
                  <a:extLst>
                    <a:ext uri="{FF2B5EF4-FFF2-40B4-BE49-F238E27FC236}">
                      <a16:creationId xmlns:a16="http://schemas.microsoft.com/office/drawing/2014/main" id="{A384C70F-8DE7-4F18-9AF8-847CE12D6D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en-US"/>
                </a:p>
              </p:txBody>
            </p:sp>
            <p:sp>
              <p:nvSpPr>
                <p:cNvPr id="79911" name="Oval 39">
                  <a:extLst>
                    <a:ext uri="{FF2B5EF4-FFF2-40B4-BE49-F238E27FC236}">
                      <a16:creationId xmlns:a16="http://schemas.microsoft.com/office/drawing/2014/main" id="{9D1F62CC-5B94-4BC7-8492-62BA7C42E4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en-US"/>
                </a:p>
              </p:txBody>
            </p:sp>
            <p:sp>
              <p:nvSpPr>
                <p:cNvPr id="79912" name="Oval 40">
                  <a:extLst>
                    <a:ext uri="{FF2B5EF4-FFF2-40B4-BE49-F238E27FC236}">
                      <a16:creationId xmlns:a16="http://schemas.microsoft.com/office/drawing/2014/main" id="{D7D1CC07-C956-43A9-AD2F-2853F9679E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79955" name="Text Box 83">
                <a:extLst>
                  <a:ext uri="{FF2B5EF4-FFF2-40B4-BE49-F238E27FC236}">
                    <a16:creationId xmlns:a16="http://schemas.microsoft.com/office/drawing/2014/main" id="{85CEB152-9767-4AEF-812B-0B0C9A6301F8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 rot="3925970">
                <a:off x="4179" y="2926"/>
                <a:ext cx="85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2000">
                    <a:solidFill>
                      <a:schemeClr val="bg1"/>
                    </a:solidFill>
                  </a:rPr>
                  <a:t>Your Text</a:t>
                </a:r>
              </a:p>
            </p:txBody>
          </p:sp>
          <p:sp>
            <p:nvSpPr>
              <p:cNvPr id="79956" name="Text Box 84">
                <a:extLst>
                  <a:ext uri="{FF2B5EF4-FFF2-40B4-BE49-F238E27FC236}">
                    <a16:creationId xmlns:a16="http://schemas.microsoft.com/office/drawing/2014/main" id="{4643B61D-5537-4B41-AD79-496CE6F6DCA3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 rot="3925970">
                <a:off x="4471" y="2753"/>
                <a:ext cx="631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1400"/>
                  <a:t>Your Text</a:t>
                </a:r>
              </a:p>
            </p:txBody>
          </p:sp>
        </p:grpSp>
        <p:grpSp>
          <p:nvGrpSpPr>
            <p:cNvPr id="79957" name="Group 85">
              <a:extLst>
                <a:ext uri="{FF2B5EF4-FFF2-40B4-BE49-F238E27FC236}">
                  <a16:creationId xmlns:a16="http://schemas.microsoft.com/office/drawing/2014/main" id="{E6338C42-6C75-4C83-96BB-4DFA1AAEFD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2" y="1280"/>
              <a:ext cx="3880" cy="256"/>
              <a:chOff x="967" y="1152"/>
              <a:chExt cx="3880" cy="256"/>
            </a:xfrm>
          </p:grpSpPr>
          <p:sp>
            <p:nvSpPr>
              <p:cNvPr id="79958" name="Text Box 86">
                <a:extLst>
                  <a:ext uri="{FF2B5EF4-FFF2-40B4-BE49-F238E27FC236}">
                    <a16:creationId xmlns:a16="http://schemas.microsoft.com/office/drawing/2014/main" id="{A51B9F57-934B-46DD-9855-ED6C76AA9E59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967" y="1177"/>
                <a:ext cx="48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b="0">
                    <a:solidFill>
                      <a:schemeClr val="tx2"/>
                    </a:solidFill>
                    <a:latin typeface="Verdana" panose="020B0604030504040204" pitchFamily="34" charset="0"/>
                  </a:rPr>
                  <a:t>2001</a:t>
                </a:r>
              </a:p>
            </p:txBody>
          </p:sp>
          <p:sp>
            <p:nvSpPr>
              <p:cNvPr id="79959" name="Text Box 87">
                <a:extLst>
                  <a:ext uri="{FF2B5EF4-FFF2-40B4-BE49-F238E27FC236}">
                    <a16:creationId xmlns:a16="http://schemas.microsoft.com/office/drawing/2014/main" id="{0C567CB1-1AB1-4E57-8871-6B8AFE47AEC9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2072" y="1177"/>
                <a:ext cx="48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b="0">
                    <a:solidFill>
                      <a:schemeClr val="tx2"/>
                    </a:solidFill>
                    <a:latin typeface="Verdana" panose="020B0604030504040204" pitchFamily="34" charset="0"/>
                  </a:rPr>
                  <a:t>2002</a:t>
                </a:r>
              </a:p>
            </p:txBody>
          </p:sp>
          <p:sp>
            <p:nvSpPr>
              <p:cNvPr id="79960" name="Text Box 88">
                <a:extLst>
                  <a:ext uri="{FF2B5EF4-FFF2-40B4-BE49-F238E27FC236}">
                    <a16:creationId xmlns:a16="http://schemas.microsoft.com/office/drawing/2014/main" id="{113C4712-33A2-4D80-97B4-97B265AD9385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3172" y="1177"/>
                <a:ext cx="48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b="0">
                    <a:solidFill>
                      <a:schemeClr val="tx2"/>
                    </a:solidFill>
                    <a:latin typeface="Verdana" panose="020B0604030504040204" pitchFamily="34" charset="0"/>
                  </a:rPr>
                  <a:t>2003</a:t>
                </a:r>
              </a:p>
            </p:txBody>
          </p:sp>
          <p:sp>
            <p:nvSpPr>
              <p:cNvPr id="79961" name="Text Box 89">
                <a:extLst>
                  <a:ext uri="{FF2B5EF4-FFF2-40B4-BE49-F238E27FC236}">
                    <a16:creationId xmlns:a16="http://schemas.microsoft.com/office/drawing/2014/main" id="{8CA011F3-BEBB-4686-AF2F-0B94EA19DA42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4275" y="1152"/>
                <a:ext cx="572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2000">
                    <a:solidFill>
                      <a:schemeClr val="tx2"/>
                    </a:solidFill>
                    <a:latin typeface="Verdana" panose="020B0604030504040204" pitchFamily="34" charset="0"/>
                  </a:rPr>
                  <a:t>2004</a:t>
                </a:r>
              </a:p>
            </p:txBody>
          </p:sp>
          <p:cxnSp>
            <p:nvCxnSpPr>
              <p:cNvPr id="79962" name="AutoShape 90">
                <a:extLst>
                  <a:ext uri="{FF2B5EF4-FFF2-40B4-BE49-F238E27FC236}">
                    <a16:creationId xmlns:a16="http://schemas.microsoft.com/office/drawing/2014/main" id="{29D57E00-FB98-4535-8EC8-D0AE7E608020}"/>
                  </a:ext>
                </a:extLst>
              </p:cNvPr>
              <p:cNvCxnSpPr>
                <a:cxnSpLocks noChangeShapeType="1"/>
                <a:stCxn id="79958" idx="3"/>
                <a:endCxn id="79959" idx="1"/>
              </p:cNvCxnSpPr>
              <p:nvPr/>
            </p:nvCxnSpPr>
            <p:spPr bwMode="gray">
              <a:xfrm>
                <a:off x="1451" y="1293"/>
                <a:ext cx="621" cy="0"/>
              </a:xfrm>
              <a:prstGeom prst="straightConnector1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9963" name="AutoShape 91">
                <a:extLst>
                  <a:ext uri="{FF2B5EF4-FFF2-40B4-BE49-F238E27FC236}">
                    <a16:creationId xmlns:a16="http://schemas.microsoft.com/office/drawing/2014/main" id="{903CC8C4-139C-4F34-9D17-B55DDEE31BFE}"/>
                  </a:ext>
                </a:extLst>
              </p:cNvPr>
              <p:cNvCxnSpPr>
                <a:cxnSpLocks noChangeShapeType="1"/>
                <a:stCxn id="79959" idx="3"/>
                <a:endCxn id="79960" idx="1"/>
              </p:cNvCxnSpPr>
              <p:nvPr/>
            </p:nvCxnSpPr>
            <p:spPr bwMode="gray">
              <a:xfrm>
                <a:off x="2556" y="1293"/>
                <a:ext cx="616" cy="0"/>
              </a:xfrm>
              <a:prstGeom prst="straightConnector1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9964" name="AutoShape 92">
                <a:extLst>
                  <a:ext uri="{FF2B5EF4-FFF2-40B4-BE49-F238E27FC236}">
                    <a16:creationId xmlns:a16="http://schemas.microsoft.com/office/drawing/2014/main" id="{88186911-EEEF-4825-B4EF-1C05879FDC41}"/>
                  </a:ext>
                </a:extLst>
              </p:cNvPr>
              <p:cNvCxnSpPr>
                <a:cxnSpLocks noChangeShapeType="1"/>
              </p:cNvCxnSpPr>
              <p:nvPr/>
            </p:nvCxnSpPr>
            <p:spPr bwMode="gray">
              <a:xfrm>
                <a:off x="3656" y="1296"/>
                <a:ext cx="616" cy="0"/>
              </a:xfrm>
              <a:prstGeom prst="straightConnector1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>
            <a:extLst>
              <a:ext uri="{FF2B5EF4-FFF2-40B4-BE49-F238E27FC236}">
                <a16:creationId xmlns:a16="http://schemas.microsoft.com/office/drawing/2014/main" id="{E5862666-4576-4FA0-ADBB-FB1D2BC8158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Diagram</a:t>
            </a:r>
          </a:p>
        </p:txBody>
      </p:sp>
      <p:grpSp>
        <p:nvGrpSpPr>
          <p:cNvPr id="92163" name="Group 3">
            <a:extLst>
              <a:ext uri="{FF2B5EF4-FFF2-40B4-BE49-F238E27FC236}">
                <a16:creationId xmlns:a16="http://schemas.microsoft.com/office/drawing/2014/main" id="{204181EB-FCAE-4A9F-A4CC-32269FE34513}"/>
              </a:ext>
            </a:extLst>
          </p:cNvPr>
          <p:cNvGrpSpPr>
            <a:grpSpLocks/>
          </p:cNvGrpSpPr>
          <p:nvPr/>
        </p:nvGrpSpPr>
        <p:grpSpPr bwMode="auto">
          <a:xfrm>
            <a:off x="1676400" y="1676400"/>
            <a:ext cx="5715000" cy="1196975"/>
            <a:chOff x="912" y="1008"/>
            <a:chExt cx="3984" cy="912"/>
          </a:xfrm>
        </p:grpSpPr>
        <p:sp>
          <p:nvSpPr>
            <p:cNvPr id="92164" name="AutoShape 4">
              <a:extLst>
                <a:ext uri="{FF2B5EF4-FFF2-40B4-BE49-F238E27FC236}">
                  <a16:creationId xmlns:a16="http://schemas.microsoft.com/office/drawing/2014/main" id="{6F636218-0274-4E0A-8D35-B3171A4B875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6471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2165" name="Group 5">
              <a:extLst>
                <a:ext uri="{FF2B5EF4-FFF2-40B4-BE49-F238E27FC236}">
                  <a16:creationId xmlns:a16="http://schemas.microsoft.com/office/drawing/2014/main" id="{0EAA1218-8887-4177-B874-CEFBCE42AF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99" y="1092"/>
              <a:ext cx="768" cy="746"/>
              <a:chOff x="999" y="1092"/>
              <a:chExt cx="768" cy="746"/>
            </a:xfrm>
          </p:grpSpPr>
          <p:sp>
            <p:nvSpPr>
              <p:cNvPr id="92166" name="AutoShape 6">
                <a:extLst>
                  <a:ext uri="{FF2B5EF4-FFF2-40B4-BE49-F238E27FC236}">
                    <a16:creationId xmlns:a16="http://schemas.microsoft.com/office/drawing/2014/main" id="{F2B8787D-2101-4D9E-A19B-4F33BF6B31A9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999" y="1092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167" name="Freeform 7">
                <a:extLst>
                  <a:ext uri="{FF2B5EF4-FFF2-40B4-BE49-F238E27FC236}">
                    <a16:creationId xmlns:a16="http://schemas.microsoft.com/office/drawing/2014/main" id="{B558BF40-45D9-4B89-B330-6D70BE657A9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047" y="1140"/>
                <a:ext cx="383" cy="373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tint val="54510"/>
                      <a:invGamma/>
                    </a:schemeClr>
                  </a:gs>
                  <a:gs pos="5000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5451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168" name="Text Box 8">
                <a:extLst>
                  <a:ext uri="{FF2B5EF4-FFF2-40B4-BE49-F238E27FC236}">
                    <a16:creationId xmlns:a16="http://schemas.microsoft.com/office/drawing/2014/main" id="{3E0267E4-2C51-4F2D-8DC4-FFEA7265F210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1076" y="1295"/>
                <a:ext cx="598" cy="3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2800" b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Title</a:t>
                </a:r>
              </a:p>
            </p:txBody>
          </p:sp>
        </p:grpSp>
        <p:sp>
          <p:nvSpPr>
            <p:cNvPr id="92169" name="Text Box 9">
              <a:extLst>
                <a:ext uri="{FF2B5EF4-FFF2-40B4-BE49-F238E27FC236}">
                  <a16:creationId xmlns:a16="http://schemas.microsoft.com/office/drawing/2014/main" id="{09B1087C-5CB2-408E-9086-C49AF721A607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871" y="1150"/>
              <a:ext cx="2929" cy="6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endParaRPr lang="en-US" altLang="en-US">
                <a:solidFill>
                  <a:srgbClr val="000000"/>
                </a:solidFill>
              </a:endParaRPr>
            </a:p>
            <a:p>
              <a:pPr algn="l"/>
              <a:r>
                <a:rPr lang="en-US" altLang="en-US" b="0">
                  <a:solidFill>
                    <a:srgbClr val="000000"/>
                  </a:solidFill>
                </a:rPr>
                <a:t>content</a:t>
              </a:r>
            </a:p>
            <a:p>
              <a:pPr algn="l"/>
              <a:endParaRPr lang="en-US" altLang="en-US" b="0">
                <a:solidFill>
                  <a:srgbClr val="000000"/>
                </a:solidFill>
              </a:endParaRPr>
            </a:p>
          </p:txBody>
        </p:sp>
      </p:grpSp>
      <p:grpSp>
        <p:nvGrpSpPr>
          <p:cNvPr id="92170" name="Group 10">
            <a:extLst>
              <a:ext uri="{FF2B5EF4-FFF2-40B4-BE49-F238E27FC236}">
                <a16:creationId xmlns:a16="http://schemas.microsoft.com/office/drawing/2014/main" id="{7101AF8D-0575-4ECD-925F-BFF9302F574A}"/>
              </a:ext>
            </a:extLst>
          </p:cNvPr>
          <p:cNvGrpSpPr>
            <a:grpSpLocks/>
          </p:cNvGrpSpPr>
          <p:nvPr/>
        </p:nvGrpSpPr>
        <p:grpSpPr bwMode="auto">
          <a:xfrm>
            <a:off x="1676400" y="3124200"/>
            <a:ext cx="5715000" cy="1196975"/>
            <a:chOff x="912" y="2016"/>
            <a:chExt cx="3984" cy="912"/>
          </a:xfrm>
        </p:grpSpPr>
        <p:sp>
          <p:nvSpPr>
            <p:cNvPr id="92171" name="AutoShape 11">
              <a:extLst>
                <a:ext uri="{FF2B5EF4-FFF2-40B4-BE49-F238E27FC236}">
                  <a16:creationId xmlns:a16="http://schemas.microsoft.com/office/drawing/2014/main" id="{CCFE26B0-EFCD-4F4D-B370-12312CA2DE4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12" y="201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9216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2172" name="Group 12">
              <a:extLst>
                <a:ext uri="{FF2B5EF4-FFF2-40B4-BE49-F238E27FC236}">
                  <a16:creationId xmlns:a16="http://schemas.microsoft.com/office/drawing/2014/main" id="{3359C8C7-C147-4A00-B64F-3EEB7685E9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99" y="2100"/>
              <a:ext cx="768" cy="746"/>
              <a:chOff x="999" y="2100"/>
              <a:chExt cx="768" cy="746"/>
            </a:xfrm>
          </p:grpSpPr>
          <p:sp>
            <p:nvSpPr>
              <p:cNvPr id="92173" name="AutoShape 13">
                <a:extLst>
                  <a:ext uri="{FF2B5EF4-FFF2-40B4-BE49-F238E27FC236}">
                    <a16:creationId xmlns:a16="http://schemas.microsoft.com/office/drawing/2014/main" id="{6D677A1E-8E6B-499F-8A42-1FFCDF2E83C8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999" y="2100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hlink">
                      <a:gamma/>
                      <a:tint val="72549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174" name="Freeform 14">
                <a:extLst>
                  <a:ext uri="{FF2B5EF4-FFF2-40B4-BE49-F238E27FC236}">
                    <a16:creationId xmlns:a16="http://schemas.microsoft.com/office/drawing/2014/main" id="{095393E2-BDCD-438B-959F-539CB557F22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047" y="2148"/>
                <a:ext cx="383" cy="373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tint val="42353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175" name="Text Box 15">
                <a:extLst>
                  <a:ext uri="{FF2B5EF4-FFF2-40B4-BE49-F238E27FC236}">
                    <a16:creationId xmlns:a16="http://schemas.microsoft.com/office/drawing/2014/main" id="{A3888533-6198-4534-AB50-9C7F9B23A7B6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1076" y="2304"/>
                <a:ext cx="598" cy="3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2800" b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Title</a:t>
                </a:r>
              </a:p>
            </p:txBody>
          </p:sp>
        </p:grpSp>
        <p:sp>
          <p:nvSpPr>
            <p:cNvPr id="92176" name="Text Box 16">
              <a:extLst>
                <a:ext uri="{FF2B5EF4-FFF2-40B4-BE49-F238E27FC236}">
                  <a16:creationId xmlns:a16="http://schemas.microsoft.com/office/drawing/2014/main" id="{A4ABFE39-AB0C-4B3D-AECD-829DC515BF28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871" y="2141"/>
              <a:ext cx="2929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en-US" b="0">
                  <a:solidFill>
                    <a:srgbClr val="000000"/>
                  </a:solidFill>
                </a:rPr>
                <a:t>content</a:t>
              </a:r>
            </a:p>
          </p:txBody>
        </p:sp>
      </p:grpSp>
      <p:grpSp>
        <p:nvGrpSpPr>
          <p:cNvPr id="92177" name="Group 17">
            <a:extLst>
              <a:ext uri="{FF2B5EF4-FFF2-40B4-BE49-F238E27FC236}">
                <a16:creationId xmlns:a16="http://schemas.microsoft.com/office/drawing/2014/main" id="{DEC596A4-491D-4178-9613-58719FF6B300}"/>
              </a:ext>
            </a:extLst>
          </p:cNvPr>
          <p:cNvGrpSpPr>
            <a:grpSpLocks/>
          </p:cNvGrpSpPr>
          <p:nvPr/>
        </p:nvGrpSpPr>
        <p:grpSpPr bwMode="auto">
          <a:xfrm>
            <a:off x="1676400" y="4664075"/>
            <a:ext cx="5715000" cy="1196975"/>
            <a:chOff x="912" y="3036"/>
            <a:chExt cx="3984" cy="912"/>
          </a:xfrm>
        </p:grpSpPr>
        <p:sp>
          <p:nvSpPr>
            <p:cNvPr id="92178" name="AutoShape 18">
              <a:extLst>
                <a:ext uri="{FF2B5EF4-FFF2-40B4-BE49-F238E27FC236}">
                  <a16:creationId xmlns:a16="http://schemas.microsoft.com/office/drawing/2014/main" id="{C4F31FD6-C6CF-4495-BEC8-62A90524132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12" y="303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8627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2179" name="Group 19">
              <a:extLst>
                <a:ext uri="{FF2B5EF4-FFF2-40B4-BE49-F238E27FC236}">
                  <a16:creationId xmlns:a16="http://schemas.microsoft.com/office/drawing/2014/main" id="{20E10973-F807-4349-BCBE-E6DC4E9727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99" y="3120"/>
              <a:ext cx="768" cy="746"/>
              <a:chOff x="999" y="3120"/>
              <a:chExt cx="768" cy="746"/>
            </a:xfrm>
          </p:grpSpPr>
          <p:sp>
            <p:nvSpPr>
              <p:cNvPr id="92180" name="AutoShape 20">
                <a:extLst>
                  <a:ext uri="{FF2B5EF4-FFF2-40B4-BE49-F238E27FC236}">
                    <a16:creationId xmlns:a16="http://schemas.microsoft.com/office/drawing/2014/main" id="{E75F9A9F-42B3-42D7-BAC4-52EF66D764D9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999" y="3120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folHlink">
                      <a:gamma/>
                      <a:tint val="63529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181" name="Freeform 21">
                <a:extLst>
                  <a:ext uri="{FF2B5EF4-FFF2-40B4-BE49-F238E27FC236}">
                    <a16:creationId xmlns:a16="http://schemas.microsoft.com/office/drawing/2014/main" id="{715B2447-EED0-4AB0-B752-85598DDA5B6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047" y="3168"/>
                <a:ext cx="383" cy="373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>
                      <a:gamma/>
                      <a:tint val="48627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182" name="Text Box 22">
                <a:extLst>
                  <a:ext uri="{FF2B5EF4-FFF2-40B4-BE49-F238E27FC236}">
                    <a16:creationId xmlns:a16="http://schemas.microsoft.com/office/drawing/2014/main" id="{7E56F91A-34A1-4CE5-A8D6-8436045F34BD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1076" y="3324"/>
                <a:ext cx="598" cy="3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2800" b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Title</a:t>
                </a:r>
              </a:p>
            </p:txBody>
          </p:sp>
        </p:grpSp>
        <p:sp>
          <p:nvSpPr>
            <p:cNvPr id="92183" name="Text Box 23">
              <a:extLst>
                <a:ext uri="{FF2B5EF4-FFF2-40B4-BE49-F238E27FC236}">
                  <a16:creationId xmlns:a16="http://schemas.microsoft.com/office/drawing/2014/main" id="{983D7B6C-9D4D-451C-A492-E0E2C02CFAF1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871" y="3161"/>
              <a:ext cx="2929" cy="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endParaRPr lang="en-US" altLang="en-US">
                <a:solidFill>
                  <a:srgbClr val="000000"/>
                </a:solidFill>
              </a:endParaRPr>
            </a:p>
            <a:p>
              <a:pPr algn="l"/>
              <a:r>
                <a:rPr lang="en-US" altLang="en-US" b="0">
                  <a:solidFill>
                    <a:srgbClr val="000000"/>
                  </a:solidFill>
                </a:rPr>
                <a:t>content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>
            <a:extLst>
              <a:ext uri="{FF2B5EF4-FFF2-40B4-BE49-F238E27FC236}">
                <a16:creationId xmlns:a16="http://schemas.microsoft.com/office/drawing/2014/main" id="{5DCE9340-B89D-4920-9C5A-7D4B47B9FD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Block Diagram</a:t>
            </a:r>
          </a:p>
        </p:txBody>
      </p:sp>
      <p:sp>
        <p:nvSpPr>
          <p:cNvPr id="81923" name="AutoShape 3">
            <a:extLst>
              <a:ext uri="{FF2B5EF4-FFF2-40B4-BE49-F238E27FC236}">
                <a16:creationId xmlns:a16="http://schemas.microsoft.com/office/drawing/2014/main" id="{6E157B86-AEE9-4B25-BF7D-9DD635CAB2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1563" y="3433763"/>
            <a:ext cx="1620837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24" name="AutoShape 4">
            <a:extLst>
              <a:ext uri="{FF2B5EF4-FFF2-40B4-BE49-F238E27FC236}">
                <a16:creationId xmlns:a16="http://schemas.microsoft.com/office/drawing/2014/main" id="{4440EA96-39B6-4B01-ACD4-D4A8112031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6113" y="3433763"/>
            <a:ext cx="1611312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25" name="AutoShape 5">
            <a:extLst>
              <a:ext uri="{FF2B5EF4-FFF2-40B4-BE49-F238E27FC236}">
                <a16:creationId xmlns:a16="http://schemas.microsoft.com/office/drawing/2014/main" id="{43762E5B-DEAA-4956-808F-5FC7889497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3363" y="3433763"/>
            <a:ext cx="1563687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26" name="AutoShape 6">
            <a:extLst>
              <a:ext uri="{FF2B5EF4-FFF2-40B4-BE49-F238E27FC236}">
                <a16:creationId xmlns:a16="http://schemas.microsoft.com/office/drawing/2014/main" id="{AD57F2B0-8C23-4E96-9CFF-009187B0C3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3433763"/>
            <a:ext cx="1620838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1927" name="Group 7">
            <a:extLst>
              <a:ext uri="{FF2B5EF4-FFF2-40B4-BE49-F238E27FC236}">
                <a16:creationId xmlns:a16="http://schemas.microsoft.com/office/drawing/2014/main" id="{423FF0BA-24F6-4138-9116-4D5154239505}"/>
              </a:ext>
            </a:extLst>
          </p:cNvPr>
          <p:cNvGrpSpPr>
            <a:grpSpLocks/>
          </p:cNvGrpSpPr>
          <p:nvPr/>
        </p:nvGrpSpPr>
        <p:grpSpPr bwMode="auto">
          <a:xfrm>
            <a:off x="1287463" y="2057400"/>
            <a:ext cx="5895975" cy="936625"/>
            <a:chOff x="624" y="1152"/>
            <a:chExt cx="4080" cy="720"/>
          </a:xfrm>
        </p:grpSpPr>
        <p:sp>
          <p:nvSpPr>
            <p:cNvPr id="81928" name="Rectangle 8">
              <a:extLst>
                <a:ext uri="{FF2B5EF4-FFF2-40B4-BE49-F238E27FC236}">
                  <a16:creationId xmlns:a16="http://schemas.microsoft.com/office/drawing/2014/main" id="{5E870BD8-9461-4725-AC8E-E4B2925608B7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624" y="1200"/>
              <a:ext cx="672" cy="672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  <a:contourClr>
                <a:schemeClr val="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81929" name="Group 9">
              <a:extLst>
                <a:ext uri="{FF2B5EF4-FFF2-40B4-BE49-F238E27FC236}">
                  <a16:creationId xmlns:a16="http://schemas.microsoft.com/office/drawing/2014/main" id="{EFF2217A-4A68-42B0-A040-35C14AA1EA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96" y="1296"/>
              <a:ext cx="624" cy="96"/>
              <a:chOff x="2003" y="3439"/>
              <a:chExt cx="468" cy="244"/>
            </a:xfrm>
          </p:grpSpPr>
          <p:sp>
            <p:nvSpPr>
              <p:cNvPr id="81930" name="Oval 10">
                <a:extLst>
                  <a:ext uri="{FF2B5EF4-FFF2-40B4-BE49-F238E27FC236}">
                    <a16:creationId xmlns:a16="http://schemas.microsoft.com/office/drawing/2014/main" id="{22210F5C-2FEB-42A5-B5E0-7E705996103E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931" name="Rectangle 11">
                <a:extLst>
                  <a:ext uri="{FF2B5EF4-FFF2-40B4-BE49-F238E27FC236}">
                    <a16:creationId xmlns:a16="http://schemas.microsoft.com/office/drawing/2014/main" id="{2F8343B4-60BC-44CF-ACB3-404F1DBCC13C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932" name="Oval 12">
                <a:extLst>
                  <a:ext uri="{FF2B5EF4-FFF2-40B4-BE49-F238E27FC236}">
                    <a16:creationId xmlns:a16="http://schemas.microsoft.com/office/drawing/2014/main" id="{CF18CAB2-89B2-4B3E-8338-928295A30FFA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34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933" name="Oval 13">
                <a:extLst>
                  <a:ext uri="{FF2B5EF4-FFF2-40B4-BE49-F238E27FC236}">
                    <a16:creationId xmlns:a16="http://schemas.microsoft.com/office/drawing/2014/main" id="{CCFB8349-7A15-4A27-8E36-CCBE2FE61C45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438" y="3519"/>
                <a:ext cx="20" cy="69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1934" name="Rectangle 14">
              <a:extLst>
                <a:ext uri="{FF2B5EF4-FFF2-40B4-BE49-F238E27FC236}">
                  <a16:creationId xmlns:a16="http://schemas.microsoft.com/office/drawing/2014/main" id="{7D7A48F4-BC31-442A-8F70-888F822552AF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776" y="1152"/>
              <a:ext cx="672" cy="672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81935" name="Group 15">
              <a:extLst>
                <a:ext uri="{FF2B5EF4-FFF2-40B4-BE49-F238E27FC236}">
                  <a16:creationId xmlns:a16="http://schemas.microsoft.com/office/drawing/2014/main" id="{0B69705B-5503-4C24-AF25-2EDF2D5555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48" y="1296"/>
              <a:ext cx="624" cy="96"/>
              <a:chOff x="2003" y="3439"/>
              <a:chExt cx="468" cy="244"/>
            </a:xfrm>
          </p:grpSpPr>
          <p:sp>
            <p:nvSpPr>
              <p:cNvPr id="81936" name="Oval 16">
                <a:extLst>
                  <a:ext uri="{FF2B5EF4-FFF2-40B4-BE49-F238E27FC236}">
                    <a16:creationId xmlns:a16="http://schemas.microsoft.com/office/drawing/2014/main" id="{EE807486-6103-46FF-BAF0-872E6C610741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937" name="Rectangle 17">
                <a:extLst>
                  <a:ext uri="{FF2B5EF4-FFF2-40B4-BE49-F238E27FC236}">
                    <a16:creationId xmlns:a16="http://schemas.microsoft.com/office/drawing/2014/main" id="{EE0D2EEA-F983-410C-BBEE-FAD136879AB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938" name="Oval 18">
                <a:extLst>
                  <a:ext uri="{FF2B5EF4-FFF2-40B4-BE49-F238E27FC236}">
                    <a16:creationId xmlns:a16="http://schemas.microsoft.com/office/drawing/2014/main" id="{1EA042E7-69D6-4623-A229-05B1009D4CC7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34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939" name="Oval 19">
                <a:extLst>
                  <a:ext uri="{FF2B5EF4-FFF2-40B4-BE49-F238E27FC236}">
                    <a16:creationId xmlns:a16="http://schemas.microsoft.com/office/drawing/2014/main" id="{19A9AC2F-71DF-4FC5-93B9-5FE41282FC42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438" y="3519"/>
                <a:ext cx="20" cy="69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1940" name="Rectangle 20">
              <a:extLst>
                <a:ext uri="{FF2B5EF4-FFF2-40B4-BE49-F238E27FC236}">
                  <a16:creationId xmlns:a16="http://schemas.microsoft.com/office/drawing/2014/main" id="{088EBCE6-626C-4649-BAB1-C7D63319AC50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2880" y="1152"/>
              <a:ext cx="672" cy="672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  <a:contourClr>
                <a:schemeClr val="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81941" name="Group 21">
              <a:extLst>
                <a:ext uri="{FF2B5EF4-FFF2-40B4-BE49-F238E27FC236}">
                  <a16:creationId xmlns:a16="http://schemas.microsoft.com/office/drawing/2014/main" id="{44EE0F19-1F22-44DD-A76E-0F5463D4C2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0" y="1296"/>
              <a:ext cx="816" cy="96"/>
              <a:chOff x="2003" y="3439"/>
              <a:chExt cx="468" cy="244"/>
            </a:xfrm>
          </p:grpSpPr>
          <p:sp>
            <p:nvSpPr>
              <p:cNvPr id="81942" name="Oval 22">
                <a:extLst>
                  <a:ext uri="{FF2B5EF4-FFF2-40B4-BE49-F238E27FC236}">
                    <a16:creationId xmlns:a16="http://schemas.microsoft.com/office/drawing/2014/main" id="{3529018C-FB01-420C-AC58-CD96E90CB267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943" name="Rectangle 23">
                <a:extLst>
                  <a:ext uri="{FF2B5EF4-FFF2-40B4-BE49-F238E27FC236}">
                    <a16:creationId xmlns:a16="http://schemas.microsoft.com/office/drawing/2014/main" id="{8DCF1BBE-A7B7-4E3B-BEFE-F19F3E150313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944" name="Oval 24">
                <a:extLst>
                  <a:ext uri="{FF2B5EF4-FFF2-40B4-BE49-F238E27FC236}">
                    <a16:creationId xmlns:a16="http://schemas.microsoft.com/office/drawing/2014/main" id="{676F68C0-6B32-4767-BD78-D8FB01251B46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34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945" name="Oval 25">
                <a:extLst>
                  <a:ext uri="{FF2B5EF4-FFF2-40B4-BE49-F238E27FC236}">
                    <a16:creationId xmlns:a16="http://schemas.microsoft.com/office/drawing/2014/main" id="{C643C966-047E-45E4-A24E-9433C041E954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438" y="3519"/>
                <a:ext cx="20" cy="69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1946" name="Rectangle 26">
              <a:extLst>
                <a:ext uri="{FF2B5EF4-FFF2-40B4-BE49-F238E27FC236}">
                  <a16:creationId xmlns:a16="http://schemas.microsoft.com/office/drawing/2014/main" id="{4EAE81F3-B320-40FB-BF9C-0257BCBF6A67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4032" y="1152"/>
              <a:ext cx="672" cy="672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</p:grpSp>
      <p:sp>
        <p:nvSpPr>
          <p:cNvPr id="81947" name="Rectangle 27">
            <a:extLst>
              <a:ext uri="{FF2B5EF4-FFF2-40B4-BE49-F238E27FC236}">
                <a16:creationId xmlns:a16="http://schemas.microsoft.com/office/drawing/2014/main" id="{21256DAA-1BBA-40C8-B6D1-5E71BB91D7B2}"/>
              </a:ext>
            </a:extLst>
          </p:cNvPr>
          <p:cNvSpPr>
            <a:spLocks noChangeArrowheads="1"/>
          </p:cNvSpPr>
          <p:nvPr/>
        </p:nvSpPr>
        <p:spPr bwMode="gray">
          <a:xfrm>
            <a:off x="1441450" y="2359025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81948" name="Rectangle 28">
            <a:extLst>
              <a:ext uri="{FF2B5EF4-FFF2-40B4-BE49-F238E27FC236}">
                <a16:creationId xmlns:a16="http://schemas.microsoft.com/office/drawing/2014/main" id="{0128B7BF-98CC-4335-A528-EE14719C637C}"/>
              </a:ext>
            </a:extLst>
          </p:cNvPr>
          <p:cNvSpPr>
            <a:spLocks noChangeArrowheads="1"/>
          </p:cNvSpPr>
          <p:nvPr/>
        </p:nvSpPr>
        <p:spPr bwMode="gray">
          <a:xfrm>
            <a:off x="3136900" y="2359025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81949" name="Rectangle 29">
            <a:extLst>
              <a:ext uri="{FF2B5EF4-FFF2-40B4-BE49-F238E27FC236}">
                <a16:creationId xmlns:a16="http://schemas.microsoft.com/office/drawing/2014/main" id="{37BADBC5-1A8C-46C8-A6FB-12437A02DCC0}"/>
              </a:ext>
            </a:extLst>
          </p:cNvPr>
          <p:cNvSpPr>
            <a:spLocks noChangeArrowheads="1"/>
          </p:cNvSpPr>
          <p:nvPr/>
        </p:nvSpPr>
        <p:spPr bwMode="gray">
          <a:xfrm>
            <a:off x="4683125" y="2359025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81950" name="Rectangle 30">
            <a:extLst>
              <a:ext uri="{FF2B5EF4-FFF2-40B4-BE49-F238E27FC236}">
                <a16:creationId xmlns:a16="http://schemas.microsoft.com/office/drawing/2014/main" id="{0F72F30D-249C-4B10-B80B-FEBEEB4C9DA3}"/>
              </a:ext>
            </a:extLst>
          </p:cNvPr>
          <p:cNvSpPr>
            <a:spLocks noChangeArrowheads="1"/>
          </p:cNvSpPr>
          <p:nvPr/>
        </p:nvSpPr>
        <p:spPr bwMode="gray">
          <a:xfrm>
            <a:off x="6378575" y="2359025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81951" name="Rectangle 31">
            <a:extLst>
              <a:ext uri="{FF2B5EF4-FFF2-40B4-BE49-F238E27FC236}">
                <a16:creationId xmlns:a16="http://schemas.microsoft.com/office/drawing/2014/main" id="{2D040BF1-B2CE-4703-9976-453EC8F489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3651250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/>
              <a:t>TEXT</a:t>
            </a:r>
          </a:p>
        </p:txBody>
      </p:sp>
      <p:sp>
        <p:nvSpPr>
          <p:cNvPr id="81952" name="Rectangle 32">
            <a:extLst>
              <a:ext uri="{FF2B5EF4-FFF2-40B4-BE49-F238E27FC236}">
                <a16:creationId xmlns:a16="http://schemas.microsoft.com/office/drawing/2014/main" id="{14683C8C-AB02-46C1-9A8D-7CE8F0714C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1663" y="3651250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/>
              <a:t>TEXT</a:t>
            </a:r>
          </a:p>
        </p:txBody>
      </p:sp>
      <p:sp>
        <p:nvSpPr>
          <p:cNvPr id="81953" name="Rectangle 33">
            <a:extLst>
              <a:ext uri="{FF2B5EF4-FFF2-40B4-BE49-F238E27FC236}">
                <a16:creationId xmlns:a16="http://schemas.microsoft.com/office/drawing/2014/main" id="{95CF66F8-835C-4C59-BC9E-771AA4A36C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7113" y="3651250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/>
              <a:t>TEXT</a:t>
            </a:r>
          </a:p>
        </p:txBody>
      </p:sp>
      <p:sp>
        <p:nvSpPr>
          <p:cNvPr id="81954" name="Rectangle 34">
            <a:extLst>
              <a:ext uri="{FF2B5EF4-FFF2-40B4-BE49-F238E27FC236}">
                <a16:creationId xmlns:a16="http://schemas.microsoft.com/office/drawing/2014/main" id="{94E35A23-24F5-41D3-9169-57C903F7E5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2563" y="3651250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/>
              <a:t>TEXT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>
            <a:extLst>
              <a:ext uri="{FF2B5EF4-FFF2-40B4-BE49-F238E27FC236}">
                <a16:creationId xmlns:a16="http://schemas.microsoft.com/office/drawing/2014/main" id="{651C97EC-155F-49F5-9FEE-B261296F59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Table</a:t>
            </a:r>
          </a:p>
        </p:txBody>
      </p:sp>
      <p:graphicFrame>
        <p:nvGraphicFramePr>
          <p:cNvPr id="83014" name="Group 70">
            <a:extLst>
              <a:ext uri="{FF2B5EF4-FFF2-40B4-BE49-F238E27FC236}">
                <a16:creationId xmlns:a16="http://schemas.microsoft.com/office/drawing/2014/main" id="{BD5C1A7E-367F-4808-857D-DF6B4F7CE56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46138" y="1998663"/>
          <a:ext cx="7399337" cy="3103562"/>
        </p:xfrm>
        <a:graphic>
          <a:graphicData uri="http://schemas.openxmlformats.org/drawingml/2006/table">
            <a:tbl>
              <a:tblPr/>
              <a:tblGrid>
                <a:gridCol w="1670050">
                  <a:extLst>
                    <a:ext uri="{9D8B030D-6E8A-4147-A177-3AD203B41FA5}">
                      <a16:colId xmlns:a16="http://schemas.microsoft.com/office/drawing/2014/main" val="4083989969"/>
                    </a:ext>
                  </a:extLst>
                </a:gridCol>
                <a:gridCol w="1162050">
                  <a:extLst>
                    <a:ext uri="{9D8B030D-6E8A-4147-A177-3AD203B41FA5}">
                      <a16:colId xmlns:a16="http://schemas.microsoft.com/office/drawing/2014/main" val="177739906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1688626"/>
                    </a:ext>
                  </a:extLst>
                </a:gridCol>
                <a:gridCol w="1138237">
                  <a:extLst>
                    <a:ext uri="{9D8B030D-6E8A-4147-A177-3AD203B41FA5}">
                      <a16:colId xmlns:a16="http://schemas.microsoft.com/office/drawing/2014/main" val="1516083719"/>
                    </a:ext>
                  </a:extLst>
                </a:gridCol>
                <a:gridCol w="1147763">
                  <a:extLst>
                    <a:ext uri="{9D8B030D-6E8A-4147-A177-3AD203B41FA5}">
                      <a16:colId xmlns:a16="http://schemas.microsoft.com/office/drawing/2014/main" val="4150164153"/>
                    </a:ext>
                  </a:extLst>
                </a:gridCol>
                <a:gridCol w="1138237">
                  <a:extLst>
                    <a:ext uri="{9D8B030D-6E8A-4147-A177-3AD203B41FA5}">
                      <a16:colId xmlns:a16="http://schemas.microsoft.com/office/drawing/2014/main" val="63444444"/>
                    </a:ext>
                  </a:extLst>
                </a:gridCol>
              </a:tblGrid>
              <a:tr h="4445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842640"/>
                  </a:ext>
                </a:extLst>
              </a:tr>
              <a:tr h="43973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80000"/>
                          </a:schemeClr>
                        </a:gs>
                        <a:gs pos="100000">
                          <a:schemeClr val="accent1">
                            <a:gamma/>
                            <a:tint val="0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82001"/>
                          </a:schemeClr>
                        </a:gs>
                        <a:gs pos="100000">
                          <a:schemeClr val="accent1">
                            <a:gamma/>
                            <a:tint val="0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80000"/>
                          </a:schemeClr>
                        </a:gs>
                        <a:gs pos="100000">
                          <a:schemeClr val="accent1">
                            <a:gamma/>
                            <a:tint val="0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82001"/>
                          </a:schemeClr>
                        </a:gs>
                        <a:gs pos="100000">
                          <a:schemeClr val="accent1">
                            <a:gamma/>
                            <a:tint val="0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80000"/>
                          </a:schemeClr>
                        </a:gs>
                        <a:gs pos="100000">
                          <a:schemeClr val="accent1">
                            <a:gamma/>
                            <a:tint val="0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410208516"/>
                  </a:ext>
                </a:extLst>
              </a:tr>
              <a:tr h="4445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48000"/>
                          </a:schemeClr>
                        </a:gs>
                        <a:gs pos="100000">
                          <a:schemeClr val="accent1">
                            <a:gamma/>
                            <a:tint val="0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50000"/>
                          </a:schemeClr>
                        </a:gs>
                        <a:gs pos="100000">
                          <a:schemeClr val="accent1">
                            <a:gamma/>
                            <a:tint val="0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48000"/>
                          </a:schemeClr>
                        </a:gs>
                        <a:gs pos="100000">
                          <a:schemeClr val="accent1">
                            <a:gamma/>
                            <a:tint val="0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50000"/>
                          </a:schemeClr>
                        </a:gs>
                        <a:gs pos="100000">
                          <a:schemeClr val="accent1">
                            <a:gamma/>
                            <a:tint val="0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48000"/>
                          </a:schemeClr>
                        </a:gs>
                        <a:gs pos="100000">
                          <a:schemeClr val="accent1">
                            <a:gamma/>
                            <a:tint val="0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723395496"/>
                  </a:ext>
                </a:extLst>
              </a:tr>
              <a:tr h="44608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80000"/>
                          </a:schemeClr>
                        </a:gs>
                        <a:gs pos="100000">
                          <a:schemeClr val="accent1">
                            <a:gamma/>
                            <a:tint val="0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82001"/>
                          </a:schemeClr>
                        </a:gs>
                        <a:gs pos="100000">
                          <a:schemeClr val="accent1">
                            <a:gamma/>
                            <a:tint val="0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80000"/>
                          </a:schemeClr>
                        </a:gs>
                        <a:gs pos="100000">
                          <a:schemeClr val="accent1">
                            <a:gamma/>
                            <a:tint val="0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82001"/>
                          </a:schemeClr>
                        </a:gs>
                        <a:gs pos="100000">
                          <a:schemeClr val="accent1">
                            <a:gamma/>
                            <a:tint val="0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80000"/>
                          </a:schemeClr>
                        </a:gs>
                        <a:gs pos="100000">
                          <a:schemeClr val="accent1">
                            <a:gamma/>
                            <a:tint val="0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72195266"/>
                  </a:ext>
                </a:extLst>
              </a:tr>
              <a:tr h="4445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48000"/>
                          </a:schemeClr>
                        </a:gs>
                        <a:gs pos="100000">
                          <a:schemeClr val="accent1">
                            <a:gamma/>
                            <a:tint val="0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50000"/>
                          </a:schemeClr>
                        </a:gs>
                        <a:gs pos="100000">
                          <a:schemeClr val="accent1">
                            <a:gamma/>
                            <a:tint val="0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48000"/>
                          </a:schemeClr>
                        </a:gs>
                        <a:gs pos="100000">
                          <a:schemeClr val="accent1">
                            <a:gamma/>
                            <a:tint val="0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50000"/>
                          </a:schemeClr>
                        </a:gs>
                        <a:gs pos="100000">
                          <a:schemeClr val="accent1">
                            <a:gamma/>
                            <a:tint val="0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48000"/>
                          </a:schemeClr>
                        </a:gs>
                        <a:gs pos="100000">
                          <a:schemeClr val="accent1">
                            <a:gamma/>
                            <a:tint val="0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05691246"/>
                  </a:ext>
                </a:extLst>
              </a:tr>
              <a:tr h="43973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80000"/>
                          </a:schemeClr>
                        </a:gs>
                        <a:gs pos="100000">
                          <a:schemeClr val="accent1">
                            <a:gamma/>
                            <a:tint val="0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82001"/>
                          </a:schemeClr>
                        </a:gs>
                        <a:gs pos="100000">
                          <a:schemeClr val="accent1">
                            <a:gamma/>
                            <a:tint val="0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80000"/>
                          </a:schemeClr>
                        </a:gs>
                        <a:gs pos="100000">
                          <a:schemeClr val="accent1">
                            <a:gamma/>
                            <a:tint val="0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82001"/>
                          </a:schemeClr>
                        </a:gs>
                        <a:gs pos="100000">
                          <a:schemeClr val="accent1">
                            <a:gamma/>
                            <a:tint val="0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80000"/>
                          </a:schemeClr>
                        </a:gs>
                        <a:gs pos="100000">
                          <a:schemeClr val="accent1">
                            <a:gamma/>
                            <a:tint val="0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829490591"/>
                  </a:ext>
                </a:extLst>
              </a:tr>
              <a:tr h="4445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50000"/>
                          </a:schemeClr>
                        </a:gs>
                        <a:gs pos="100000">
                          <a:schemeClr val="accent1">
                            <a:gamma/>
                            <a:tint val="0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50000"/>
                          </a:schemeClr>
                        </a:gs>
                        <a:gs pos="100000">
                          <a:schemeClr val="accent1">
                            <a:gamma/>
                            <a:tint val="0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50000"/>
                          </a:schemeClr>
                        </a:gs>
                        <a:gs pos="100000">
                          <a:schemeClr val="accent1">
                            <a:gamma/>
                            <a:tint val="0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50000"/>
                          </a:schemeClr>
                        </a:gs>
                        <a:gs pos="100000">
                          <a:schemeClr val="accent1">
                            <a:gamma/>
                            <a:tint val="0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50000"/>
                          </a:schemeClr>
                        </a:gs>
                        <a:gs pos="100000">
                          <a:schemeClr val="accent1">
                            <a:gamma/>
                            <a:tint val="0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19546225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>
            <a:extLst>
              <a:ext uri="{FF2B5EF4-FFF2-40B4-BE49-F238E27FC236}">
                <a16:creationId xmlns:a16="http://schemas.microsoft.com/office/drawing/2014/main" id="{A05DEA1D-F799-4111-AD2E-BCFFE5E301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8229600" cy="609600"/>
          </a:xfrm>
        </p:spPr>
        <p:txBody>
          <a:bodyPr/>
          <a:lstStyle/>
          <a:p>
            <a:r>
              <a:rPr lang="en-US" altLang="en-US"/>
              <a:t>3-D Pie Chart</a:t>
            </a:r>
          </a:p>
        </p:txBody>
      </p:sp>
      <p:grpSp>
        <p:nvGrpSpPr>
          <p:cNvPr id="83971" name="Group 3">
            <a:extLst>
              <a:ext uri="{FF2B5EF4-FFF2-40B4-BE49-F238E27FC236}">
                <a16:creationId xmlns:a16="http://schemas.microsoft.com/office/drawing/2014/main" id="{30CE0819-53FE-46D8-9F71-60BCEF71BD5C}"/>
              </a:ext>
            </a:extLst>
          </p:cNvPr>
          <p:cNvGrpSpPr>
            <a:grpSpLocks/>
          </p:cNvGrpSpPr>
          <p:nvPr/>
        </p:nvGrpSpPr>
        <p:grpSpPr bwMode="auto">
          <a:xfrm>
            <a:off x="1592263" y="2133600"/>
            <a:ext cx="6332537" cy="3711575"/>
            <a:chOff x="1003" y="1344"/>
            <a:chExt cx="3989" cy="2338"/>
          </a:xfrm>
        </p:grpSpPr>
        <p:sp>
          <p:nvSpPr>
            <p:cNvPr id="83972" name="Oval 4">
              <a:extLst>
                <a:ext uri="{FF2B5EF4-FFF2-40B4-BE49-F238E27FC236}">
                  <a16:creationId xmlns:a16="http://schemas.microsoft.com/office/drawing/2014/main" id="{0FDB4B5E-5614-4AC6-A2CE-A382F93CD58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488" y="2847"/>
              <a:ext cx="3504" cy="835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4000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83973" name="Oval 5">
              <a:extLst>
                <a:ext uri="{FF2B5EF4-FFF2-40B4-BE49-F238E27FC236}">
                  <a16:creationId xmlns:a16="http://schemas.microsoft.com/office/drawing/2014/main" id="{41152DD3-77B4-4368-B44A-153C84AD6890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-998297">
              <a:off x="1054" y="1517"/>
              <a:ext cx="3582" cy="1900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shade val="39216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39216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74" name="Oval 6">
              <a:extLst>
                <a:ext uri="{FF2B5EF4-FFF2-40B4-BE49-F238E27FC236}">
                  <a16:creationId xmlns:a16="http://schemas.microsoft.com/office/drawing/2014/main" id="{C420AFCF-C223-4A60-A2F1-DE13EB477114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-998297">
              <a:off x="1066" y="1414"/>
              <a:ext cx="3505" cy="1841"/>
            </a:xfrm>
            <a:prstGeom prst="ellipse">
              <a:avLst/>
            </a:prstGeom>
            <a:gradFill rotWithShape="1">
              <a:gsLst>
                <a:gs pos="0">
                  <a:srgbClr val="2791BB"/>
                </a:gs>
                <a:gs pos="100000">
                  <a:srgbClr val="2791BB">
                    <a:gamma/>
                    <a:shade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75" name="Arc 7">
              <a:extLst>
                <a:ext uri="{FF2B5EF4-FFF2-40B4-BE49-F238E27FC236}">
                  <a16:creationId xmlns:a16="http://schemas.microsoft.com/office/drawing/2014/main" id="{328A1961-3C30-419A-A43C-25B31C55F8C8}"/>
                </a:ext>
              </a:extLst>
            </p:cNvPr>
            <p:cNvSpPr>
              <a:spLocks/>
            </p:cNvSpPr>
            <p:nvPr/>
          </p:nvSpPr>
          <p:spPr bwMode="gray">
            <a:xfrm rot="-998297">
              <a:off x="2740" y="1344"/>
              <a:ext cx="1795" cy="1239"/>
            </a:xfrm>
            <a:custGeom>
              <a:avLst/>
              <a:gdLst>
                <a:gd name="G0" fmla="+- 0 0 0"/>
                <a:gd name="G1" fmla="+- 17105 0 0"/>
                <a:gd name="G2" fmla="+- 21600 0 0"/>
                <a:gd name="T0" fmla="*/ 13190 w 21600"/>
                <a:gd name="T1" fmla="*/ 0 h 29046"/>
                <a:gd name="T2" fmla="*/ 17999 w 21600"/>
                <a:gd name="T3" fmla="*/ 29046 h 29046"/>
                <a:gd name="T4" fmla="*/ 0 w 21600"/>
                <a:gd name="T5" fmla="*/ 17105 h 29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046" fill="none" extrusionOk="0">
                  <a:moveTo>
                    <a:pt x="13190" y="-1"/>
                  </a:moveTo>
                  <a:cubicBezTo>
                    <a:pt x="18493" y="4089"/>
                    <a:pt x="21600" y="10407"/>
                    <a:pt x="21600" y="17105"/>
                  </a:cubicBezTo>
                  <a:cubicBezTo>
                    <a:pt x="21600" y="21352"/>
                    <a:pt x="20347" y="25506"/>
                    <a:pt x="17999" y="29046"/>
                  </a:cubicBezTo>
                </a:path>
                <a:path w="21600" h="29046" stroke="0" extrusionOk="0">
                  <a:moveTo>
                    <a:pt x="13190" y="-1"/>
                  </a:moveTo>
                  <a:cubicBezTo>
                    <a:pt x="18493" y="4089"/>
                    <a:pt x="21600" y="10407"/>
                    <a:pt x="21600" y="17105"/>
                  </a:cubicBezTo>
                  <a:cubicBezTo>
                    <a:pt x="21600" y="21352"/>
                    <a:pt x="20347" y="25506"/>
                    <a:pt x="17999" y="29046"/>
                  </a:cubicBezTo>
                  <a:lnTo>
                    <a:pt x="0" y="17105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76" name="Arc 8">
              <a:extLst>
                <a:ext uri="{FF2B5EF4-FFF2-40B4-BE49-F238E27FC236}">
                  <a16:creationId xmlns:a16="http://schemas.microsoft.com/office/drawing/2014/main" id="{37695773-C3C4-4139-B744-21BDD63EDBEC}"/>
                </a:ext>
              </a:extLst>
            </p:cNvPr>
            <p:cNvSpPr>
              <a:spLocks/>
            </p:cNvSpPr>
            <p:nvPr/>
          </p:nvSpPr>
          <p:spPr bwMode="gray">
            <a:xfrm rot="20601703" flipH="1">
              <a:off x="1221" y="2525"/>
              <a:ext cx="2067" cy="930"/>
            </a:xfrm>
            <a:custGeom>
              <a:avLst/>
              <a:gdLst>
                <a:gd name="G0" fmla="+- 3659 0 0"/>
                <a:gd name="G1" fmla="+- 0 0 0"/>
                <a:gd name="G2" fmla="+- 21600 0 0"/>
                <a:gd name="T0" fmla="*/ 25114 w 25114"/>
                <a:gd name="T1" fmla="*/ 2497 h 21600"/>
                <a:gd name="T2" fmla="*/ 0 w 25114"/>
                <a:gd name="T3" fmla="*/ 21288 h 21600"/>
                <a:gd name="T4" fmla="*/ 3659 w 25114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114" h="21600" fill="none" extrusionOk="0">
                  <a:moveTo>
                    <a:pt x="25114" y="2497"/>
                  </a:moveTo>
                  <a:cubicBezTo>
                    <a:pt x="23846" y="13386"/>
                    <a:pt x="14622" y="21600"/>
                    <a:pt x="3659" y="21600"/>
                  </a:cubicBezTo>
                  <a:cubicBezTo>
                    <a:pt x="2432" y="21600"/>
                    <a:pt x="1208" y="21495"/>
                    <a:pt x="0" y="21287"/>
                  </a:cubicBezTo>
                </a:path>
                <a:path w="25114" h="21600" stroke="0" extrusionOk="0">
                  <a:moveTo>
                    <a:pt x="25114" y="2497"/>
                  </a:moveTo>
                  <a:cubicBezTo>
                    <a:pt x="23846" y="13386"/>
                    <a:pt x="14622" y="21600"/>
                    <a:pt x="3659" y="21600"/>
                  </a:cubicBezTo>
                  <a:cubicBezTo>
                    <a:pt x="2432" y="21600"/>
                    <a:pt x="1208" y="21495"/>
                    <a:pt x="0" y="21287"/>
                  </a:cubicBezTo>
                  <a:lnTo>
                    <a:pt x="36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77" name="Arc 9">
              <a:extLst>
                <a:ext uri="{FF2B5EF4-FFF2-40B4-BE49-F238E27FC236}">
                  <a16:creationId xmlns:a16="http://schemas.microsoft.com/office/drawing/2014/main" id="{6D754180-E5DF-4F4F-BEE3-B6DFB1F63CD1}"/>
                </a:ext>
              </a:extLst>
            </p:cNvPr>
            <p:cNvSpPr>
              <a:spLocks/>
            </p:cNvSpPr>
            <p:nvPr/>
          </p:nvSpPr>
          <p:spPr bwMode="gray">
            <a:xfrm rot="-998297">
              <a:off x="1811" y="1396"/>
              <a:ext cx="1974" cy="893"/>
            </a:xfrm>
            <a:custGeom>
              <a:avLst/>
              <a:gdLst>
                <a:gd name="G0" fmla="+- 10427 0 0"/>
                <a:gd name="G1" fmla="+- 21600 0 0"/>
                <a:gd name="G2" fmla="+- 21600 0 0"/>
                <a:gd name="T0" fmla="*/ 0 w 23826"/>
                <a:gd name="T1" fmla="*/ 2683 h 21600"/>
                <a:gd name="T2" fmla="*/ 23826 w 23826"/>
                <a:gd name="T3" fmla="*/ 4658 h 21600"/>
                <a:gd name="T4" fmla="*/ 10427 w 23826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826" h="21600" fill="none" extrusionOk="0">
                  <a:moveTo>
                    <a:pt x="0" y="2683"/>
                  </a:moveTo>
                  <a:cubicBezTo>
                    <a:pt x="3193" y="923"/>
                    <a:pt x="6780" y="0"/>
                    <a:pt x="10427" y="0"/>
                  </a:cubicBezTo>
                  <a:cubicBezTo>
                    <a:pt x="15290" y="0"/>
                    <a:pt x="20011" y="1641"/>
                    <a:pt x="23825" y="4658"/>
                  </a:cubicBezTo>
                </a:path>
                <a:path w="23826" h="21600" stroke="0" extrusionOk="0">
                  <a:moveTo>
                    <a:pt x="0" y="2683"/>
                  </a:moveTo>
                  <a:cubicBezTo>
                    <a:pt x="3193" y="923"/>
                    <a:pt x="6780" y="0"/>
                    <a:pt x="10427" y="0"/>
                  </a:cubicBezTo>
                  <a:cubicBezTo>
                    <a:pt x="15290" y="0"/>
                    <a:pt x="20011" y="1641"/>
                    <a:pt x="23825" y="4658"/>
                  </a:cubicBezTo>
                  <a:lnTo>
                    <a:pt x="10427" y="2160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shade val="5254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78" name="Arc 10">
              <a:extLst>
                <a:ext uri="{FF2B5EF4-FFF2-40B4-BE49-F238E27FC236}">
                  <a16:creationId xmlns:a16="http://schemas.microsoft.com/office/drawing/2014/main" id="{07D965F0-DE55-41C1-86DB-62A99E852058}"/>
                </a:ext>
              </a:extLst>
            </p:cNvPr>
            <p:cNvSpPr>
              <a:spLocks/>
            </p:cNvSpPr>
            <p:nvPr/>
          </p:nvSpPr>
          <p:spPr bwMode="gray">
            <a:xfrm rot="20601703" flipH="1">
              <a:off x="1003" y="1728"/>
              <a:ext cx="1795" cy="1330"/>
            </a:xfrm>
            <a:custGeom>
              <a:avLst/>
              <a:gdLst>
                <a:gd name="G0" fmla="+- 0 0 0"/>
                <a:gd name="G1" fmla="+- 20162 0 0"/>
                <a:gd name="G2" fmla="+- 21600 0 0"/>
                <a:gd name="T0" fmla="*/ 7749 w 21600"/>
                <a:gd name="T1" fmla="*/ 0 h 30685"/>
                <a:gd name="T2" fmla="*/ 18863 w 21600"/>
                <a:gd name="T3" fmla="*/ 30685 h 30685"/>
                <a:gd name="T4" fmla="*/ 0 w 21600"/>
                <a:gd name="T5" fmla="*/ 20162 h 30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0685" fill="none" extrusionOk="0">
                  <a:moveTo>
                    <a:pt x="7749" y="-1"/>
                  </a:moveTo>
                  <a:cubicBezTo>
                    <a:pt x="16093" y="3206"/>
                    <a:pt x="21600" y="11222"/>
                    <a:pt x="21600" y="20162"/>
                  </a:cubicBezTo>
                  <a:cubicBezTo>
                    <a:pt x="21600" y="23845"/>
                    <a:pt x="20657" y="27468"/>
                    <a:pt x="18863" y="30685"/>
                  </a:cubicBezTo>
                </a:path>
                <a:path w="21600" h="30685" stroke="0" extrusionOk="0">
                  <a:moveTo>
                    <a:pt x="7749" y="-1"/>
                  </a:moveTo>
                  <a:cubicBezTo>
                    <a:pt x="16093" y="3206"/>
                    <a:pt x="21600" y="11222"/>
                    <a:pt x="21600" y="20162"/>
                  </a:cubicBezTo>
                  <a:cubicBezTo>
                    <a:pt x="21600" y="23845"/>
                    <a:pt x="20657" y="27468"/>
                    <a:pt x="18863" y="30685"/>
                  </a:cubicBezTo>
                  <a:lnTo>
                    <a:pt x="0" y="20162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79" name="Oval 11">
              <a:extLst>
                <a:ext uri="{FF2B5EF4-FFF2-40B4-BE49-F238E27FC236}">
                  <a16:creationId xmlns:a16="http://schemas.microsoft.com/office/drawing/2014/main" id="{1ACC13B8-AA36-4ADF-ADB7-290F1FF2700F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-998297">
              <a:off x="1987" y="1864"/>
              <a:ext cx="1698" cy="84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tint val="2431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80" name="Text Box 12">
              <a:extLst>
                <a:ext uri="{FF2B5EF4-FFF2-40B4-BE49-F238E27FC236}">
                  <a16:creationId xmlns:a16="http://schemas.microsoft.com/office/drawing/2014/main" id="{7C0C5CA3-1572-4AA7-BC70-9550A6B2D12F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320" y="2292"/>
              <a:ext cx="57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>
                  <a:solidFill>
                    <a:srgbClr val="FFFFFF"/>
                  </a:solidFill>
                  <a:latin typeface="Verdana" panose="020B0604030504040204" pitchFamily="34" charset="0"/>
                </a:rPr>
                <a:t>Text1</a:t>
              </a:r>
            </a:p>
          </p:txBody>
        </p:sp>
        <p:sp>
          <p:nvSpPr>
            <p:cNvPr id="83981" name="Text Box 13">
              <a:extLst>
                <a:ext uri="{FF2B5EF4-FFF2-40B4-BE49-F238E27FC236}">
                  <a16:creationId xmlns:a16="http://schemas.microsoft.com/office/drawing/2014/main" id="{9C06D3F4-B81C-4670-8CF2-4DC20B6331AD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520" y="1524"/>
              <a:ext cx="57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>
                  <a:solidFill>
                    <a:srgbClr val="FFFFFF"/>
                  </a:solidFill>
                  <a:latin typeface="Verdana" panose="020B0604030504040204" pitchFamily="34" charset="0"/>
                </a:rPr>
                <a:t>Text2</a:t>
              </a:r>
            </a:p>
          </p:txBody>
        </p:sp>
        <p:sp>
          <p:nvSpPr>
            <p:cNvPr id="83982" name="Text Box 14">
              <a:extLst>
                <a:ext uri="{FF2B5EF4-FFF2-40B4-BE49-F238E27FC236}">
                  <a16:creationId xmlns:a16="http://schemas.microsoft.com/office/drawing/2014/main" id="{86FAA4B9-1C43-486C-9B6C-07D736C071AB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3672" y="1716"/>
              <a:ext cx="57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>
                  <a:solidFill>
                    <a:srgbClr val="FFFFFF"/>
                  </a:solidFill>
                  <a:latin typeface="Verdana" panose="020B0604030504040204" pitchFamily="34" charset="0"/>
                </a:rPr>
                <a:t>Text3</a:t>
              </a:r>
            </a:p>
          </p:txBody>
        </p:sp>
        <p:grpSp>
          <p:nvGrpSpPr>
            <p:cNvPr id="83983" name="Group 15">
              <a:extLst>
                <a:ext uri="{FF2B5EF4-FFF2-40B4-BE49-F238E27FC236}">
                  <a16:creationId xmlns:a16="http://schemas.microsoft.com/office/drawing/2014/main" id="{FFED6DDB-63D3-4AEC-BEAB-7D3D63E6E6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1" y="1931"/>
              <a:ext cx="1719" cy="1511"/>
              <a:chOff x="2981" y="1931"/>
              <a:chExt cx="1719" cy="1511"/>
            </a:xfrm>
          </p:grpSpPr>
          <p:sp>
            <p:nvSpPr>
              <p:cNvPr id="83984" name="Freeform 16">
                <a:extLst>
                  <a:ext uri="{FF2B5EF4-FFF2-40B4-BE49-F238E27FC236}">
                    <a16:creationId xmlns:a16="http://schemas.microsoft.com/office/drawing/2014/main" id="{5F0ACCE3-A5A5-4890-AD9D-F81C6717C678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571" y="2316"/>
                <a:ext cx="1117" cy="1119"/>
              </a:xfrm>
              <a:custGeom>
                <a:avLst/>
                <a:gdLst>
                  <a:gd name="T0" fmla="*/ 21 w 1117"/>
                  <a:gd name="T1" fmla="*/ 888 h 1119"/>
                  <a:gd name="T2" fmla="*/ 1117 w 1117"/>
                  <a:gd name="T3" fmla="*/ 0 h 1119"/>
                  <a:gd name="T4" fmla="*/ 1093 w 1117"/>
                  <a:gd name="T5" fmla="*/ 256 h 1119"/>
                  <a:gd name="T6" fmla="*/ 717 w 1117"/>
                  <a:gd name="T7" fmla="*/ 704 h 1119"/>
                  <a:gd name="T8" fmla="*/ 17 w 1117"/>
                  <a:gd name="T9" fmla="*/ 1119 h 1119"/>
                  <a:gd name="T10" fmla="*/ 21 w 1117"/>
                  <a:gd name="T11" fmla="*/ 888 h 1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7" h="1119">
                    <a:moveTo>
                      <a:pt x="21" y="888"/>
                    </a:moveTo>
                    <a:lnTo>
                      <a:pt x="1117" y="0"/>
                    </a:lnTo>
                    <a:lnTo>
                      <a:pt x="1093" y="256"/>
                    </a:lnTo>
                    <a:cubicBezTo>
                      <a:pt x="1026" y="373"/>
                      <a:pt x="896" y="560"/>
                      <a:pt x="717" y="704"/>
                    </a:cubicBezTo>
                    <a:cubicBezTo>
                      <a:pt x="538" y="848"/>
                      <a:pt x="133" y="1088"/>
                      <a:pt x="17" y="1119"/>
                    </a:cubicBezTo>
                    <a:cubicBezTo>
                      <a:pt x="0" y="1037"/>
                      <a:pt x="21" y="888"/>
                      <a:pt x="21" y="888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folHlink">
                      <a:gamma/>
                      <a:shade val="60784"/>
                      <a:invGamma/>
                    </a:schemeClr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3985" name="Arc 17">
                <a:extLst>
                  <a:ext uri="{FF2B5EF4-FFF2-40B4-BE49-F238E27FC236}">
                    <a16:creationId xmlns:a16="http://schemas.microsoft.com/office/drawing/2014/main" id="{29974B8C-FCFF-4496-8CDE-EA276690B619}"/>
                  </a:ext>
                </a:extLst>
              </p:cNvPr>
              <p:cNvSpPr>
                <a:spLocks/>
              </p:cNvSpPr>
              <p:nvPr/>
            </p:nvSpPr>
            <p:spPr bwMode="gray">
              <a:xfrm rot="-1060795">
                <a:off x="2981" y="1931"/>
                <a:ext cx="1719" cy="1171"/>
              </a:xfrm>
              <a:custGeom>
                <a:avLst/>
                <a:gdLst>
                  <a:gd name="G0" fmla="+- 0 0 0"/>
                  <a:gd name="G1" fmla="+- 0 0 0"/>
                  <a:gd name="G2" fmla="+- 21600 0 0"/>
                  <a:gd name="T0" fmla="*/ 18016 w 18016"/>
                  <a:gd name="T1" fmla="*/ 11915 h 21282"/>
                  <a:gd name="T2" fmla="*/ 3695 w 18016"/>
                  <a:gd name="T3" fmla="*/ 21282 h 21282"/>
                  <a:gd name="T4" fmla="*/ 0 w 18016"/>
                  <a:gd name="T5" fmla="*/ 0 h 21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016" h="21282" fill="none" extrusionOk="0">
                    <a:moveTo>
                      <a:pt x="18016" y="11915"/>
                    </a:moveTo>
                    <a:cubicBezTo>
                      <a:pt x="14735" y="16875"/>
                      <a:pt x="9554" y="20264"/>
                      <a:pt x="3694" y="21281"/>
                    </a:cubicBezTo>
                  </a:path>
                  <a:path w="18016" h="21282" stroke="0" extrusionOk="0">
                    <a:moveTo>
                      <a:pt x="18016" y="11915"/>
                    </a:moveTo>
                    <a:cubicBezTo>
                      <a:pt x="14735" y="16875"/>
                      <a:pt x="9554" y="20264"/>
                      <a:pt x="3694" y="21281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986" name="Freeform 18">
                <a:extLst>
                  <a:ext uri="{FF2B5EF4-FFF2-40B4-BE49-F238E27FC236}">
                    <a16:creationId xmlns:a16="http://schemas.microsoft.com/office/drawing/2014/main" id="{B2737398-FBFE-4029-979C-415557C4C66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026" y="2616"/>
                <a:ext cx="582" cy="826"/>
              </a:xfrm>
              <a:custGeom>
                <a:avLst/>
                <a:gdLst>
                  <a:gd name="T0" fmla="*/ 582 w 582"/>
                  <a:gd name="T1" fmla="*/ 572 h 826"/>
                  <a:gd name="T2" fmla="*/ 562 w 582"/>
                  <a:gd name="T3" fmla="*/ 826 h 826"/>
                  <a:gd name="T4" fmla="*/ 0 w 582"/>
                  <a:gd name="T5" fmla="*/ 42 h 826"/>
                  <a:gd name="T6" fmla="*/ 90 w 582"/>
                  <a:gd name="T7" fmla="*/ 0 h 826"/>
                  <a:gd name="T8" fmla="*/ 582 w 582"/>
                  <a:gd name="T9" fmla="*/ 572 h 8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2" h="826">
                    <a:moveTo>
                      <a:pt x="582" y="572"/>
                    </a:moveTo>
                    <a:lnTo>
                      <a:pt x="562" y="826"/>
                    </a:lnTo>
                    <a:lnTo>
                      <a:pt x="0" y="42"/>
                    </a:lnTo>
                    <a:lnTo>
                      <a:pt x="90" y="0"/>
                    </a:lnTo>
                    <a:lnTo>
                      <a:pt x="582" y="57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3987" name="Text Box 19">
                <a:extLst>
                  <a:ext uri="{FF2B5EF4-FFF2-40B4-BE49-F238E27FC236}">
                    <a16:creationId xmlns:a16="http://schemas.microsoft.com/office/drawing/2014/main" id="{109DBABD-E15F-4DC3-8168-E920F12647C7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3480" y="2484"/>
                <a:ext cx="57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en-US">
                    <a:solidFill>
                      <a:srgbClr val="FFFFFF"/>
                    </a:solidFill>
                    <a:latin typeface="Verdana" panose="020B0604030504040204" pitchFamily="34" charset="0"/>
                  </a:rPr>
                  <a:t>Text4</a:t>
                </a:r>
              </a:p>
            </p:txBody>
          </p:sp>
        </p:grpSp>
        <p:sp>
          <p:nvSpPr>
            <p:cNvPr id="83988" name="Text Box 20">
              <a:extLst>
                <a:ext uri="{FF2B5EF4-FFF2-40B4-BE49-F238E27FC236}">
                  <a16:creationId xmlns:a16="http://schemas.microsoft.com/office/drawing/2014/main" id="{39784DFA-3916-4B86-871B-6FA375056945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088" y="2916"/>
              <a:ext cx="57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>
                  <a:solidFill>
                    <a:srgbClr val="FFFFFF"/>
                  </a:solidFill>
                  <a:latin typeface="Verdana" panose="020B0604030504040204" pitchFamily="34" charset="0"/>
                </a:rPr>
                <a:t>Text5</a:t>
              </a:r>
            </a:p>
          </p:txBody>
        </p:sp>
        <p:sp>
          <p:nvSpPr>
            <p:cNvPr id="83989" name="Freeform 21">
              <a:extLst>
                <a:ext uri="{FF2B5EF4-FFF2-40B4-BE49-F238E27FC236}">
                  <a16:creationId xmlns:a16="http://schemas.microsoft.com/office/drawing/2014/main" id="{8D786020-1756-49E2-BD29-675813D6815E}"/>
                </a:ext>
              </a:extLst>
            </p:cNvPr>
            <p:cNvSpPr>
              <a:spLocks/>
            </p:cNvSpPr>
            <p:nvPr/>
          </p:nvSpPr>
          <p:spPr bwMode="gray">
            <a:xfrm>
              <a:off x="2928" y="2658"/>
              <a:ext cx="528" cy="698"/>
            </a:xfrm>
            <a:custGeom>
              <a:avLst/>
              <a:gdLst>
                <a:gd name="T0" fmla="*/ 0 w 528"/>
                <a:gd name="T1" fmla="*/ 34 h 698"/>
                <a:gd name="T2" fmla="*/ 248 w 528"/>
                <a:gd name="T3" fmla="*/ 546 h 698"/>
                <a:gd name="T4" fmla="*/ 256 w 528"/>
                <a:gd name="T5" fmla="*/ 698 h 698"/>
                <a:gd name="T6" fmla="*/ 435 w 528"/>
                <a:gd name="T7" fmla="*/ 642 h 698"/>
                <a:gd name="T8" fmla="*/ 528 w 528"/>
                <a:gd name="T9" fmla="*/ 594 h 698"/>
                <a:gd name="T10" fmla="*/ 119 w 528"/>
                <a:gd name="T11" fmla="*/ 0 h 698"/>
                <a:gd name="T12" fmla="*/ 0 w 528"/>
                <a:gd name="T13" fmla="*/ 34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8" h="698">
                  <a:moveTo>
                    <a:pt x="0" y="34"/>
                  </a:moveTo>
                  <a:lnTo>
                    <a:pt x="248" y="546"/>
                  </a:lnTo>
                  <a:lnTo>
                    <a:pt x="256" y="698"/>
                  </a:lnTo>
                  <a:lnTo>
                    <a:pt x="435" y="642"/>
                  </a:lnTo>
                  <a:lnTo>
                    <a:pt x="528" y="594"/>
                  </a:lnTo>
                  <a:lnTo>
                    <a:pt x="119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chemeClr val="tx1">
                <a:alpha val="49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90" name="Oval 22">
              <a:extLst>
                <a:ext uri="{FF2B5EF4-FFF2-40B4-BE49-F238E27FC236}">
                  <a16:creationId xmlns:a16="http://schemas.microsoft.com/office/drawing/2014/main" id="{A08E9AE9-6502-42B4-9EE5-BD5CABD947C6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-998297">
              <a:off x="2052" y="2022"/>
              <a:ext cx="1630" cy="70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>
            <a:extLst>
              <a:ext uri="{FF2B5EF4-FFF2-40B4-BE49-F238E27FC236}">
                <a16:creationId xmlns:a16="http://schemas.microsoft.com/office/drawing/2014/main" id="{AFD3968D-E5AC-43C1-9C98-D021B2856B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Block Diagram</a:t>
            </a:r>
          </a:p>
        </p:txBody>
      </p:sp>
      <p:grpSp>
        <p:nvGrpSpPr>
          <p:cNvPr id="115715" name="Group 3">
            <a:extLst>
              <a:ext uri="{FF2B5EF4-FFF2-40B4-BE49-F238E27FC236}">
                <a16:creationId xmlns:a16="http://schemas.microsoft.com/office/drawing/2014/main" id="{DB5D5FB5-5D9B-4D0D-A6C6-4C5CE18E0DBD}"/>
              </a:ext>
            </a:extLst>
          </p:cNvPr>
          <p:cNvGrpSpPr>
            <a:grpSpLocks/>
          </p:cNvGrpSpPr>
          <p:nvPr/>
        </p:nvGrpSpPr>
        <p:grpSpPr bwMode="auto">
          <a:xfrm>
            <a:off x="1066800" y="1828800"/>
            <a:ext cx="7010400" cy="4419600"/>
            <a:chOff x="576" y="1008"/>
            <a:chExt cx="4691" cy="2964"/>
          </a:xfrm>
        </p:grpSpPr>
        <p:sp>
          <p:nvSpPr>
            <p:cNvPr id="115716" name="AutoShape 4">
              <a:extLst>
                <a:ext uri="{FF2B5EF4-FFF2-40B4-BE49-F238E27FC236}">
                  <a16:creationId xmlns:a16="http://schemas.microsoft.com/office/drawing/2014/main" id="{89D4870C-9C06-457A-8A82-B631B6EC01F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200" y="1488"/>
              <a:ext cx="3484" cy="1728"/>
            </a:xfrm>
            <a:prstGeom prst="upArrow">
              <a:avLst>
                <a:gd name="adj1" fmla="val 57824"/>
                <a:gd name="adj2" fmla="val 54398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717" name="AutoShape 5">
              <a:extLst>
                <a:ext uri="{FF2B5EF4-FFF2-40B4-BE49-F238E27FC236}">
                  <a16:creationId xmlns:a16="http://schemas.microsoft.com/office/drawing/2014/main" id="{9F16FDAA-F896-4C7A-9F39-B9C88216B11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056" y="1008"/>
              <a:ext cx="3648" cy="3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4314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rgbClr val="001D3A"/>
              </a:outerShdw>
            </a:effectLst>
          </p:spPr>
          <p:txBody>
            <a:bodyPr wrap="none" anchor="ctr"/>
            <a:lstStyle/>
            <a:p>
              <a:pPr algn="ctr" eaLnBrk="0" hangingPunct="0"/>
              <a:r>
                <a:rPr lang="en-US" altLang="en-US" sz="2000" b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anose="020B0604030504040204" pitchFamily="34" charset="0"/>
                </a:rPr>
                <a:t>Add Your Text</a:t>
              </a:r>
            </a:p>
          </p:txBody>
        </p:sp>
        <p:sp>
          <p:nvSpPr>
            <p:cNvPr id="115718" name="Text Box 6">
              <a:extLst>
                <a:ext uri="{FF2B5EF4-FFF2-40B4-BE49-F238E27FC236}">
                  <a16:creationId xmlns:a16="http://schemas.microsoft.com/office/drawing/2014/main" id="{E3620FAD-384A-4AE0-9FB6-D0CE315DAEF6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268" y="1873"/>
              <a:ext cx="1209" cy="2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sz="2000" b="0"/>
                <a:t>Add Your Text</a:t>
              </a:r>
            </a:p>
          </p:txBody>
        </p:sp>
        <p:grpSp>
          <p:nvGrpSpPr>
            <p:cNvPr id="115719" name="Group 7">
              <a:extLst>
                <a:ext uri="{FF2B5EF4-FFF2-40B4-BE49-F238E27FC236}">
                  <a16:creationId xmlns:a16="http://schemas.microsoft.com/office/drawing/2014/main" id="{BF66B1A7-0F76-4913-88E0-8D9158A983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" y="2668"/>
              <a:ext cx="995" cy="1304"/>
              <a:chOff x="576" y="2476"/>
              <a:chExt cx="995" cy="1304"/>
            </a:xfrm>
          </p:grpSpPr>
          <p:grpSp>
            <p:nvGrpSpPr>
              <p:cNvPr id="115720" name="Group 8">
                <a:extLst>
                  <a:ext uri="{FF2B5EF4-FFF2-40B4-BE49-F238E27FC236}">
                    <a16:creationId xmlns:a16="http://schemas.microsoft.com/office/drawing/2014/main" id="{834BD34F-DF16-4C67-A108-481BE62AE3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76" y="2476"/>
                <a:ext cx="936" cy="954"/>
                <a:chOff x="624" y="1584"/>
                <a:chExt cx="1248" cy="1296"/>
              </a:xfrm>
            </p:grpSpPr>
            <p:grpSp>
              <p:nvGrpSpPr>
                <p:cNvPr id="115721" name="Group 9">
                  <a:extLst>
                    <a:ext uri="{FF2B5EF4-FFF2-40B4-BE49-F238E27FC236}">
                      <a16:creationId xmlns:a16="http://schemas.microsoft.com/office/drawing/2014/main" id="{F94764AF-E550-40F2-8258-41615451D64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24" y="1584"/>
                  <a:ext cx="1248" cy="1296"/>
                  <a:chOff x="2016" y="1920"/>
                  <a:chExt cx="1680" cy="1680"/>
                </a:xfrm>
              </p:grpSpPr>
              <p:sp>
                <p:nvSpPr>
                  <p:cNvPr id="115722" name="Oval 10">
                    <a:extLst>
                      <a:ext uri="{FF2B5EF4-FFF2-40B4-BE49-F238E27FC236}">
                        <a16:creationId xmlns:a16="http://schemas.microsoft.com/office/drawing/2014/main" id="{8CE8D35E-BEA5-40E1-A1A2-CABADC4CF02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2016" y="1920"/>
                    <a:ext cx="1680" cy="168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2"/>
                      </a:gs>
                      <a:gs pos="100000">
                        <a:schemeClr val="accent2">
                          <a:gamma/>
                          <a:shade val="63529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5723" name="Freeform 11">
                    <a:extLst>
                      <a:ext uri="{FF2B5EF4-FFF2-40B4-BE49-F238E27FC236}">
                        <a16:creationId xmlns:a16="http://schemas.microsoft.com/office/drawing/2014/main" id="{5742394C-E470-4838-8A71-94B9D997D4D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2208" y="1948"/>
                    <a:ext cx="1296" cy="634"/>
                  </a:xfrm>
                  <a:custGeom>
                    <a:avLst/>
                    <a:gdLst>
                      <a:gd name="T0" fmla="*/ 1301 w 1321"/>
                      <a:gd name="T1" fmla="*/ 401 h 712"/>
                      <a:gd name="T2" fmla="*/ 1317 w 1321"/>
                      <a:gd name="T3" fmla="*/ 442 h 712"/>
                      <a:gd name="T4" fmla="*/ 1321 w 1321"/>
                      <a:gd name="T5" fmla="*/ 481 h 712"/>
                      <a:gd name="T6" fmla="*/ 1315 w 1321"/>
                      <a:gd name="T7" fmla="*/ 516 h 712"/>
                      <a:gd name="T8" fmla="*/ 1298 w 1321"/>
                      <a:gd name="T9" fmla="*/ 550 h 712"/>
                      <a:gd name="T10" fmla="*/ 1272 w 1321"/>
                      <a:gd name="T11" fmla="*/ 579 h 712"/>
                      <a:gd name="T12" fmla="*/ 1239 w 1321"/>
                      <a:gd name="T13" fmla="*/ 604 h 712"/>
                      <a:gd name="T14" fmla="*/ 1196 w 1321"/>
                      <a:gd name="T15" fmla="*/ 628 h 712"/>
                      <a:gd name="T16" fmla="*/ 1147 w 1321"/>
                      <a:gd name="T17" fmla="*/ 649 h 712"/>
                      <a:gd name="T18" fmla="*/ 1092 w 1321"/>
                      <a:gd name="T19" fmla="*/ 667 h 712"/>
                      <a:gd name="T20" fmla="*/ 1031 w 1321"/>
                      <a:gd name="T21" fmla="*/ 683 h 712"/>
                      <a:gd name="T22" fmla="*/ 967 w 1321"/>
                      <a:gd name="T23" fmla="*/ 694 h 712"/>
                      <a:gd name="T24" fmla="*/ 896 w 1321"/>
                      <a:gd name="T25" fmla="*/ 704 h 712"/>
                      <a:gd name="T26" fmla="*/ 824 w 1321"/>
                      <a:gd name="T27" fmla="*/ 710 h 712"/>
                      <a:gd name="T28" fmla="*/ 795 w 1321"/>
                      <a:gd name="T29" fmla="*/ 712 h 712"/>
                      <a:gd name="T30" fmla="*/ 476 w 1321"/>
                      <a:gd name="T31" fmla="*/ 712 h 712"/>
                      <a:gd name="T32" fmla="*/ 472 w 1321"/>
                      <a:gd name="T33" fmla="*/ 712 h 712"/>
                      <a:gd name="T34" fmla="*/ 409 w 1321"/>
                      <a:gd name="T35" fmla="*/ 708 h 712"/>
                      <a:gd name="T36" fmla="*/ 348 w 1321"/>
                      <a:gd name="T37" fmla="*/ 704 h 712"/>
                      <a:gd name="T38" fmla="*/ 290 w 1321"/>
                      <a:gd name="T39" fmla="*/ 696 h 712"/>
                      <a:gd name="T40" fmla="*/ 235 w 1321"/>
                      <a:gd name="T41" fmla="*/ 689 h 712"/>
                      <a:gd name="T42" fmla="*/ 186 w 1321"/>
                      <a:gd name="T43" fmla="*/ 677 h 712"/>
                      <a:gd name="T44" fmla="*/ 141 w 1321"/>
                      <a:gd name="T45" fmla="*/ 663 h 712"/>
                      <a:gd name="T46" fmla="*/ 102 w 1321"/>
                      <a:gd name="T47" fmla="*/ 648 h 712"/>
                      <a:gd name="T48" fmla="*/ 67 w 1321"/>
                      <a:gd name="T49" fmla="*/ 630 h 712"/>
                      <a:gd name="T50" fmla="*/ 39 w 1321"/>
                      <a:gd name="T51" fmla="*/ 608 h 712"/>
                      <a:gd name="T52" fmla="*/ 18 w 1321"/>
                      <a:gd name="T53" fmla="*/ 583 h 712"/>
                      <a:gd name="T54" fmla="*/ 6 w 1321"/>
                      <a:gd name="T55" fmla="*/ 554 h 712"/>
                      <a:gd name="T56" fmla="*/ 0 w 1321"/>
                      <a:gd name="T57" fmla="*/ 524 h 712"/>
                      <a:gd name="T58" fmla="*/ 0 w 1321"/>
                      <a:gd name="T59" fmla="*/ 520 h 712"/>
                      <a:gd name="T60" fmla="*/ 4 w 1321"/>
                      <a:gd name="T61" fmla="*/ 487 h 712"/>
                      <a:gd name="T62" fmla="*/ 16 w 1321"/>
                      <a:gd name="T63" fmla="*/ 446 h 712"/>
                      <a:gd name="T64" fmla="*/ 51 w 1321"/>
                      <a:gd name="T65" fmla="*/ 370 h 712"/>
                      <a:gd name="T66" fmla="*/ 94 w 1321"/>
                      <a:gd name="T67" fmla="*/ 299 h 712"/>
                      <a:gd name="T68" fmla="*/ 147 w 1321"/>
                      <a:gd name="T69" fmla="*/ 235 h 712"/>
                      <a:gd name="T70" fmla="*/ 204 w 1321"/>
                      <a:gd name="T71" fmla="*/ 176 h 712"/>
                      <a:gd name="T72" fmla="*/ 270 w 1321"/>
                      <a:gd name="T73" fmla="*/ 125 h 712"/>
                      <a:gd name="T74" fmla="*/ 341 w 1321"/>
                      <a:gd name="T75" fmla="*/ 82 h 712"/>
                      <a:gd name="T76" fmla="*/ 415 w 1321"/>
                      <a:gd name="T77" fmla="*/ 47 h 712"/>
                      <a:gd name="T78" fmla="*/ 497 w 1321"/>
                      <a:gd name="T79" fmla="*/ 21 h 712"/>
                      <a:gd name="T80" fmla="*/ 581 w 1321"/>
                      <a:gd name="T81" fmla="*/ 6 h 712"/>
                      <a:gd name="T82" fmla="*/ 667 w 1321"/>
                      <a:gd name="T83" fmla="*/ 0 h 712"/>
                      <a:gd name="T84" fmla="*/ 667 w 1321"/>
                      <a:gd name="T85" fmla="*/ 0 h 712"/>
                      <a:gd name="T86" fmla="*/ 759 w 1321"/>
                      <a:gd name="T87" fmla="*/ 6 h 712"/>
                      <a:gd name="T88" fmla="*/ 847 w 1321"/>
                      <a:gd name="T89" fmla="*/ 23 h 712"/>
                      <a:gd name="T90" fmla="*/ 932 w 1321"/>
                      <a:gd name="T91" fmla="*/ 53 h 712"/>
                      <a:gd name="T92" fmla="*/ 1010 w 1321"/>
                      <a:gd name="T93" fmla="*/ 90 h 712"/>
                      <a:gd name="T94" fmla="*/ 1082 w 1321"/>
                      <a:gd name="T95" fmla="*/ 137 h 712"/>
                      <a:gd name="T96" fmla="*/ 1149 w 1321"/>
                      <a:gd name="T97" fmla="*/ 194 h 712"/>
                      <a:gd name="T98" fmla="*/ 1208 w 1321"/>
                      <a:gd name="T99" fmla="*/ 256 h 712"/>
                      <a:gd name="T100" fmla="*/ 1258 w 1321"/>
                      <a:gd name="T101" fmla="*/ 325 h 712"/>
                      <a:gd name="T102" fmla="*/ 1301 w 1321"/>
                      <a:gd name="T103" fmla="*/ 401 h 712"/>
                      <a:gd name="T104" fmla="*/ 1301 w 1321"/>
                      <a:gd name="T105" fmla="*/ 401 h 7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1321" h="712">
                        <a:moveTo>
                          <a:pt x="1301" y="401"/>
                        </a:moveTo>
                        <a:lnTo>
                          <a:pt x="1317" y="442"/>
                        </a:lnTo>
                        <a:lnTo>
                          <a:pt x="1321" y="481"/>
                        </a:lnTo>
                        <a:lnTo>
                          <a:pt x="1315" y="516"/>
                        </a:lnTo>
                        <a:lnTo>
                          <a:pt x="1298" y="550"/>
                        </a:lnTo>
                        <a:lnTo>
                          <a:pt x="1272" y="579"/>
                        </a:lnTo>
                        <a:lnTo>
                          <a:pt x="1239" y="604"/>
                        </a:lnTo>
                        <a:lnTo>
                          <a:pt x="1196" y="628"/>
                        </a:lnTo>
                        <a:lnTo>
                          <a:pt x="1147" y="649"/>
                        </a:lnTo>
                        <a:lnTo>
                          <a:pt x="1092" y="667"/>
                        </a:lnTo>
                        <a:lnTo>
                          <a:pt x="1031" y="683"/>
                        </a:lnTo>
                        <a:lnTo>
                          <a:pt x="967" y="694"/>
                        </a:lnTo>
                        <a:lnTo>
                          <a:pt x="896" y="704"/>
                        </a:lnTo>
                        <a:lnTo>
                          <a:pt x="824" y="710"/>
                        </a:lnTo>
                        <a:lnTo>
                          <a:pt x="795" y="712"/>
                        </a:lnTo>
                        <a:lnTo>
                          <a:pt x="476" y="712"/>
                        </a:lnTo>
                        <a:lnTo>
                          <a:pt x="472" y="712"/>
                        </a:lnTo>
                        <a:lnTo>
                          <a:pt x="409" y="708"/>
                        </a:lnTo>
                        <a:lnTo>
                          <a:pt x="348" y="704"/>
                        </a:lnTo>
                        <a:lnTo>
                          <a:pt x="290" y="696"/>
                        </a:lnTo>
                        <a:lnTo>
                          <a:pt x="235" y="689"/>
                        </a:lnTo>
                        <a:lnTo>
                          <a:pt x="186" y="677"/>
                        </a:lnTo>
                        <a:lnTo>
                          <a:pt x="141" y="663"/>
                        </a:lnTo>
                        <a:lnTo>
                          <a:pt x="102" y="648"/>
                        </a:lnTo>
                        <a:lnTo>
                          <a:pt x="67" y="630"/>
                        </a:lnTo>
                        <a:lnTo>
                          <a:pt x="39" y="608"/>
                        </a:lnTo>
                        <a:lnTo>
                          <a:pt x="18" y="583"/>
                        </a:lnTo>
                        <a:lnTo>
                          <a:pt x="6" y="554"/>
                        </a:lnTo>
                        <a:lnTo>
                          <a:pt x="0" y="524"/>
                        </a:lnTo>
                        <a:lnTo>
                          <a:pt x="0" y="520"/>
                        </a:lnTo>
                        <a:lnTo>
                          <a:pt x="4" y="487"/>
                        </a:lnTo>
                        <a:lnTo>
                          <a:pt x="16" y="446"/>
                        </a:lnTo>
                        <a:lnTo>
                          <a:pt x="51" y="370"/>
                        </a:lnTo>
                        <a:lnTo>
                          <a:pt x="94" y="299"/>
                        </a:lnTo>
                        <a:lnTo>
                          <a:pt x="147" y="235"/>
                        </a:lnTo>
                        <a:lnTo>
                          <a:pt x="204" y="176"/>
                        </a:lnTo>
                        <a:lnTo>
                          <a:pt x="270" y="125"/>
                        </a:lnTo>
                        <a:lnTo>
                          <a:pt x="341" y="82"/>
                        </a:lnTo>
                        <a:lnTo>
                          <a:pt x="415" y="47"/>
                        </a:lnTo>
                        <a:lnTo>
                          <a:pt x="497" y="21"/>
                        </a:lnTo>
                        <a:lnTo>
                          <a:pt x="581" y="6"/>
                        </a:lnTo>
                        <a:lnTo>
                          <a:pt x="667" y="0"/>
                        </a:lnTo>
                        <a:lnTo>
                          <a:pt x="667" y="0"/>
                        </a:lnTo>
                        <a:lnTo>
                          <a:pt x="759" y="6"/>
                        </a:lnTo>
                        <a:lnTo>
                          <a:pt x="847" y="23"/>
                        </a:lnTo>
                        <a:lnTo>
                          <a:pt x="932" y="53"/>
                        </a:lnTo>
                        <a:lnTo>
                          <a:pt x="1010" y="90"/>
                        </a:lnTo>
                        <a:lnTo>
                          <a:pt x="1082" y="137"/>
                        </a:lnTo>
                        <a:lnTo>
                          <a:pt x="1149" y="194"/>
                        </a:lnTo>
                        <a:lnTo>
                          <a:pt x="1208" y="256"/>
                        </a:lnTo>
                        <a:lnTo>
                          <a:pt x="1258" y="325"/>
                        </a:lnTo>
                        <a:lnTo>
                          <a:pt x="1301" y="401"/>
                        </a:lnTo>
                        <a:lnTo>
                          <a:pt x="1301" y="40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FFFF"/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BBF6EE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15724" name="Text Box 12">
                  <a:extLst>
                    <a:ext uri="{FF2B5EF4-FFF2-40B4-BE49-F238E27FC236}">
                      <a16:creationId xmlns:a16="http://schemas.microsoft.com/office/drawing/2014/main" id="{1F5D7873-F778-416B-A118-2D8146B3C2A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gray">
                <a:xfrm>
                  <a:off x="727" y="2244"/>
                  <a:ext cx="1035" cy="3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 eaLnBrk="0" hangingPunct="0"/>
                  <a:r>
                    <a:rPr lang="en-US" altLang="en-US" sz="200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</a:rPr>
                    <a:t>concept</a:t>
                  </a:r>
                </a:p>
              </p:txBody>
            </p:sp>
          </p:grpSp>
          <p:sp>
            <p:nvSpPr>
              <p:cNvPr id="115725" name="Oval 13">
                <a:extLst>
                  <a:ext uri="{FF2B5EF4-FFF2-40B4-BE49-F238E27FC236}">
                    <a16:creationId xmlns:a16="http://schemas.microsoft.com/office/drawing/2014/main" id="{20F92A00-6FFD-43FD-BB23-4EB9A63F0C9F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576" y="3504"/>
                <a:ext cx="995" cy="27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altLang="en-US" b="0"/>
              </a:p>
            </p:txBody>
          </p:sp>
        </p:grpSp>
        <p:grpSp>
          <p:nvGrpSpPr>
            <p:cNvPr id="115726" name="Group 14">
              <a:extLst>
                <a:ext uri="{FF2B5EF4-FFF2-40B4-BE49-F238E27FC236}">
                  <a16:creationId xmlns:a16="http://schemas.microsoft.com/office/drawing/2014/main" id="{5E6CCD43-8DBA-49EF-AA5F-A8139D3001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76" y="2668"/>
              <a:ext cx="1019" cy="1304"/>
              <a:chOff x="1776" y="2476"/>
              <a:chExt cx="1019" cy="1304"/>
            </a:xfrm>
          </p:grpSpPr>
          <p:grpSp>
            <p:nvGrpSpPr>
              <p:cNvPr id="115727" name="Group 15">
                <a:extLst>
                  <a:ext uri="{FF2B5EF4-FFF2-40B4-BE49-F238E27FC236}">
                    <a16:creationId xmlns:a16="http://schemas.microsoft.com/office/drawing/2014/main" id="{10A3244B-8E9C-4122-9739-42377A2D828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76" y="2476"/>
                <a:ext cx="960" cy="958"/>
                <a:chOff x="2016" y="1920"/>
                <a:chExt cx="1680" cy="1680"/>
              </a:xfrm>
            </p:grpSpPr>
            <p:sp>
              <p:nvSpPr>
                <p:cNvPr id="115728" name="Oval 16">
                  <a:extLst>
                    <a:ext uri="{FF2B5EF4-FFF2-40B4-BE49-F238E27FC236}">
                      <a16:creationId xmlns:a16="http://schemas.microsoft.com/office/drawing/2014/main" id="{BE9C637B-F047-42A5-977A-63F62B543B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51373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sy="50000" kx="-2453608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729" name="Freeform 17">
                  <a:extLst>
                    <a:ext uri="{FF2B5EF4-FFF2-40B4-BE49-F238E27FC236}">
                      <a16:creationId xmlns:a16="http://schemas.microsoft.com/office/drawing/2014/main" id="{308C0EB5-34C4-43E7-998F-AFE4C5D6166E}"/>
                    </a:ext>
                  </a:extLst>
                </p:cNvPr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5730" name="Text Box 18">
                <a:extLst>
                  <a:ext uri="{FF2B5EF4-FFF2-40B4-BE49-F238E27FC236}">
                    <a16:creationId xmlns:a16="http://schemas.microsoft.com/office/drawing/2014/main" id="{63522854-3D36-46A8-A051-6398BC1F6805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1824" y="2936"/>
                <a:ext cx="864" cy="2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n-US" altLang="en-US" sz="20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Concept</a:t>
                </a:r>
              </a:p>
            </p:txBody>
          </p:sp>
          <p:sp>
            <p:nvSpPr>
              <p:cNvPr id="115731" name="Oval 19">
                <a:extLst>
                  <a:ext uri="{FF2B5EF4-FFF2-40B4-BE49-F238E27FC236}">
                    <a16:creationId xmlns:a16="http://schemas.microsoft.com/office/drawing/2014/main" id="{1FA43334-112B-4F54-A92A-B1C2BD473458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800" y="3504"/>
                <a:ext cx="995" cy="27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altLang="en-US" b="0"/>
              </a:p>
            </p:txBody>
          </p:sp>
        </p:grpSp>
        <p:grpSp>
          <p:nvGrpSpPr>
            <p:cNvPr id="115732" name="Group 20">
              <a:extLst>
                <a:ext uri="{FF2B5EF4-FFF2-40B4-BE49-F238E27FC236}">
                  <a16:creationId xmlns:a16="http://schemas.microsoft.com/office/drawing/2014/main" id="{0FD561CF-1C7B-4915-AC35-0EE25D50C5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72" y="2640"/>
              <a:ext cx="1028" cy="1332"/>
              <a:chOff x="3072" y="2448"/>
              <a:chExt cx="1028" cy="1332"/>
            </a:xfrm>
          </p:grpSpPr>
          <p:grpSp>
            <p:nvGrpSpPr>
              <p:cNvPr id="115733" name="Group 21">
                <a:extLst>
                  <a:ext uri="{FF2B5EF4-FFF2-40B4-BE49-F238E27FC236}">
                    <a16:creationId xmlns:a16="http://schemas.microsoft.com/office/drawing/2014/main" id="{999F217B-F7EF-4130-978E-4554F6BB06F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72" y="2448"/>
                <a:ext cx="960" cy="958"/>
                <a:chOff x="2016" y="1920"/>
                <a:chExt cx="1680" cy="1680"/>
              </a:xfrm>
            </p:grpSpPr>
            <p:sp>
              <p:nvSpPr>
                <p:cNvPr id="115734" name="Oval 22">
                  <a:extLst>
                    <a:ext uri="{FF2B5EF4-FFF2-40B4-BE49-F238E27FC236}">
                      <a16:creationId xmlns:a16="http://schemas.microsoft.com/office/drawing/2014/main" id="{0838182A-6439-439B-8F39-0551EA021E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51373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sy="50000" kx="-2453608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735" name="Freeform 23">
                  <a:extLst>
                    <a:ext uri="{FF2B5EF4-FFF2-40B4-BE49-F238E27FC236}">
                      <a16:creationId xmlns:a16="http://schemas.microsoft.com/office/drawing/2014/main" id="{3BC99E92-3841-4E1B-A48B-3AEB66FD3193}"/>
                    </a:ext>
                  </a:extLst>
                </p:cNvPr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>
                        <a:gamma/>
                        <a:tint val="0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5736" name="Text Box 24">
                <a:extLst>
                  <a:ext uri="{FF2B5EF4-FFF2-40B4-BE49-F238E27FC236}">
                    <a16:creationId xmlns:a16="http://schemas.microsoft.com/office/drawing/2014/main" id="{B06A6C4B-5D63-4C3E-A1E3-B6FF70D77678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3120" y="2908"/>
                <a:ext cx="864" cy="2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n-US" altLang="en-US" sz="20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Concept</a:t>
                </a:r>
              </a:p>
            </p:txBody>
          </p:sp>
          <p:sp>
            <p:nvSpPr>
              <p:cNvPr id="115737" name="Oval 25">
                <a:extLst>
                  <a:ext uri="{FF2B5EF4-FFF2-40B4-BE49-F238E27FC236}">
                    <a16:creationId xmlns:a16="http://schemas.microsoft.com/office/drawing/2014/main" id="{0AC71F46-1687-4562-A84B-CB7301EB600A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105" y="3504"/>
                <a:ext cx="995" cy="27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altLang="en-US" b="0"/>
              </a:p>
            </p:txBody>
          </p:sp>
        </p:grpSp>
        <p:grpSp>
          <p:nvGrpSpPr>
            <p:cNvPr id="115738" name="Group 26">
              <a:extLst>
                <a:ext uri="{FF2B5EF4-FFF2-40B4-BE49-F238E27FC236}">
                  <a16:creationId xmlns:a16="http://schemas.microsoft.com/office/drawing/2014/main" id="{8BCBE189-9C26-40CD-B07A-42CE0BA3E5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72" y="2640"/>
              <a:ext cx="995" cy="1332"/>
              <a:chOff x="4272" y="2448"/>
              <a:chExt cx="995" cy="1332"/>
            </a:xfrm>
          </p:grpSpPr>
          <p:grpSp>
            <p:nvGrpSpPr>
              <p:cNvPr id="115739" name="Group 27">
                <a:extLst>
                  <a:ext uri="{FF2B5EF4-FFF2-40B4-BE49-F238E27FC236}">
                    <a16:creationId xmlns:a16="http://schemas.microsoft.com/office/drawing/2014/main" id="{3C12AAA3-9378-48EA-AD4A-DEB3A8C89C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72" y="2448"/>
                <a:ext cx="960" cy="965"/>
                <a:chOff x="2400" y="1488"/>
                <a:chExt cx="1152" cy="1152"/>
              </a:xfrm>
            </p:grpSpPr>
            <p:grpSp>
              <p:nvGrpSpPr>
                <p:cNvPr id="115740" name="Group 28">
                  <a:extLst>
                    <a:ext uri="{FF2B5EF4-FFF2-40B4-BE49-F238E27FC236}">
                      <a16:creationId xmlns:a16="http://schemas.microsoft.com/office/drawing/2014/main" id="{9F8F9C70-7D9A-461D-B01E-04A0D974F5A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400" y="1488"/>
                  <a:ext cx="1152" cy="1152"/>
                  <a:chOff x="2016" y="1920"/>
                  <a:chExt cx="1680" cy="1680"/>
                </a:xfrm>
              </p:grpSpPr>
              <p:sp>
                <p:nvSpPr>
                  <p:cNvPr id="115741" name="Oval 29">
                    <a:extLst>
                      <a:ext uri="{FF2B5EF4-FFF2-40B4-BE49-F238E27FC236}">
                        <a16:creationId xmlns:a16="http://schemas.microsoft.com/office/drawing/2014/main" id="{20E92436-329A-4EAE-8032-4C88F904BEA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2016" y="1920"/>
                    <a:ext cx="1680" cy="168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100000">
                        <a:schemeClr val="folHlink">
                          <a:gamma/>
                          <a:shade val="24314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5742" name="Freeform 30">
                    <a:extLst>
                      <a:ext uri="{FF2B5EF4-FFF2-40B4-BE49-F238E27FC236}">
                        <a16:creationId xmlns:a16="http://schemas.microsoft.com/office/drawing/2014/main" id="{ECD3E9F5-7D47-4222-BFBC-BC2FB5084C5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2208" y="1948"/>
                    <a:ext cx="1296" cy="634"/>
                  </a:xfrm>
                  <a:custGeom>
                    <a:avLst/>
                    <a:gdLst>
                      <a:gd name="T0" fmla="*/ 1301 w 1321"/>
                      <a:gd name="T1" fmla="*/ 401 h 712"/>
                      <a:gd name="T2" fmla="*/ 1317 w 1321"/>
                      <a:gd name="T3" fmla="*/ 442 h 712"/>
                      <a:gd name="T4" fmla="*/ 1321 w 1321"/>
                      <a:gd name="T5" fmla="*/ 481 h 712"/>
                      <a:gd name="T6" fmla="*/ 1315 w 1321"/>
                      <a:gd name="T7" fmla="*/ 516 h 712"/>
                      <a:gd name="T8" fmla="*/ 1298 w 1321"/>
                      <a:gd name="T9" fmla="*/ 550 h 712"/>
                      <a:gd name="T10" fmla="*/ 1272 w 1321"/>
                      <a:gd name="T11" fmla="*/ 579 h 712"/>
                      <a:gd name="T12" fmla="*/ 1239 w 1321"/>
                      <a:gd name="T13" fmla="*/ 604 h 712"/>
                      <a:gd name="T14" fmla="*/ 1196 w 1321"/>
                      <a:gd name="T15" fmla="*/ 628 h 712"/>
                      <a:gd name="T16" fmla="*/ 1147 w 1321"/>
                      <a:gd name="T17" fmla="*/ 649 h 712"/>
                      <a:gd name="T18" fmla="*/ 1092 w 1321"/>
                      <a:gd name="T19" fmla="*/ 667 h 712"/>
                      <a:gd name="T20" fmla="*/ 1031 w 1321"/>
                      <a:gd name="T21" fmla="*/ 683 h 712"/>
                      <a:gd name="T22" fmla="*/ 967 w 1321"/>
                      <a:gd name="T23" fmla="*/ 694 h 712"/>
                      <a:gd name="T24" fmla="*/ 896 w 1321"/>
                      <a:gd name="T25" fmla="*/ 704 h 712"/>
                      <a:gd name="T26" fmla="*/ 824 w 1321"/>
                      <a:gd name="T27" fmla="*/ 710 h 712"/>
                      <a:gd name="T28" fmla="*/ 795 w 1321"/>
                      <a:gd name="T29" fmla="*/ 712 h 712"/>
                      <a:gd name="T30" fmla="*/ 476 w 1321"/>
                      <a:gd name="T31" fmla="*/ 712 h 712"/>
                      <a:gd name="T32" fmla="*/ 472 w 1321"/>
                      <a:gd name="T33" fmla="*/ 712 h 712"/>
                      <a:gd name="T34" fmla="*/ 409 w 1321"/>
                      <a:gd name="T35" fmla="*/ 708 h 712"/>
                      <a:gd name="T36" fmla="*/ 348 w 1321"/>
                      <a:gd name="T37" fmla="*/ 704 h 712"/>
                      <a:gd name="T38" fmla="*/ 290 w 1321"/>
                      <a:gd name="T39" fmla="*/ 696 h 712"/>
                      <a:gd name="T40" fmla="*/ 235 w 1321"/>
                      <a:gd name="T41" fmla="*/ 689 h 712"/>
                      <a:gd name="T42" fmla="*/ 186 w 1321"/>
                      <a:gd name="T43" fmla="*/ 677 h 712"/>
                      <a:gd name="T44" fmla="*/ 141 w 1321"/>
                      <a:gd name="T45" fmla="*/ 663 h 712"/>
                      <a:gd name="T46" fmla="*/ 102 w 1321"/>
                      <a:gd name="T47" fmla="*/ 648 h 712"/>
                      <a:gd name="T48" fmla="*/ 67 w 1321"/>
                      <a:gd name="T49" fmla="*/ 630 h 712"/>
                      <a:gd name="T50" fmla="*/ 39 w 1321"/>
                      <a:gd name="T51" fmla="*/ 608 h 712"/>
                      <a:gd name="T52" fmla="*/ 18 w 1321"/>
                      <a:gd name="T53" fmla="*/ 583 h 712"/>
                      <a:gd name="T54" fmla="*/ 6 w 1321"/>
                      <a:gd name="T55" fmla="*/ 554 h 712"/>
                      <a:gd name="T56" fmla="*/ 0 w 1321"/>
                      <a:gd name="T57" fmla="*/ 524 h 712"/>
                      <a:gd name="T58" fmla="*/ 0 w 1321"/>
                      <a:gd name="T59" fmla="*/ 520 h 712"/>
                      <a:gd name="T60" fmla="*/ 4 w 1321"/>
                      <a:gd name="T61" fmla="*/ 487 h 712"/>
                      <a:gd name="T62" fmla="*/ 16 w 1321"/>
                      <a:gd name="T63" fmla="*/ 446 h 712"/>
                      <a:gd name="T64" fmla="*/ 51 w 1321"/>
                      <a:gd name="T65" fmla="*/ 370 h 712"/>
                      <a:gd name="T66" fmla="*/ 94 w 1321"/>
                      <a:gd name="T67" fmla="*/ 299 h 712"/>
                      <a:gd name="T68" fmla="*/ 147 w 1321"/>
                      <a:gd name="T69" fmla="*/ 235 h 712"/>
                      <a:gd name="T70" fmla="*/ 204 w 1321"/>
                      <a:gd name="T71" fmla="*/ 176 h 712"/>
                      <a:gd name="T72" fmla="*/ 270 w 1321"/>
                      <a:gd name="T73" fmla="*/ 125 h 712"/>
                      <a:gd name="T74" fmla="*/ 341 w 1321"/>
                      <a:gd name="T75" fmla="*/ 82 h 712"/>
                      <a:gd name="T76" fmla="*/ 415 w 1321"/>
                      <a:gd name="T77" fmla="*/ 47 h 712"/>
                      <a:gd name="T78" fmla="*/ 497 w 1321"/>
                      <a:gd name="T79" fmla="*/ 21 h 712"/>
                      <a:gd name="T80" fmla="*/ 581 w 1321"/>
                      <a:gd name="T81" fmla="*/ 6 h 712"/>
                      <a:gd name="T82" fmla="*/ 667 w 1321"/>
                      <a:gd name="T83" fmla="*/ 0 h 712"/>
                      <a:gd name="T84" fmla="*/ 667 w 1321"/>
                      <a:gd name="T85" fmla="*/ 0 h 712"/>
                      <a:gd name="T86" fmla="*/ 759 w 1321"/>
                      <a:gd name="T87" fmla="*/ 6 h 712"/>
                      <a:gd name="T88" fmla="*/ 847 w 1321"/>
                      <a:gd name="T89" fmla="*/ 23 h 712"/>
                      <a:gd name="T90" fmla="*/ 932 w 1321"/>
                      <a:gd name="T91" fmla="*/ 53 h 712"/>
                      <a:gd name="T92" fmla="*/ 1010 w 1321"/>
                      <a:gd name="T93" fmla="*/ 90 h 712"/>
                      <a:gd name="T94" fmla="*/ 1082 w 1321"/>
                      <a:gd name="T95" fmla="*/ 137 h 712"/>
                      <a:gd name="T96" fmla="*/ 1149 w 1321"/>
                      <a:gd name="T97" fmla="*/ 194 h 712"/>
                      <a:gd name="T98" fmla="*/ 1208 w 1321"/>
                      <a:gd name="T99" fmla="*/ 256 h 712"/>
                      <a:gd name="T100" fmla="*/ 1258 w 1321"/>
                      <a:gd name="T101" fmla="*/ 325 h 712"/>
                      <a:gd name="T102" fmla="*/ 1301 w 1321"/>
                      <a:gd name="T103" fmla="*/ 401 h 712"/>
                      <a:gd name="T104" fmla="*/ 1301 w 1321"/>
                      <a:gd name="T105" fmla="*/ 401 h 7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1321" h="712">
                        <a:moveTo>
                          <a:pt x="1301" y="401"/>
                        </a:moveTo>
                        <a:lnTo>
                          <a:pt x="1317" y="442"/>
                        </a:lnTo>
                        <a:lnTo>
                          <a:pt x="1321" y="481"/>
                        </a:lnTo>
                        <a:lnTo>
                          <a:pt x="1315" y="516"/>
                        </a:lnTo>
                        <a:lnTo>
                          <a:pt x="1298" y="550"/>
                        </a:lnTo>
                        <a:lnTo>
                          <a:pt x="1272" y="579"/>
                        </a:lnTo>
                        <a:lnTo>
                          <a:pt x="1239" y="604"/>
                        </a:lnTo>
                        <a:lnTo>
                          <a:pt x="1196" y="628"/>
                        </a:lnTo>
                        <a:lnTo>
                          <a:pt x="1147" y="649"/>
                        </a:lnTo>
                        <a:lnTo>
                          <a:pt x="1092" y="667"/>
                        </a:lnTo>
                        <a:lnTo>
                          <a:pt x="1031" y="683"/>
                        </a:lnTo>
                        <a:lnTo>
                          <a:pt x="967" y="694"/>
                        </a:lnTo>
                        <a:lnTo>
                          <a:pt x="896" y="704"/>
                        </a:lnTo>
                        <a:lnTo>
                          <a:pt x="824" y="710"/>
                        </a:lnTo>
                        <a:lnTo>
                          <a:pt x="795" y="712"/>
                        </a:lnTo>
                        <a:lnTo>
                          <a:pt x="476" y="712"/>
                        </a:lnTo>
                        <a:lnTo>
                          <a:pt x="472" y="712"/>
                        </a:lnTo>
                        <a:lnTo>
                          <a:pt x="409" y="708"/>
                        </a:lnTo>
                        <a:lnTo>
                          <a:pt x="348" y="704"/>
                        </a:lnTo>
                        <a:lnTo>
                          <a:pt x="290" y="696"/>
                        </a:lnTo>
                        <a:lnTo>
                          <a:pt x="235" y="689"/>
                        </a:lnTo>
                        <a:lnTo>
                          <a:pt x="186" y="677"/>
                        </a:lnTo>
                        <a:lnTo>
                          <a:pt x="141" y="663"/>
                        </a:lnTo>
                        <a:lnTo>
                          <a:pt x="102" y="648"/>
                        </a:lnTo>
                        <a:lnTo>
                          <a:pt x="67" y="630"/>
                        </a:lnTo>
                        <a:lnTo>
                          <a:pt x="39" y="608"/>
                        </a:lnTo>
                        <a:lnTo>
                          <a:pt x="18" y="583"/>
                        </a:lnTo>
                        <a:lnTo>
                          <a:pt x="6" y="554"/>
                        </a:lnTo>
                        <a:lnTo>
                          <a:pt x="0" y="524"/>
                        </a:lnTo>
                        <a:lnTo>
                          <a:pt x="0" y="520"/>
                        </a:lnTo>
                        <a:lnTo>
                          <a:pt x="4" y="487"/>
                        </a:lnTo>
                        <a:lnTo>
                          <a:pt x="16" y="446"/>
                        </a:lnTo>
                        <a:lnTo>
                          <a:pt x="51" y="370"/>
                        </a:lnTo>
                        <a:lnTo>
                          <a:pt x="94" y="299"/>
                        </a:lnTo>
                        <a:lnTo>
                          <a:pt x="147" y="235"/>
                        </a:lnTo>
                        <a:lnTo>
                          <a:pt x="204" y="176"/>
                        </a:lnTo>
                        <a:lnTo>
                          <a:pt x="270" y="125"/>
                        </a:lnTo>
                        <a:lnTo>
                          <a:pt x="341" y="82"/>
                        </a:lnTo>
                        <a:lnTo>
                          <a:pt x="415" y="47"/>
                        </a:lnTo>
                        <a:lnTo>
                          <a:pt x="497" y="21"/>
                        </a:lnTo>
                        <a:lnTo>
                          <a:pt x="581" y="6"/>
                        </a:lnTo>
                        <a:lnTo>
                          <a:pt x="667" y="0"/>
                        </a:lnTo>
                        <a:lnTo>
                          <a:pt x="667" y="0"/>
                        </a:lnTo>
                        <a:lnTo>
                          <a:pt x="759" y="6"/>
                        </a:lnTo>
                        <a:lnTo>
                          <a:pt x="847" y="23"/>
                        </a:lnTo>
                        <a:lnTo>
                          <a:pt x="932" y="53"/>
                        </a:lnTo>
                        <a:lnTo>
                          <a:pt x="1010" y="90"/>
                        </a:lnTo>
                        <a:lnTo>
                          <a:pt x="1082" y="137"/>
                        </a:lnTo>
                        <a:lnTo>
                          <a:pt x="1149" y="194"/>
                        </a:lnTo>
                        <a:lnTo>
                          <a:pt x="1208" y="256"/>
                        </a:lnTo>
                        <a:lnTo>
                          <a:pt x="1258" y="325"/>
                        </a:lnTo>
                        <a:lnTo>
                          <a:pt x="1301" y="401"/>
                        </a:lnTo>
                        <a:lnTo>
                          <a:pt x="1301" y="40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FFFF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BBF6EE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15743" name="Text Box 31">
                  <a:extLst>
                    <a:ext uri="{FF2B5EF4-FFF2-40B4-BE49-F238E27FC236}">
                      <a16:creationId xmlns:a16="http://schemas.microsoft.com/office/drawing/2014/main" id="{4706F9AA-A65E-4F23-8B63-A6412639A1D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gray">
                <a:xfrm>
                  <a:off x="2480" y="2025"/>
                  <a:ext cx="965" cy="31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 eaLnBrk="0" hangingPunct="0"/>
                  <a:r>
                    <a:rPr lang="en-US" altLang="en-US" sz="200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</a:rPr>
                    <a:t>Concept</a:t>
                  </a:r>
                </a:p>
              </p:txBody>
            </p:sp>
          </p:grpSp>
          <p:sp>
            <p:nvSpPr>
              <p:cNvPr id="115744" name="Oval 32">
                <a:extLst>
                  <a:ext uri="{FF2B5EF4-FFF2-40B4-BE49-F238E27FC236}">
                    <a16:creationId xmlns:a16="http://schemas.microsoft.com/office/drawing/2014/main" id="{7F9E5F74-92EB-4F31-8882-1E776D71F19F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272" y="3504"/>
                <a:ext cx="995" cy="27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altLang="en-US" b="0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>
            <a:extLst>
              <a:ext uri="{FF2B5EF4-FFF2-40B4-BE49-F238E27FC236}">
                <a16:creationId xmlns:a16="http://schemas.microsoft.com/office/drawing/2014/main" id="{4826B471-4819-4C5D-946A-8E3C8DE2DE8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Contents</a:t>
            </a:r>
          </a:p>
        </p:txBody>
      </p:sp>
      <p:grpSp>
        <p:nvGrpSpPr>
          <p:cNvPr id="102404" name="Group 4">
            <a:extLst>
              <a:ext uri="{FF2B5EF4-FFF2-40B4-BE49-F238E27FC236}">
                <a16:creationId xmlns:a16="http://schemas.microsoft.com/office/drawing/2014/main" id="{E171B526-C2E4-4A33-A956-57B7DDA9F8F6}"/>
              </a:ext>
            </a:extLst>
          </p:cNvPr>
          <p:cNvGrpSpPr>
            <a:grpSpLocks/>
          </p:cNvGrpSpPr>
          <p:nvPr/>
        </p:nvGrpSpPr>
        <p:grpSpPr bwMode="auto">
          <a:xfrm>
            <a:off x="2133600" y="1905000"/>
            <a:ext cx="4724400" cy="685800"/>
            <a:chOff x="1296" y="1824"/>
            <a:chExt cx="2976" cy="432"/>
          </a:xfrm>
        </p:grpSpPr>
        <p:sp>
          <p:nvSpPr>
            <p:cNvPr id="102405" name="AutoShape 5">
              <a:extLst>
                <a:ext uri="{FF2B5EF4-FFF2-40B4-BE49-F238E27FC236}">
                  <a16:creationId xmlns:a16="http://schemas.microsoft.com/office/drawing/2014/main" id="{29A929E0-AD53-4529-9B98-2D66F96DB03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tint val="21176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99190" dir="2388334" algn="ctr" rotWithShape="0">
                      <a:srgbClr val="333333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06" name="AutoShape 6">
              <a:extLst>
                <a:ext uri="{FF2B5EF4-FFF2-40B4-BE49-F238E27FC236}">
                  <a16:creationId xmlns:a16="http://schemas.microsoft.com/office/drawing/2014/main" id="{91D8298D-6490-466B-B6E9-122B3E14FC6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accent2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63500" dir="2212194" algn="ctr" rotWithShape="0">
                      <a:srgbClr val="333333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07" name="Text Box 7">
              <a:extLst>
                <a:ext uri="{FF2B5EF4-FFF2-40B4-BE49-F238E27FC236}">
                  <a16:creationId xmlns:a16="http://schemas.microsoft.com/office/drawing/2014/main" id="{8BD96271-F197-4132-9EE3-770E1D94FC63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en-US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102408" name="Text Box 8">
              <a:extLst>
                <a:ext uri="{FF2B5EF4-FFF2-40B4-BE49-F238E27FC236}">
                  <a16:creationId xmlns:a16="http://schemas.microsoft.com/office/drawing/2014/main" id="{FE6DA2DF-6E8D-4BC3-8308-A643DB55BD70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sz="2400" b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102409" name="Group 9">
            <a:extLst>
              <a:ext uri="{FF2B5EF4-FFF2-40B4-BE49-F238E27FC236}">
                <a16:creationId xmlns:a16="http://schemas.microsoft.com/office/drawing/2014/main" id="{4E184CBA-D41C-4139-B2AF-A948C74CCEB9}"/>
              </a:ext>
            </a:extLst>
          </p:cNvPr>
          <p:cNvGrpSpPr>
            <a:grpSpLocks/>
          </p:cNvGrpSpPr>
          <p:nvPr/>
        </p:nvGrpSpPr>
        <p:grpSpPr bwMode="auto">
          <a:xfrm>
            <a:off x="2133600" y="2743200"/>
            <a:ext cx="4724400" cy="685800"/>
            <a:chOff x="1296" y="1824"/>
            <a:chExt cx="2976" cy="432"/>
          </a:xfrm>
        </p:grpSpPr>
        <p:sp>
          <p:nvSpPr>
            <p:cNvPr id="102410" name="AutoShape 10">
              <a:extLst>
                <a:ext uri="{FF2B5EF4-FFF2-40B4-BE49-F238E27FC236}">
                  <a16:creationId xmlns:a16="http://schemas.microsoft.com/office/drawing/2014/main" id="{4804D542-788F-4194-B9C2-674C2DA9180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21176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99190" dir="2388334" algn="ctr" rotWithShape="0">
                      <a:srgbClr val="333333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11" name="AutoShape 11">
              <a:extLst>
                <a:ext uri="{FF2B5EF4-FFF2-40B4-BE49-F238E27FC236}">
                  <a16:creationId xmlns:a16="http://schemas.microsoft.com/office/drawing/2014/main" id="{96E4170F-9D21-4DF4-9287-472AE8502F8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accent1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63500" dir="2212194" algn="ctr" rotWithShape="0">
                      <a:srgbClr val="333333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12" name="Text Box 12">
              <a:extLst>
                <a:ext uri="{FF2B5EF4-FFF2-40B4-BE49-F238E27FC236}">
                  <a16:creationId xmlns:a16="http://schemas.microsoft.com/office/drawing/2014/main" id="{C59EF601-9A68-49DD-B457-D7B76DC37E85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en-US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102413" name="Text Box 13">
              <a:extLst>
                <a:ext uri="{FF2B5EF4-FFF2-40B4-BE49-F238E27FC236}">
                  <a16:creationId xmlns:a16="http://schemas.microsoft.com/office/drawing/2014/main" id="{16D9F442-40CE-48CF-9879-750458B632D6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sz="2400" b="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102414" name="Group 14">
            <a:extLst>
              <a:ext uri="{FF2B5EF4-FFF2-40B4-BE49-F238E27FC236}">
                <a16:creationId xmlns:a16="http://schemas.microsoft.com/office/drawing/2014/main" id="{02844D2D-7380-4998-8218-AA915967FC6D}"/>
              </a:ext>
            </a:extLst>
          </p:cNvPr>
          <p:cNvGrpSpPr>
            <a:grpSpLocks/>
          </p:cNvGrpSpPr>
          <p:nvPr/>
        </p:nvGrpSpPr>
        <p:grpSpPr bwMode="auto">
          <a:xfrm>
            <a:off x="2133600" y="3581400"/>
            <a:ext cx="4724400" cy="685800"/>
            <a:chOff x="1296" y="1824"/>
            <a:chExt cx="2976" cy="432"/>
          </a:xfrm>
        </p:grpSpPr>
        <p:sp>
          <p:nvSpPr>
            <p:cNvPr id="102415" name="AutoShape 15">
              <a:extLst>
                <a:ext uri="{FF2B5EF4-FFF2-40B4-BE49-F238E27FC236}">
                  <a16:creationId xmlns:a16="http://schemas.microsoft.com/office/drawing/2014/main" id="{6EC8AF2F-3D39-4D67-9C0C-05E98115D5F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tint val="21176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99190" dir="2388334" algn="ctr" rotWithShape="0">
                      <a:srgbClr val="333333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16" name="AutoShape 16">
              <a:extLst>
                <a:ext uri="{FF2B5EF4-FFF2-40B4-BE49-F238E27FC236}">
                  <a16:creationId xmlns:a16="http://schemas.microsoft.com/office/drawing/2014/main" id="{048F81A5-6788-4557-8C65-977961D1400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hlink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63500" dir="2212194" algn="ctr" rotWithShape="0">
                      <a:srgbClr val="333333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17" name="Text Box 17">
              <a:extLst>
                <a:ext uri="{FF2B5EF4-FFF2-40B4-BE49-F238E27FC236}">
                  <a16:creationId xmlns:a16="http://schemas.microsoft.com/office/drawing/2014/main" id="{11DE64A5-6F9C-4340-9E76-4FE358B54C6A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en-US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102418" name="Text Box 18">
              <a:extLst>
                <a:ext uri="{FF2B5EF4-FFF2-40B4-BE49-F238E27FC236}">
                  <a16:creationId xmlns:a16="http://schemas.microsoft.com/office/drawing/2014/main" id="{1E129DA7-ECA1-4036-B9B3-FA0CF3587FDF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sz="2400" b="0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102419" name="Group 19">
            <a:extLst>
              <a:ext uri="{FF2B5EF4-FFF2-40B4-BE49-F238E27FC236}">
                <a16:creationId xmlns:a16="http://schemas.microsoft.com/office/drawing/2014/main" id="{9F91E367-7721-4484-8AB4-B0844DE0CF2F}"/>
              </a:ext>
            </a:extLst>
          </p:cNvPr>
          <p:cNvGrpSpPr>
            <a:grpSpLocks/>
          </p:cNvGrpSpPr>
          <p:nvPr/>
        </p:nvGrpSpPr>
        <p:grpSpPr bwMode="auto">
          <a:xfrm>
            <a:off x="2133600" y="4495800"/>
            <a:ext cx="4724400" cy="685800"/>
            <a:chOff x="1296" y="1824"/>
            <a:chExt cx="2976" cy="432"/>
          </a:xfrm>
        </p:grpSpPr>
        <p:sp>
          <p:nvSpPr>
            <p:cNvPr id="102420" name="AutoShape 20">
              <a:extLst>
                <a:ext uri="{FF2B5EF4-FFF2-40B4-BE49-F238E27FC236}">
                  <a16:creationId xmlns:a16="http://schemas.microsoft.com/office/drawing/2014/main" id="{1F85B976-6FD5-4D3B-BB8E-37F90916952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tint val="21176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99190" dir="2388334" algn="ctr" rotWithShape="0">
                      <a:srgbClr val="333333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21" name="AutoShape 21">
              <a:extLst>
                <a:ext uri="{FF2B5EF4-FFF2-40B4-BE49-F238E27FC236}">
                  <a16:creationId xmlns:a16="http://schemas.microsoft.com/office/drawing/2014/main" id="{C8E098F3-8EBF-4954-8754-C91AB1DD00C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folHlink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63500" dir="2212194" algn="ctr" rotWithShape="0">
                      <a:srgbClr val="333333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22" name="Text Box 22">
              <a:extLst>
                <a:ext uri="{FF2B5EF4-FFF2-40B4-BE49-F238E27FC236}">
                  <a16:creationId xmlns:a16="http://schemas.microsoft.com/office/drawing/2014/main" id="{7EDF5764-12A1-4713-BC50-509EBC5B9972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en-US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102423" name="Text Box 23">
              <a:extLst>
                <a:ext uri="{FF2B5EF4-FFF2-40B4-BE49-F238E27FC236}">
                  <a16:creationId xmlns:a16="http://schemas.microsoft.com/office/drawing/2014/main" id="{8021EE6A-E821-4D38-A259-4EA3F9062E0D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sz="2400" b="0">
                  <a:solidFill>
                    <a:schemeClr val="bg1"/>
                  </a:solidFill>
                </a:rPr>
                <a:t>4</a:t>
              </a: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1" name="WordArt 5">
            <a:extLst>
              <a:ext uri="{FF2B5EF4-FFF2-40B4-BE49-F238E27FC236}">
                <a16:creationId xmlns:a16="http://schemas.microsoft.com/office/drawing/2014/main" id="{86E17777-8950-4A4C-A629-E595CE7568BE}"/>
              </a:ext>
            </a:extLst>
          </p:cNvPr>
          <p:cNvSpPr>
            <a:spLocks noChangeArrowheads="1" noChangeShapeType="1" noTextEdit="1"/>
          </p:cNvSpPr>
          <p:nvPr/>
        </p:nvSpPr>
        <p:spPr bwMode="grayWhite">
          <a:xfrm>
            <a:off x="4648200" y="2971800"/>
            <a:ext cx="3886200" cy="5334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0" scaled="1"/>
                </a:gra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UVN Ban Tay" panose="03080702020302020206" pitchFamily="66" charset="0"/>
              </a:rPr>
              <a:t>Thank You !</a:t>
            </a:r>
          </a:p>
        </p:txBody>
      </p:sp>
      <p:sp>
        <p:nvSpPr>
          <p:cNvPr id="86025" name="Rectangle 9">
            <a:extLst>
              <a:ext uri="{FF2B5EF4-FFF2-40B4-BE49-F238E27FC236}">
                <a16:creationId xmlns:a16="http://schemas.microsoft.com/office/drawing/2014/main" id="{ABA8E48B-EF29-4901-ADF1-70B39E61077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343400" y="3657600"/>
            <a:ext cx="4038600" cy="533400"/>
          </a:xfrm>
        </p:spPr>
        <p:txBody>
          <a:bodyPr/>
          <a:lstStyle/>
          <a:p>
            <a:r>
              <a:rPr lang="en-US" altLang="en-US"/>
              <a:t>www.powerpoint.vn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6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>
            <a:extLst>
              <a:ext uri="{FF2B5EF4-FFF2-40B4-BE49-F238E27FC236}">
                <a16:creationId xmlns:a16="http://schemas.microsoft.com/office/drawing/2014/main" id="{E89E8C1D-7EF9-40EE-ABCE-B2997EC2EC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Hot Tip</a:t>
            </a:r>
          </a:p>
        </p:txBody>
      </p:sp>
      <p:sp>
        <p:nvSpPr>
          <p:cNvPr id="94211" name="Rectangle 3">
            <a:extLst>
              <a:ext uri="{FF2B5EF4-FFF2-40B4-BE49-F238E27FC236}">
                <a16:creationId xmlns:a16="http://schemas.microsoft.com/office/drawing/2014/main" id="{1852425C-C9A4-4F6B-9617-1A4D8FD85154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76400"/>
            <a:ext cx="7620000" cy="4648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3200" b="0"/>
              <a:t>How do I incorporate my logo to a slide that will apply to all the other slides? </a:t>
            </a:r>
          </a:p>
          <a:p>
            <a:pPr>
              <a:lnSpc>
                <a:spcPct val="80000"/>
              </a:lnSpc>
            </a:pPr>
            <a:endParaRPr lang="en-US" altLang="en-US" sz="3200" b="0"/>
          </a:p>
          <a:p>
            <a:pPr lvl="1">
              <a:lnSpc>
                <a:spcPct val="80000"/>
              </a:lnSpc>
            </a:pPr>
            <a:r>
              <a:rPr lang="en-US" altLang="en-US" sz="2900">
                <a:solidFill>
                  <a:schemeClr val="accent2"/>
                </a:solidFill>
              </a:rPr>
              <a:t>On the </a:t>
            </a:r>
            <a:r>
              <a:rPr lang="en-US" altLang="en-US" sz="2900">
                <a:solidFill>
                  <a:schemeClr val="accent1"/>
                </a:solidFill>
              </a:rPr>
              <a:t>[View]</a:t>
            </a:r>
            <a:r>
              <a:rPr lang="en-US" altLang="en-US" sz="2900">
                <a:solidFill>
                  <a:schemeClr val="accent2"/>
                </a:solidFill>
              </a:rPr>
              <a:t> menu, point to </a:t>
            </a:r>
            <a:r>
              <a:rPr lang="en-US" altLang="en-US" sz="2900">
                <a:solidFill>
                  <a:schemeClr val="accent1"/>
                </a:solidFill>
              </a:rPr>
              <a:t>[Master],</a:t>
            </a:r>
            <a:r>
              <a:rPr lang="en-US" altLang="en-US" sz="2900">
                <a:solidFill>
                  <a:schemeClr val="accent2"/>
                </a:solidFill>
              </a:rPr>
              <a:t> and then click </a:t>
            </a:r>
            <a:r>
              <a:rPr lang="en-US" altLang="en-US" sz="2900">
                <a:solidFill>
                  <a:schemeClr val="accent1"/>
                </a:solidFill>
              </a:rPr>
              <a:t>[Slide Master]</a:t>
            </a:r>
            <a:r>
              <a:rPr lang="en-US" altLang="en-US" sz="2900">
                <a:solidFill>
                  <a:schemeClr val="accent2"/>
                </a:solidFill>
              </a:rPr>
              <a:t> or </a:t>
            </a:r>
            <a:r>
              <a:rPr lang="en-US" altLang="en-US" sz="2900">
                <a:solidFill>
                  <a:schemeClr val="accent1"/>
                </a:solidFill>
              </a:rPr>
              <a:t>[Notes Master].</a:t>
            </a:r>
            <a:r>
              <a:rPr lang="en-US" altLang="en-US" sz="2900">
                <a:solidFill>
                  <a:schemeClr val="accent2"/>
                </a:solidFill>
              </a:rPr>
              <a:t> Change images to the one you like, then it will apply to all the other slides.</a:t>
            </a:r>
            <a:r>
              <a:rPr lang="en-US" altLang="en-US" sz="2400">
                <a:solidFill>
                  <a:schemeClr val="accent2"/>
                </a:solidFill>
              </a:rPr>
              <a:t> </a:t>
            </a:r>
            <a:br>
              <a:rPr lang="en-US" altLang="en-US" sz="2400">
                <a:solidFill>
                  <a:schemeClr val="accent2"/>
                </a:solidFill>
              </a:rPr>
            </a:br>
            <a:endParaRPr lang="en-US" altLang="en-US" sz="24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294274AB-B9C7-4A89-8FD4-5EE5A1D27A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/>
              <a:t>Diagram</a:t>
            </a:r>
            <a:endParaRPr lang="en-US" altLang="en-US" sz="1800"/>
          </a:p>
        </p:txBody>
      </p:sp>
      <p:grpSp>
        <p:nvGrpSpPr>
          <p:cNvPr id="69653" name="Group 21">
            <a:extLst>
              <a:ext uri="{FF2B5EF4-FFF2-40B4-BE49-F238E27FC236}">
                <a16:creationId xmlns:a16="http://schemas.microsoft.com/office/drawing/2014/main" id="{FD05D487-9026-4D25-B083-B1AF76014932}"/>
              </a:ext>
            </a:extLst>
          </p:cNvPr>
          <p:cNvGrpSpPr>
            <a:grpSpLocks/>
          </p:cNvGrpSpPr>
          <p:nvPr/>
        </p:nvGrpSpPr>
        <p:grpSpPr bwMode="auto">
          <a:xfrm>
            <a:off x="1143000" y="3352800"/>
            <a:ext cx="2286000" cy="2667000"/>
            <a:chOff x="720" y="2112"/>
            <a:chExt cx="1440" cy="1680"/>
          </a:xfrm>
        </p:grpSpPr>
        <p:sp>
          <p:nvSpPr>
            <p:cNvPr id="69637" name="AutoShape 5">
              <a:extLst>
                <a:ext uri="{FF2B5EF4-FFF2-40B4-BE49-F238E27FC236}">
                  <a16:creationId xmlns:a16="http://schemas.microsoft.com/office/drawing/2014/main" id="{44023DF9-167D-49CF-A38B-02DE6FB6EE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2112"/>
              <a:ext cx="1440" cy="1680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99CCFF"/>
                      </a:gs>
                      <a:gs pos="100000">
                        <a:srgbClr val="99CCFF">
                          <a:gamma/>
                          <a:tint val="27451"/>
                          <a:invGamma/>
                        </a:srgb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US" altLang="en-US" b="0">
                <a:latin typeface="Verdana" panose="020B0604030504040204" pitchFamily="34" charset="0"/>
              </a:endParaRPr>
            </a:p>
          </p:txBody>
        </p:sp>
        <p:sp>
          <p:nvSpPr>
            <p:cNvPr id="69638" name="Text Box 6">
              <a:extLst>
                <a:ext uri="{FF2B5EF4-FFF2-40B4-BE49-F238E27FC236}">
                  <a16:creationId xmlns:a16="http://schemas.microsoft.com/office/drawing/2014/main" id="{983F08E0-408C-4515-8301-5FDFF6B377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0" y="2238"/>
              <a:ext cx="1284" cy="5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en-US" sz="2000">
                  <a:solidFill>
                    <a:srgbClr val="000000"/>
                  </a:solidFill>
                </a:rPr>
                <a:t>Title</a:t>
              </a:r>
            </a:p>
            <a:p>
              <a:pPr algn="l"/>
              <a:r>
                <a:rPr lang="en-US" altLang="en-US" sz="2000" b="0">
                  <a:solidFill>
                    <a:srgbClr val="000000"/>
                  </a:solidFill>
                </a:rPr>
                <a:t>content</a:t>
              </a:r>
            </a:p>
            <a:p>
              <a:pPr algn="l" eaLnBrk="0" hangingPunct="0"/>
              <a:endParaRPr lang="en-US" altLang="en-US" sz="1400" b="0">
                <a:solidFill>
                  <a:srgbClr val="000000"/>
                </a:solidFill>
              </a:endParaRPr>
            </a:p>
          </p:txBody>
        </p:sp>
      </p:grpSp>
      <p:sp>
        <p:nvSpPr>
          <p:cNvPr id="69639" name="Freeform 7">
            <a:extLst>
              <a:ext uri="{FF2B5EF4-FFF2-40B4-BE49-F238E27FC236}">
                <a16:creationId xmlns:a16="http://schemas.microsoft.com/office/drawing/2014/main" id="{108E8D26-3ED5-479A-8A66-D9A179DFF063}"/>
              </a:ext>
            </a:extLst>
          </p:cNvPr>
          <p:cNvSpPr>
            <a:spLocks/>
          </p:cNvSpPr>
          <p:nvPr/>
        </p:nvSpPr>
        <p:spPr bwMode="gray">
          <a:xfrm>
            <a:off x="3222625" y="3255963"/>
            <a:ext cx="903288" cy="12414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40" name="AutoShape 8">
            <a:extLst>
              <a:ext uri="{FF2B5EF4-FFF2-40B4-BE49-F238E27FC236}">
                <a16:creationId xmlns:a16="http://schemas.microsoft.com/office/drawing/2014/main" id="{4A819967-2A39-4775-B574-0D4024AC73EF}"/>
              </a:ext>
            </a:extLst>
          </p:cNvPr>
          <p:cNvSpPr>
            <a:spLocks noChangeAspect="1" noChangeArrowheads="1" noTextEdit="1"/>
          </p:cNvSpPr>
          <p:nvPr/>
        </p:nvSpPr>
        <p:spPr bwMode="gray">
          <a:xfrm flipH="1">
            <a:off x="4868863" y="3252788"/>
            <a:ext cx="90963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69655" name="Group 23">
            <a:extLst>
              <a:ext uri="{FF2B5EF4-FFF2-40B4-BE49-F238E27FC236}">
                <a16:creationId xmlns:a16="http://schemas.microsoft.com/office/drawing/2014/main" id="{4BE31E3C-71EE-4549-98C9-B8CF73004D9A}"/>
              </a:ext>
            </a:extLst>
          </p:cNvPr>
          <p:cNvGrpSpPr>
            <a:grpSpLocks/>
          </p:cNvGrpSpPr>
          <p:nvPr/>
        </p:nvGrpSpPr>
        <p:grpSpPr bwMode="auto">
          <a:xfrm>
            <a:off x="3048000" y="1628775"/>
            <a:ext cx="2998788" cy="1601788"/>
            <a:chOff x="1920" y="1026"/>
            <a:chExt cx="1889" cy="1009"/>
          </a:xfrm>
        </p:grpSpPr>
        <p:grpSp>
          <p:nvGrpSpPr>
            <p:cNvPr id="69642" name="Group 10">
              <a:extLst>
                <a:ext uri="{FF2B5EF4-FFF2-40B4-BE49-F238E27FC236}">
                  <a16:creationId xmlns:a16="http://schemas.microsoft.com/office/drawing/2014/main" id="{14E6C088-EA96-4A77-A618-E892E8A70E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0" y="1026"/>
              <a:ext cx="1889" cy="1009"/>
              <a:chOff x="1997" y="1314"/>
              <a:chExt cx="1889" cy="1009"/>
            </a:xfrm>
          </p:grpSpPr>
          <p:grpSp>
            <p:nvGrpSpPr>
              <p:cNvPr id="69643" name="Group 11">
                <a:extLst>
                  <a:ext uri="{FF2B5EF4-FFF2-40B4-BE49-F238E27FC236}">
                    <a16:creationId xmlns:a16="http://schemas.microsoft.com/office/drawing/2014/main" id="{2C3A922B-5B91-479A-AFBF-708DE972839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97" y="1404"/>
                <a:ext cx="1889" cy="919"/>
                <a:chOff x="1973" y="1027"/>
                <a:chExt cx="1926" cy="937"/>
              </a:xfrm>
            </p:grpSpPr>
            <p:sp>
              <p:nvSpPr>
                <p:cNvPr id="69644" name="Oval 12">
                  <a:extLst>
                    <a:ext uri="{FF2B5EF4-FFF2-40B4-BE49-F238E27FC236}">
                      <a16:creationId xmlns:a16="http://schemas.microsoft.com/office/drawing/2014/main" id="{200E9E88-5817-459D-ACDD-910CF09107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1994" y="105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8627"/>
                        <a:invGamma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9645" name="Oval 13">
                  <a:extLst>
                    <a:ext uri="{FF2B5EF4-FFF2-40B4-BE49-F238E27FC236}">
                      <a16:creationId xmlns:a16="http://schemas.microsoft.com/office/drawing/2014/main" id="{4911B013-485F-45D7-B4BB-66275514A2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1973" y="102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tint val="44314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9646" name="Oval 14">
                <a:extLst>
                  <a:ext uri="{FF2B5EF4-FFF2-40B4-BE49-F238E27FC236}">
                    <a16:creationId xmlns:a16="http://schemas.microsoft.com/office/drawing/2014/main" id="{7601F1C1-1F57-446F-91A7-3E09C886ED5A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086" y="1314"/>
                <a:ext cx="1691" cy="84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69647" name="Oval 15">
                <a:extLst>
                  <a:ext uri="{FF2B5EF4-FFF2-40B4-BE49-F238E27FC236}">
                    <a16:creationId xmlns:a16="http://schemas.microsoft.com/office/drawing/2014/main" id="{6B23A23A-BA14-46AC-AD0F-8D7816650437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108" y="1319"/>
                <a:ext cx="1650" cy="82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34902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69648" name="Oval 16">
                <a:extLst>
                  <a:ext uri="{FF2B5EF4-FFF2-40B4-BE49-F238E27FC236}">
                    <a16:creationId xmlns:a16="http://schemas.microsoft.com/office/drawing/2014/main" id="{0D2CC2B1-D406-430E-9772-D832FA7B5AB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125" y="1327"/>
                <a:ext cx="1570" cy="77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9216"/>
                      <a:invGamma/>
                    </a:schemeClr>
                  </a:gs>
                  <a:gs pos="100000">
                    <a:schemeClr val="accent1">
                      <a:alpha val="48000"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69649" name="Oval 17">
                <a:extLst>
                  <a:ext uri="{FF2B5EF4-FFF2-40B4-BE49-F238E27FC236}">
                    <a16:creationId xmlns:a16="http://schemas.microsoft.com/office/drawing/2014/main" id="{F070260A-7518-4635-A032-759C28B1952E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208" y="1344"/>
                <a:ext cx="1382" cy="62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38000"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</p:grpSp>
        <p:sp>
          <p:nvSpPr>
            <p:cNvPr id="69650" name="Text Box 18">
              <a:extLst>
                <a:ext uri="{FF2B5EF4-FFF2-40B4-BE49-F238E27FC236}">
                  <a16:creationId xmlns:a16="http://schemas.microsoft.com/office/drawing/2014/main" id="{BEA140C5-B0CA-42D9-AE9A-3C47410A63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8" y="1152"/>
              <a:ext cx="774" cy="4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sz="2400">
                  <a:solidFill>
                    <a:srgbClr val="000000"/>
                  </a:solidFill>
                </a:rPr>
                <a:t>Title</a:t>
              </a:r>
            </a:p>
            <a:p>
              <a:pPr algn="ctr" eaLnBrk="0" hangingPunct="0"/>
              <a:r>
                <a:rPr lang="en-US" altLang="en-US" sz="1400" b="0">
                  <a:solidFill>
                    <a:srgbClr val="000000"/>
                  </a:solidFill>
                </a:rPr>
                <a:t>Add your text</a:t>
              </a:r>
            </a:p>
          </p:txBody>
        </p:sp>
      </p:grpSp>
      <p:grpSp>
        <p:nvGrpSpPr>
          <p:cNvPr id="69654" name="Group 22">
            <a:extLst>
              <a:ext uri="{FF2B5EF4-FFF2-40B4-BE49-F238E27FC236}">
                <a16:creationId xmlns:a16="http://schemas.microsoft.com/office/drawing/2014/main" id="{80D5A7D9-97E6-46B5-A7AD-2EC9F87C44A9}"/>
              </a:ext>
            </a:extLst>
          </p:cNvPr>
          <p:cNvGrpSpPr>
            <a:grpSpLocks/>
          </p:cNvGrpSpPr>
          <p:nvPr/>
        </p:nvGrpSpPr>
        <p:grpSpPr bwMode="auto">
          <a:xfrm>
            <a:off x="5562600" y="3352800"/>
            <a:ext cx="2286000" cy="2667000"/>
            <a:chOff x="3504" y="2112"/>
            <a:chExt cx="1440" cy="1680"/>
          </a:xfrm>
        </p:grpSpPr>
        <p:sp>
          <p:nvSpPr>
            <p:cNvPr id="69635" name="AutoShape 3">
              <a:extLst>
                <a:ext uri="{FF2B5EF4-FFF2-40B4-BE49-F238E27FC236}">
                  <a16:creationId xmlns:a16="http://schemas.microsoft.com/office/drawing/2014/main" id="{0997558B-DDF5-4CCE-B799-819DC034A4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4" y="2112"/>
              <a:ext cx="1440" cy="1680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99CCFF"/>
                      </a:gs>
                      <a:gs pos="100000">
                        <a:srgbClr val="99CCFF">
                          <a:gamma/>
                          <a:tint val="27451"/>
                          <a:invGamma/>
                        </a:srgb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US" altLang="en-US" b="0">
                <a:latin typeface="Verdana" panose="020B0604030504040204" pitchFamily="34" charset="0"/>
              </a:endParaRPr>
            </a:p>
          </p:txBody>
        </p:sp>
        <p:sp>
          <p:nvSpPr>
            <p:cNvPr id="69652" name="Text Box 20">
              <a:extLst>
                <a:ext uri="{FF2B5EF4-FFF2-40B4-BE49-F238E27FC236}">
                  <a16:creationId xmlns:a16="http://schemas.microsoft.com/office/drawing/2014/main" id="{4AB9E753-3E71-490E-8082-ECA798F4C6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00" y="2238"/>
              <a:ext cx="128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en-US" sz="2000">
                  <a:solidFill>
                    <a:srgbClr val="000000"/>
                  </a:solidFill>
                </a:rPr>
                <a:t>Title</a:t>
              </a:r>
            </a:p>
            <a:p>
              <a:pPr algn="l" eaLnBrk="0" hangingPunct="0"/>
              <a:r>
                <a:rPr lang="en-US" altLang="en-US" sz="2000" b="0">
                  <a:solidFill>
                    <a:srgbClr val="000000"/>
                  </a:solidFill>
                </a:rPr>
                <a:t>content</a:t>
              </a:r>
              <a:endParaRPr lang="en-US" altLang="en-US" sz="1400" b="0">
                <a:solidFill>
                  <a:srgbClr val="000000"/>
                </a:solidFill>
              </a:endParaRPr>
            </a:p>
          </p:txBody>
        </p:sp>
      </p:grpSp>
      <p:sp>
        <p:nvSpPr>
          <p:cNvPr id="69641" name="Freeform 9">
            <a:extLst>
              <a:ext uri="{FF2B5EF4-FFF2-40B4-BE49-F238E27FC236}">
                <a16:creationId xmlns:a16="http://schemas.microsoft.com/office/drawing/2014/main" id="{CCEBFA82-AD24-4B94-AFE2-4C32624961D0}"/>
              </a:ext>
            </a:extLst>
          </p:cNvPr>
          <p:cNvSpPr>
            <a:spLocks/>
          </p:cNvSpPr>
          <p:nvPr/>
        </p:nvSpPr>
        <p:spPr bwMode="gray">
          <a:xfrm flipH="1">
            <a:off x="4875213" y="3255963"/>
            <a:ext cx="903287" cy="12414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>
            <a:extLst>
              <a:ext uri="{FF2B5EF4-FFF2-40B4-BE49-F238E27FC236}">
                <a16:creationId xmlns:a16="http://schemas.microsoft.com/office/drawing/2014/main" id="{0304DB8C-3C3C-42D9-AFF6-D640F3FE4C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 Cycle Diagram</a:t>
            </a:r>
          </a:p>
        </p:txBody>
      </p:sp>
      <p:grpSp>
        <p:nvGrpSpPr>
          <p:cNvPr id="70659" name="Group 3">
            <a:extLst>
              <a:ext uri="{FF2B5EF4-FFF2-40B4-BE49-F238E27FC236}">
                <a16:creationId xmlns:a16="http://schemas.microsoft.com/office/drawing/2014/main" id="{670F0EB0-105B-4444-AE93-028F3F6E063F}"/>
              </a:ext>
            </a:extLst>
          </p:cNvPr>
          <p:cNvGrpSpPr>
            <a:grpSpLocks/>
          </p:cNvGrpSpPr>
          <p:nvPr/>
        </p:nvGrpSpPr>
        <p:grpSpPr bwMode="auto">
          <a:xfrm>
            <a:off x="762000" y="2057400"/>
            <a:ext cx="6781800" cy="3886200"/>
            <a:chOff x="480" y="1296"/>
            <a:chExt cx="4272" cy="2448"/>
          </a:xfrm>
        </p:grpSpPr>
        <p:sp>
          <p:nvSpPr>
            <p:cNvPr id="70660" name="Freeform 4">
              <a:extLst>
                <a:ext uri="{FF2B5EF4-FFF2-40B4-BE49-F238E27FC236}">
                  <a16:creationId xmlns:a16="http://schemas.microsoft.com/office/drawing/2014/main" id="{FD96C3E3-BA6F-4B2A-ADE8-0363FC9E4BC8}"/>
                </a:ext>
              </a:extLst>
            </p:cNvPr>
            <p:cNvSpPr>
              <a:spLocks noEditPoints="1"/>
            </p:cNvSpPr>
            <p:nvPr/>
          </p:nvSpPr>
          <p:spPr bwMode="gray">
            <a:xfrm rot="-1358056">
              <a:off x="877" y="1765"/>
              <a:ext cx="3839" cy="1527"/>
            </a:xfrm>
            <a:custGeom>
              <a:avLst/>
              <a:gdLst>
                <a:gd name="T0" fmla="*/ 1692 w 4040"/>
                <a:gd name="T1" fmla="*/ 12 h 1888"/>
                <a:gd name="T2" fmla="*/ 1234 w 4040"/>
                <a:gd name="T3" fmla="*/ 74 h 1888"/>
                <a:gd name="T4" fmla="*/ 828 w 4040"/>
                <a:gd name="T5" fmla="*/ 182 h 1888"/>
                <a:gd name="T6" fmla="*/ 486 w 4040"/>
                <a:gd name="T7" fmla="*/ 330 h 1888"/>
                <a:gd name="T8" fmla="*/ 226 w 4040"/>
                <a:gd name="T9" fmla="*/ 510 h 1888"/>
                <a:gd name="T10" fmla="*/ 58 w 4040"/>
                <a:gd name="T11" fmla="*/ 718 h 1888"/>
                <a:gd name="T12" fmla="*/ 0 w 4040"/>
                <a:gd name="T13" fmla="*/ 944 h 1888"/>
                <a:gd name="T14" fmla="*/ 58 w 4040"/>
                <a:gd name="T15" fmla="*/ 1170 h 1888"/>
                <a:gd name="T16" fmla="*/ 226 w 4040"/>
                <a:gd name="T17" fmla="*/ 1378 h 1888"/>
                <a:gd name="T18" fmla="*/ 486 w 4040"/>
                <a:gd name="T19" fmla="*/ 1558 h 1888"/>
                <a:gd name="T20" fmla="*/ 828 w 4040"/>
                <a:gd name="T21" fmla="*/ 1706 h 1888"/>
                <a:gd name="T22" fmla="*/ 1234 w 4040"/>
                <a:gd name="T23" fmla="*/ 1814 h 1888"/>
                <a:gd name="T24" fmla="*/ 1692 w 4040"/>
                <a:gd name="T25" fmla="*/ 1876 h 1888"/>
                <a:gd name="T26" fmla="*/ 2186 w 4040"/>
                <a:gd name="T27" fmla="*/ 1884 h 1888"/>
                <a:gd name="T28" fmla="*/ 2658 w 4040"/>
                <a:gd name="T29" fmla="*/ 1840 h 1888"/>
                <a:gd name="T30" fmla="*/ 3084 w 4040"/>
                <a:gd name="T31" fmla="*/ 1746 h 1888"/>
                <a:gd name="T32" fmla="*/ 3448 w 4040"/>
                <a:gd name="T33" fmla="*/ 1612 h 1888"/>
                <a:gd name="T34" fmla="*/ 3738 w 4040"/>
                <a:gd name="T35" fmla="*/ 1442 h 1888"/>
                <a:gd name="T36" fmla="*/ 3938 w 4040"/>
                <a:gd name="T37" fmla="*/ 1242 h 1888"/>
                <a:gd name="T38" fmla="*/ 4034 w 4040"/>
                <a:gd name="T39" fmla="*/ 1022 h 1888"/>
                <a:gd name="T40" fmla="*/ 4014 w 4040"/>
                <a:gd name="T41" fmla="*/ 790 h 1888"/>
                <a:gd name="T42" fmla="*/ 3882 w 4040"/>
                <a:gd name="T43" fmla="*/ 576 h 1888"/>
                <a:gd name="T44" fmla="*/ 3650 w 4040"/>
                <a:gd name="T45" fmla="*/ 386 h 1888"/>
                <a:gd name="T46" fmla="*/ 3334 w 4040"/>
                <a:gd name="T47" fmla="*/ 228 h 1888"/>
                <a:gd name="T48" fmla="*/ 2948 w 4040"/>
                <a:gd name="T49" fmla="*/ 106 h 1888"/>
                <a:gd name="T50" fmla="*/ 2506 w 4040"/>
                <a:gd name="T51" fmla="*/ 28 h 1888"/>
                <a:gd name="T52" fmla="*/ 2020 w 4040"/>
                <a:gd name="T53" fmla="*/ 0 h 1888"/>
                <a:gd name="T54" fmla="*/ 1606 w 4040"/>
                <a:gd name="T55" fmla="*/ 1736 h 1888"/>
                <a:gd name="T56" fmla="*/ 1164 w 4040"/>
                <a:gd name="T57" fmla="*/ 1678 h 1888"/>
                <a:gd name="T58" fmla="*/ 776 w 4040"/>
                <a:gd name="T59" fmla="*/ 1576 h 1888"/>
                <a:gd name="T60" fmla="*/ 458 w 4040"/>
                <a:gd name="T61" fmla="*/ 1436 h 1888"/>
                <a:gd name="T62" fmla="*/ 224 w 4040"/>
                <a:gd name="T63" fmla="*/ 1266 h 1888"/>
                <a:gd name="T64" fmla="*/ 88 w 4040"/>
                <a:gd name="T65" fmla="*/ 1074 h 1888"/>
                <a:gd name="T66" fmla="*/ 68 w 4040"/>
                <a:gd name="T67" fmla="*/ 864 h 1888"/>
                <a:gd name="T68" fmla="*/ 166 w 4040"/>
                <a:gd name="T69" fmla="*/ 664 h 1888"/>
                <a:gd name="T70" fmla="*/ 370 w 4040"/>
                <a:gd name="T71" fmla="*/ 486 h 1888"/>
                <a:gd name="T72" fmla="*/ 662 w 4040"/>
                <a:gd name="T73" fmla="*/ 336 h 1888"/>
                <a:gd name="T74" fmla="*/ 1028 w 4040"/>
                <a:gd name="T75" fmla="*/ 222 h 1888"/>
                <a:gd name="T76" fmla="*/ 1454 w 4040"/>
                <a:gd name="T77" fmla="*/ 148 h 1888"/>
                <a:gd name="T78" fmla="*/ 1922 w 4040"/>
                <a:gd name="T79" fmla="*/ 120 h 1888"/>
                <a:gd name="T80" fmla="*/ 2392 w 4040"/>
                <a:gd name="T81" fmla="*/ 148 h 1888"/>
                <a:gd name="T82" fmla="*/ 2818 w 4040"/>
                <a:gd name="T83" fmla="*/ 222 h 1888"/>
                <a:gd name="T84" fmla="*/ 3184 w 4040"/>
                <a:gd name="T85" fmla="*/ 336 h 1888"/>
                <a:gd name="T86" fmla="*/ 3476 w 4040"/>
                <a:gd name="T87" fmla="*/ 486 h 1888"/>
                <a:gd name="T88" fmla="*/ 3680 w 4040"/>
                <a:gd name="T89" fmla="*/ 664 h 1888"/>
                <a:gd name="T90" fmla="*/ 3778 w 4040"/>
                <a:gd name="T91" fmla="*/ 864 h 1888"/>
                <a:gd name="T92" fmla="*/ 3758 w 4040"/>
                <a:gd name="T93" fmla="*/ 1074 h 1888"/>
                <a:gd name="T94" fmla="*/ 3622 w 4040"/>
                <a:gd name="T95" fmla="*/ 1266 h 1888"/>
                <a:gd name="T96" fmla="*/ 3388 w 4040"/>
                <a:gd name="T97" fmla="*/ 1436 h 1888"/>
                <a:gd name="T98" fmla="*/ 3070 w 4040"/>
                <a:gd name="T99" fmla="*/ 1576 h 1888"/>
                <a:gd name="T100" fmla="*/ 2682 w 4040"/>
                <a:gd name="T101" fmla="*/ 1678 h 1888"/>
                <a:gd name="T102" fmla="*/ 2240 w 4040"/>
                <a:gd name="T103" fmla="*/ 1736 h 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040" h="1888">
                  <a:moveTo>
                    <a:pt x="2020" y="0"/>
                  </a:moveTo>
                  <a:lnTo>
                    <a:pt x="1854" y="4"/>
                  </a:lnTo>
                  <a:lnTo>
                    <a:pt x="1692" y="12"/>
                  </a:lnTo>
                  <a:lnTo>
                    <a:pt x="1534" y="28"/>
                  </a:lnTo>
                  <a:lnTo>
                    <a:pt x="1382" y="48"/>
                  </a:lnTo>
                  <a:lnTo>
                    <a:pt x="1234" y="74"/>
                  </a:lnTo>
                  <a:lnTo>
                    <a:pt x="1092" y="106"/>
                  </a:lnTo>
                  <a:lnTo>
                    <a:pt x="956" y="142"/>
                  </a:lnTo>
                  <a:lnTo>
                    <a:pt x="828" y="182"/>
                  </a:lnTo>
                  <a:lnTo>
                    <a:pt x="706" y="228"/>
                  </a:lnTo>
                  <a:lnTo>
                    <a:pt x="592" y="276"/>
                  </a:lnTo>
                  <a:lnTo>
                    <a:pt x="486" y="330"/>
                  </a:lnTo>
                  <a:lnTo>
                    <a:pt x="390" y="386"/>
                  </a:lnTo>
                  <a:lnTo>
                    <a:pt x="302" y="446"/>
                  </a:lnTo>
                  <a:lnTo>
                    <a:pt x="226" y="510"/>
                  </a:lnTo>
                  <a:lnTo>
                    <a:pt x="158" y="576"/>
                  </a:lnTo>
                  <a:lnTo>
                    <a:pt x="102" y="646"/>
                  </a:lnTo>
                  <a:lnTo>
                    <a:pt x="58" y="718"/>
                  </a:lnTo>
                  <a:lnTo>
                    <a:pt x="26" y="790"/>
                  </a:lnTo>
                  <a:lnTo>
                    <a:pt x="6" y="866"/>
                  </a:lnTo>
                  <a:lnTo>
                    <a:pt x="0" y="944"/>
                  </a:lnTo>
                  <a:lnTo>
                    <a:pt x="6" y="1022"/>
                  </a:lnTo>
                  <a:lnTo>
                    <a:pt x="26" y="1098"/>
                  </a:lnTo>
                  <a:lnTo>
                    <a:pt x="58" y="1170"/>
                  </a:lnTo>
                  <a:lnTo>
                    <a:pt x="102" y="1242"/>
                  </a:lnTo>
                  <a:lnTo>
                    <a:pt x="158" y="1312"/>
                  </a:lnTo>
                  <a:lnTo>
                    <a:pt x="226" y="1378"/>
                  </a:lnTo>
                  <a:lnTo>
                    <a:pt x="302" y="1442"/>
                  </a:lnTo>
                  <a:lnTo>
                    <a:pt x="390" y="1502"/>
                  </a:lnTo>
                  <a:lnTo>
                    <a:pt x="486" y="1558"/>
                  </a:lnTo>
                  <a:lnTo>
                    <a:pt x="592" y="1612"/>
                  </a:lnTo>
                  <a:lnTo>
                    <a:pt x="706" y="1660"/>
                  </a:lnTo>
                  <a:lnTo>
                    <a:pt x="828" y="1706"/>
                  </a:lnTo>
                  <a:lnTo>
                    <a:pt x="956" y="1746"/>
                  </a:lnTo>
                  <a:lnTo>
                    <a:pt x="1092" y="1782"/>
                  </a:lnTo>
                  <a:lnTo>
                    <a:pt x="1234" y="1814"/>
                  </a:lnTo>
                  <a:lnTo>
                    <a:pt x="1382" y="1840"/>
                  </a:lnTo>
                  <a:lnTo>
                    <a:pt x="1534" y="1860"/>
                  </a:lnTo>
                  <a:lnTo>
                    <a:pt x="1692" y="1876"/>
                  </a:lnTo>
                  <a:lnTo>
                    <a:pt x="1854" y="1884"/>
                  </a:lnTo>
                  <a:lnTo>
                    <a:pt x="2020" y="1888"/>
                  </a:lnTo>
                  <a:lnTo>
                    <a:pt x="2186" y="1884"/>
                  </a:lnTo>
                  <a:lnTo>
                    <a:pt x="2348" y="1876"/>
                  </a:lnTo>
                  <a:lnTo>
                    <a:pt x="2506" y="1860"/>
                  </a:lnTo>
                  <a:lnTo>
                    <a:pt x="2658" y="1840"/>
                  </a:lnTo>
                  <a:lnTo>
                    <a:pt x="2806" y="1814"/>
                  </a:lnTo>
                  <a:lnTo>
                    <a:pt x="2948" y="1782"/>
                  </a:lnTo>
                  <a:lnTo>
                    <a:pt x="3084" y="1746"/>
                  </a:lnTo>
                  <a:lnTo>
                    <a:pt x="3212" y="1706"/>
                  </a:lnTo>
                  <a:lnTo>
                    <a:pt x="3334" y="1660"/>
                  </a:lnTo>
                  <a:lnTo>
                    <a:pt x="3448" y="1612"/>
                  </a:lnTo>
                  <a:lnTo>
                    <a:pt x="3554" y="1558"/>
                  </a:lnTo>
                  <a:lnTo>
                    <a:pt x="3650" y="1502"/>
                  </a:lnTo>
                  <a:lnTo>
                    <a:pt x="3738" y="1442"/>
                  </a:lnTo>
                  <a:lnTo>
                    <a:pt x="3814" y="1378"/>
                  </a:lnTo>
                  <a:lnTo>
                    <a:pt x="3882" y="1312"/>
                  </a:lnTo>
                  <a:lnTo>
                    <a:pt x="3938" y="1242"/>
                  </a:lnTo>
                  <a:lnTo>
                    <a:pt x="3982" y="1170"/>
                  </a:lnTo>
                  <a:lnTo>
                    <a:pt x="4014" y="1098"/>
                  </a:lnTo>
                  <a:lnTo>
                    <a:pt x="4034" y="1022"/>
                  </a:lnTo>
                  <a:lnTo>
                    <a:pt x="4040" y="944"/>
                  </a:lnTo>
                  <a:lnTo>
                    <a:pt x="4034" y="866"/>
                  </a:lnTo>
                  <a:lnTo>
                    <a:pt x="4014" y="790"/>
                  </a:lnTo>
                  <a:lnTo>
                    <a:pt x="3982" y="718"/>
                  </a:lnTo>
                  <a:lnTo>
                    <a:pt x="3938" y="646"/>
                  </a:lnTo>
                  <a:lnTo>
                    <a:pt x="3882" y="576"/>
                  </a:lnTo>
                  <a:lnTo>
                    <a:pt x="3814" y="510"/>
                  </a:lnTo>
                  <a:lnTo>
                    <a:pt x="3738" y="446"/>
                  </a:lnTo>
                  <a:lnTo>
                    <a:pt x="3650" y="386"/>
                  </a:lnTo>
                  <a:lnTo>
                    <a:pt x="3554" y="330"/>
                  </a:lnTo>
                  <a:lnTo>
                    <a:pt x="3448" y="276"/>
                  </a:lnTo>
                  <a:lnTo>
                    <a:pt x="3334" y="228"/>
                  </a:lnTo>
                  <a:lnTo>
                    <a:pt x="3212" y="182"/>
                  </a:lnTo>
                  <a:lnTo>
                    <a:pt x="3084" y="142"/>
                  </a:lnTo>
                  <a:lnTo>
                    <a:pt x="2948" y="106"/>
                  </a:lnTo>
                  <a:lnTo>
                    <a:pt x="2806" y="74"/>
                  </a:lnTo>
                  <a:lnTo>
                    <a:pt x="2658" y="48"/>
                  </a:lnTo>
                  <a:lnTo>
                    <a:pt x="2506" y="28"/>
                  </a:lnTo>
                  <a:lnTo>
                    <a:pt x="2348" y="12"/>
                  </a:lnTo>
                  <a:lnTo>
                    <a:pt x="2186" y="4"/>
                  </a:lnTo>
                  <a:lnTo>
                    <a:pt x="2020" y="0"/>
                  </a:lnTo>
                  <a:close/>
                  <a:moveTo>
                    <a:pt x="1922" y="1748"/>
                  </a:moveTo>
                  <a:lnTo>
                    <a:pt x="1762" y="1746"/>
                  </a:lnTo>
                  <a:lnTo>
                    <a:pt x="1606" y="1736"/>
                  </a:lnTo>
                  <a:lnTo>
                    <a:pt x="1454" y="1722"/>
                  </a:lnTo>
                  <a:lnTo>
                    <a:pt x="1306" y="1702"/>
                  </a:lnTo>
                  <a:lnTo>
                    <a:pt x="1164" y="1678"/>
                  </a:lnTo>
                  <a:lnTo>
                    <a:pt x="1028" y="1648"/>
                  </a:lnTo>
                  <a:lnTo>
                    <a:pt x="898" y="1614"/>
                  </a:lnTo>
                  <a:lnTo>
                    <a:pt x="776" y="1576"/>
                  </a:lnTo>
                  <a:lnTo>
                    <a:pt x="662" y="1532"/>
                  </a:lnTo>
                  <a:lnTo>
                    <a:pt x="554" y="1486"/>
                  </a:lnTo>
                  <a:lnTo>
                    <a:pt x="458" y="1436"/>
                  </a:lnTo>
                  <a:lnTo>
                    <a:pt x="370" y="1382"/>
                  </a:lnTo>
                  <a:lnTo>
                    <a:pt x="292" y="1326"/>
                  </a:lnTo>
                  <a:lnTo>
                    <a:pt x="224" y="1266"/>
                  </a:lnTo>
                  <a:lnTo>
                    <a:pt x="166" y="1204"/>
                  </a:lnTo>
                  <a:lnTo>
                    <a:pt x="122" y="1140"/>
                  </a:lnTo>
                  <a:lnTo>
                    <a:pt x="88" y="1074"/>
                  </a:lnTo>
                  <a:lnTo>
                    <a:pt x="68" y="1004"/>
                  </a:lnTo>
                  <a:lnTo>
                    <a:pt x="62" y="934"/>
                  </a:lnTo>
                  <a:lnTo>
                    <a:pt x="68" y="864"/>
                  </a:lnTo>
                  <a:lnTo>
                    <a:pt x="88" y="796"/>
                  </a:lnTo>
                  <a:lnTo>
                    <a:pt x="122" y="730"/>
                  </a:lnTo>
                  <a:lnTo>
                    <a:pt x="166" y="664"/>
                  </a:lnTo>
                  <a:lnTo>
                    <a:pt x="224" y="602"/>
                  </a:lnTo>
                  <a:lnTo>
                    <a:pt x="292" y="544"/>
                  </a:lnTo>
                  <a:lnTo>
                    <a:pt x="370" y="486"/>
                  </a:lnTo>
                  <a:lnTo>
                    <a:pt x="458" y="434"/>
                  </a:lnTo>
                  <a:lnTo>
                    <a:pt x="554" y="382"/>
                  </a:lnTo>
                  <a:lnTo>
                    <a:pt x="662" y="336"/>
                  </a:lnTo>
                  <a:lnTo>
                    <a:pt x="776" y="294"/>
                  </a:lnTo>
                  <a:lnTo>
                    <a:pt x="898" y="256"/>
                  </a:lnTo>
                  <a:lnTo>
                    <a:pt x="1028" y="222"/>
                  </a:lnTo>
                  <a:lnTo>
                    <a:pt x="1164" y="192"/>
                  </a:lnTo>
                  <a:lnTo>
                    <a:pt x="1306" y="166"/>
                  </a:lnTo>
                  <a:lnTo>
                    <a:pt x="1454" y="148"/>
                  </a:lnTo>
                  <a:lnTo>
                    <a:pt x="1606" y="132"/>
                  </a:lnTo>
                  <a:lnTo>
                    <a:pt x="1762" y="124"/>
                  </a:lnTo>
                  <a:lnTo>
                    <a:pt x="1922" y="120"/>
                  </a:lnTo>
                  <a:lnTo>
                    <a:pt x="2084" y="124"/>
                  </a:lnTo>
                  <a:lnTo>
                    <a:pt x="2240" y="132"/>
                  </a:lnTo>
                  <a:lnTo>
                    <a:pt x="2392" y="148"/>
                  </a:lnTo>
                  <a:lnTo>
                    <a:pt x="2540" y="166"/>
                  </a:lnTo>
                  <a:lnTo>
                    <a:pt x="2682" y="192"/>
                  </a:lnTo>
                  <a:lnTo>
                    <a:pt x="2818" y="222"/>
                  </a:lnTo>
                  <a:lnTo>
                    <a:pt x="2948" y="256"/>
                  </a:lnTo>
                  <a:lnTo>
                    <a:pt x="3070" y="294"/>
                  </a:lnTo>
                  <a:lnTo>
                    <a:pt x="3184" y="336"/>
                  </a:lnTo>
                  <a:lnTo>
                    <a:pt x="3292" y="382"/>
                  </a:lnTo>
                  <a:lnTo>
                    <a:pt x="3388" y="434"/>
                  </a:lnTo>
                  <a:lnTo>
                    <a:pt x="3476" y="486"/>
                  </a:lnTo>
                  <a:lnTo>
                    <a:pt x="3554" y="544"/>
                  </a:lnTo>
                  <a:lnTo>
                    <a:pt x="3622" y="602"/>
                  </a:lnTo>
                  <a:lnTo>
                    <a:pt x="3680" y="664"/>
                  </a:lnTo>
                  <a:lnTo>
                    <a:pt x="3724" y="730"/>
                  </a:lnTo>
                  <a:lnTo>
                    <a:pt x="3758" y="796"/>
                  </a:lnTo>
                  <a:lnTo>
                    <a:pt x="3778" y="864"/>
                  </a:lnTo>
                  <a:lnTo>
                    <a:pt x="3784" y="934"/>
                  </a:lnTo>
                  <a:lnTo>
                    <a:pt x="3778" y="1004"/>
                  </a:lnTo>
                  <a:lnTo>
                    <a:pt x="3758" y="1074"/>
                  </a:lnTo>
                  <a:lnTo>
                    <a:pt x="3724" y="1140"/>
                  </a:lnTo>
                  <a:lnTo>
                    <a:pt x="3680" y="1204"/>
                  </a:lnTo>
                  <a:lnTo>
                    <a:pt x="3622" y="1266"/>
                  </a:lnTo>
                  <a:lnTo>
                    <a:pt x="3554" y="1326"/>
                  </a:lnTo>
                  <a:lnTo>
                    <a:pt x="3476" y="1382"/>
                  </a:lnTo>
                  <a:lnTo>
                    <a:pt x="3388" y="1436"/>
                  </a:lnTo>
                  <a:lnTo>
                    <a:pt x="3292" y="1486"/>
                  </a:lnTo>
                  <a:lnTo>
                    <a:pt x="3184" y="1532"/>
                  </a:lnTo>
                  <a:lnTo>
                    <a:pt x="3070" y="1576"/>
                  </a:lnTo>
                  <a:lnTo>
                    <a:pt x="2948" y="1614"/>
                  </a:lnTo>
                  <a:lnTo>
                    <a:pt x="2818" y="1648"/>
                  </a:lnTo>
                  <a:lnTo>
                    <a:pt x="2682" y="1678"/>
                  </a:lnTo>
                  <a:lnTo>
                    <a:pt x="2540" y="1702"/>
                  </a:lnTo>
                  <a:lnTo>
                    <a:pt x="2392" y="1722"/>
                  </a:lnTo>
                  <a:lnTo>
                    <a:pt x="2240" y="1736"/>
                  </a:lnTo>
                  <a:lnTo>
                    <a:pt x="2084" y="1746"/>
                  </a:lnTo>
                  <a:lnTo>
                    <a:pt x="1922" y="1748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30196"/>
                    <a:invGamma/>
                    <a:alpha val="36000"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7C16B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661" name="Oval 5">
              <a:extLst>
                <a:ext uri="{FF2B5EF4-FFF2-40B4-BE49-F238E27FC236}">
                  <a16:creationId xmlns:a16="http://schemas.microsoft.com/office/drawing/2014/main" id="{D1CDAB05-E7F7-4798-A2D3-2F482488919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407" y="1296"/>
              <a:ext cx="720" cy="694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3451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 altLang="en-US" b="0"/>
            </a:p>
          </p:txBody>
        </p:sp>
        <p:sp>
          <p:nvSpPr>
            <p:cNvPr id="70662" name="Oval 6">
              <a:extLst>
                <a:ext uri="{FF2B5EF4-FFF2-40B4-BE49-F238E27FC236}">
                  <a16:creationId xmlns:a16="http://schemas.microsoft.com/office/drawing/2014/main" id="{DAF1783B-5938-4022-8B52-A79E4A1FE00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99" y="2126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31373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 altLang="en-US" b="0"/>
            </a:p>
          </p:txBody>
        </p:sp>
        <p:sp>
          <p:nvSpPr>
            <p:cNvPr id="70663" name="Oval 7">
              <a:extLst>
                <a:ext uri="{FF2B5EF4-FFF2-40B4-BE49-F238E27FC236}">
                  <a16:creationId xmlns:a16="http://schemas.microsoft.com/office/drawing/2014/main" id="{C8EBB2CD-5093-42EC-9F04-F488A1EED6B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493" y="3050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35686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 altLang="en-US" b="0"/>
            </a:p>
          </p:txBody>
        </p:sp>
        <p:sp>
          <p:nvSpPr>
            <p:cNvPr id="70664" name="Oval 8">
              <a:extLst>
                <a:ext uri="{FF2B5EF4-FFF2-40B4-BE49-F238E27FC236}">
                  <a16:creationId xmlns:a16="http://schemas.microsoft.com/office/drawing/2014/main" id="{A963F7B3-8511-44B2-BD61-1EEA59C9AB3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048" y="2707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35686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 altLang="en-US" b="0"/>
            </a:p>
          </p:txBody>
        </p:sp>
        <p:sp>
          <p:nvSpPr>
            <p:cNvPr id="70665" name="Oval 9">
              <a:extLst>
                <a:ext uri="{FF2B5EF4-FFF2-40B4-BE49-F238E27FC236}">
                  <a16:creationId xmlns:a16="http://schemas.microsoft.com/office/drawing/2014/main" id="{F56ACB4E-2C8D-4CF2-943B-392D3506F8A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072" y="1420"/>
              <a:ext cx="680" cy="695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3451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 altLang="en-US" b="0"/>
            </a:p>
          </p:txBody>
        </p:sp>
        <p:sp>
          <p:nvSpPr>
            <p:cNvPr id="70666" name="Text Box 10">
              <a:extLst>
                <a:ext uri="{FF2B5EF4-FFF2-40B4-BE49-F238E27FC236}">
                  <a16:creationId xmlns:a16="http://schemas.microsoft.com/office/drawing/2014/main" id="{B47529CF-198C-4012-AEC2-C81D1E2E6E85}"/>
                </a:ext>
              </a:extLst>
            </p:cNvPr>
            <p:cNvSpPr txBox="1">
              <a:spLocks noChangeArrowheads="1"/>
            </p:cNvSpPr>
            <p:nvPr/>
          </p:nvSpPr>
          <p:spPr bwMode="white">
            <a:xfrm>
              <a:off x="1091" y="2357"/>
              <a:ext cx="4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en-US">
                  <a:solidFill>
                    <a:schemeClr val="bg1"/>
                  </a:solidFill>
                  <a:latin typeface="Verdana" panose="020B0604030504040204" pitchFamily="34" charset="0"/>
                </a:rPr>
                <a:t>Text</a:t>
              </a:r>
            </a:p>
          </p:txBody>
        </p:sp>
        <p:sp>
          <p:nvSpPr>
            <p:cNvPr id="70667" name="Text Box 11">
              <a:extLst>
                <a:ext uri="{FF2B5EF4-FFF2-40B4-BE49-F238E27FC236}">
                  <a16:creationId xmlns:a16="http://schemas.microsoft.com/office/drawing/2014/main" id="{C58B9FD9-071D-4342-BBA6-30FA1FEE2552}"/>
                </a:ext>
              </a:extLst>
            </p:cNvPr>
            <p:cNvSpPr txBox="1">
              <a:spLocks noChangeArrowheads="1"/>
            </p:cNvSpPr>
            <p:nvPr/>
          </p:nvSpPr>
          <p:spPr bwMode="white">
            <a:xfrm>
              <a:off x="2542" y="1527"/>
              <a:ext cx="4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en-US">
                  <a:solidFill>
                    <a:schemeClr val="bg1"/>
                  </a:solidFill>
                  <a:latin typeface="Verdana" panose="020B0604030504040204" pitchFamily="34" charset="0"/>
                </a:rPr>
                <a:t>Text</a:t>
              </a:r>
            </a:p>
          </p:txBody>
        </p:sp>
        <p:sp>
          <p:nvSpPr>
            <p:cNvPr id="70668" name="Text Box 12">
              <a:extLst>
                <a:ext uri="{FF2B5EF4-FFF2-40B4-BE49-F238E27FC236}">
                  <a16:creationId xmlns:a16="http://schemas.microsoft.com/office/drawing/2014/main" id="{F303B3A8-3B02-45FC-A1A9-CE4DB656FBE7}"/>
                </a:ext>
              </a:extLst>
            </p:cNvPr>
            <p:cNvSpPr txBox="1">
              <a:spLocks noChangeArrowheads="1"/>
            </p:cNvSpPr>
            <p:nvPr/>
          </p:nvSpPr>
          <p:spPr bwMode="white">
            <a:xfrm>
              <a:off x="4186" y="1678"/>
              <a:ext cx="4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en-US">
                  <a:solidFill>
                    <a:schemeClr val="bg1"/>
                  </a:solidFill>
                  <a:latin typeface="Verdana" panose="020B0604030504040204" pitchFamily="34" charset="0"/>
                </a:rPr>
                <a:t>Text</a:t>
              </a:r>
            </a:p>
          </p:txBody>
        </p:sp>
        <p:sp>
          <p:nvSpPr>
            <p:cNvPr id="70669" name="Text Box 13">
              <a:extLst>
                <a:ext uri="{FF2B5EF4-FFF2-40B4-BE49-F238E27FC236}">
                  <a16:creationId xmlns:a16="http://schemas.microsoft.com/office/drawing/2014/main" id="{A5BD444B-49A8-489F-A309-DB45681E13C9}"/>
                </a:ext>
              </a:extLst>
            </p:cNvPr>
            <p:cNvSpPr txBox="1">
              <a:spLocks noChangeArrowheads="1"/>
            </p:cNvSpPr>
            <p:nvPr/>
          </p:nvSpPr>
          <p:spPr bwMode="white">
            <a:xfrm>
              <a:off x="3183" y="2938"/>
              <a:ext cx="4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en-US">
                  <a:solidFill>
                    <a:schemeClr val="bg1"/>
                  </a:solidFill>
                  <a:latin typeface="Verdana" panose="020B0604030504040204" pitchFamily="34" charset="0"/>
                </a:rPr>
                <a:t>Text</a:t>
              </a:r>
            </a:p>
          </p:txBody>
        </p:sp>
        <p:sp>
          <p:nvSpPr>
            <p:cNvPr id="70670" name="Text Box 14">
              <a:extLst>
                <a:ext uri="{FF2B5EF4-FFF2-40B4-BE49-F238E27FC236}">
                  <a16:creationId xmlns:a16="http://schemas.microsoft.com/office/drawing/2014/main" id="{EF296698-400A-4C0E-BF7F-1AAE974CF7D1}"/>
                </a:ext>
              </a:extLst>
            </p:cNvPr>
            <p:cNvSpPr txBox="1">
              <a:spLocks noChangeArrowheads="1"/>
            </p:cNvSpPr>
            <p:nvPr/>
          </p:nvSpPr>
          <p:spPr bwMode="white">
            <a:xfrm>
              <a:off x="1602" y="3277"/>
              <a:ext cx="4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en-US">
                  <a:solidFill>
                    <a:schemeClr val="bg1"/>
                  </a:solidFill>
                  <a:latin typeface="Verdana" panose="020B0604030504040204" pitchFamily="34" charset="0"/>
                </a:rPr>
                <a:t>Text</a:t>
              </a:r>
            </a:p>
          </p:txBody>
        </p:sp>
        <p:sp>
          <p:nvSpPr>
            <p:cNvPr id="70671" name="Text Box 15">
              <a:extLst>
                <a:ext uri="{FF2B5EF4-FFF2-40B4-BE49-F238E27FC236}">
                  <a16:creationId xmlns:a16="http://schemas.microsoft.com/office/drawing/2014/main" id="{FE8C3CAD-7A0D-422C-9A09-D80AA1D3F0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60" y="2304"/>
              <a:ext cx="145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en-US" sz="2800"/>
                <a:t>Cycle name</a:t>
              </a:r>
            </a:p>
          </p:txBody>
        </p:sp>
        <p:sp>
          <p:nvSpPr>
            <p:cNvPr id="70672" name="Line 16">
              <a:extLst>
                <a:ext uri="{FF2B5EF4-FFF2-40B4-BE49-F238E27FC236}">
                  <a16:creationId xmlns:a16="http://schemas.microsoft.com/office/drawing/2014/main" id="{6BF31426-0F46-4C19-981E-95400DD1F64A}"/>
                </a:ext>
              </a:extLst>
            </p:cNvPr>
            <p:cNvSpPr>
              <a:spLocks noChangeShapeType="1"/>
            </p:cNvSpPr>
            <p:nvPr/>
          </p:nvSpPr>
          <p:spPr bwMode="black">
            <a:xfrm>
              <a:off x="1639" y="1545"/>
              <a:ext cx="1025" cy="7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70673" name="AutoShape 17">
              <a:extLst>
                <a:ext uri="{FF2B5EF4-FFF2-40B4-BE49-F238E27FC236}">
                  <a16:creationId xmlns:a16="http://schemas.microsoft.com/office/drawing/2014/main" id="{D8486715-9C52-4B03-8B65-91368F566E13}"/>
                </a:ext>
              </a:extLst>
            </p:cNvPr>
            <p:cNvCxnSpPr>
              <a:cxnSpLocks noChangeShapeType="1"/>
            </p:cNvCxnSpPr>
            <p:nvPr/>
          </p:nvCxnSpPr>
          <p:spPr bwMode="black">
            <a:xfrm flipH="1">
              <a:off x="559" y="1545"/>
              <a:ext cx="108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70674" name="Text Box 18">
              <a:extLst>
                <a:ext uri="{FF2B5EF4-FFF2-40B4-BE49-F238E27FC236}">
                  <a16:creationId xmlns:a16="http://schemas.microsoft.com/office/drawing/2014/main" id="{AE6347E1-2292-45B5-900C-80572C5D7D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" y="1296"/>
              <a:ext cx="129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en-US" sz="1600">
                  <a:latin typeface="Verdana" panose="020B0604030504040204" pitchFamily="34" charset="0"/>
                </a:rPr>
                <a:t>Add Your Text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>
            <a:extLst>
              <a:ext uri="{FF2B5EF4-FFF2-40B4-BE49-F238E27FC236}">
                <a16:creationId xmlns:a16="http://schemas.microsoft.com/office/drawing/2014/main" id="{6118E1AA-928F-4B5B-9D12-50C6BA27158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Diagram</a:t>
            </a:r>
            <a:endParaRPr lang="en-US" altLang="en-US" sz="1600"/>
          </a:p>
        </p:txBody>
      </p:sp>
      <p:grpSp>
        <p:nvGrpSpPr>
          <p:cNvPr id="71683" name="Group 3">
            <a:extLst>
              <a:ext uri="{FF2B5EF4-FFF2-40B4-BE49-F238E27FC236}">
                <a16:creationId xmlns:a16="http://schemas.microsoft.com/office/drawing/2014/main" id="{D30A3F15-0E51-44A7-8B76-E36708D6BDB6}"/>
              </a:ext>
            </a:extLst>
          </p:cNvPr>
          <p:cNvGrpSpPr>
            <a:grpSpLocks/>
          </p:cNvGrpSpPr>
          <p:nvPr/>
        </p:nvGrpSpPr>
        <p:grpSpPr bwMode="auto">
          <a:xfrm>
            <a:off x="1295400" y="1752600"/>
            <a:ext cx="6477000" cy="4124325"/>
            <a:chOff x="624" y="967"/>
            <a:chExt cx="4416" cy="2735"/>
          </a:xfrm>
        </p:grpSpPr>
        <p:sp>
          <p:nvSpPr>
            <p:cNvPr id="71684" name="AutoShape 4">
              <a:extLst>
                <a:ext uri="{FF2B5EF4-FFF2-40B4-BE49-F238E27FC236}">
                  <a16:creationId xmlns:a16="http://schemas.microsoft.com/office/drawing/2014/main" id="{C76A2B61-BF79-4DA5-BBF7-84BF66BE295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304" y="2496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685" name="AutoShape 5">
              <a:extLst>
                <a:ext uri="{FF2B5EF4-FFF2-40B4-BE49-F238E27FC236}">
                  <a16:creationId xmlns:a16="http://schemas.microsoft.com/office/drawing/2014/main" id="{EFDDDA28-2097-4497-810A-6320E39C6F3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304" y="2160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686" name="AutoShape 6">
              <a:extLst>
                <a:ext uri="{FF2B5EF4-FFF2-40B4-BE49-F238E27FC236}">
                  <a16:creationId xmlns:a16="http://schemas.microsoft.com/office/drawing/2014/main" id="{CFD9E833-E751-4150-A80D-84A2819F931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304" y="1824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687" name="Text Box 7">
              <a:extLst>
                <a:ext uri="{FF2B5EF4-FFF2-40B4-BE49-F238E27FC236}">
                  <a16:creationId xmlns:a16="http://schemas.microsoft.com/office/drawing/2014/main" id="{EE348E12-2C95-48B7-BA5F-D6C95A247531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619" y="1969"/>
              <a:ext cx="446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71688" name="Text Box 8">
              <a:extLst>
                <a:ext uri="{FF2B5EF4-FFF2-40B4-BE49-F238E27FC236}">
                  <a16:creationId xmlns:a16="http://schemas.microsoft.com/office/drawing/2014/main" id="{F3F0CA04-3EA8-422D-BAD4-17173A2C0BD5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619" y="2305"/>
              <a:ext cx="446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71689" name="Text Box 9">
              <a:extLst>
                <a:ext uri="{FF2B5EF4-FFF2-40B4-BE49-F238E27FC236}">
                  <a16:creationId xmlns:a16="http://schemas.microsoft.com/office/drawing/2014/main" id="{796B93E8-D7C0-4401-9F64-F954201DA781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619" y="2641"/>
              <a:ext cx="446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71690" name="AutoShape 10">
              <a:extLst>
                <a:ext uri="{FF2B5EF4-FFF2-40B4-BE49-F238E27FC236}">
                  <a16:creationId xmlns:a16="http://schemas.microsoft.com/office/drawing/2014/main" id="{B3D58CB5-B781-4CCB-A0E5-0D661FA4E0E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872" y="1680"/>
              <a:ext cx="336" cy="1296"/>
            </a:xfrm>
            <a:prstGeom prst="leftArrow">
              <a:avLst>
                <a:gd name="adj1" fmla="val 65583"/>
                <a:gd name="adj2" fmla="val 65181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  <a:alpha val="1200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691" name="AutoShape 11">
              <a:extLst>
                <a:ext uri="{FF2B5EF4-FFF2-40B4-BE49-F238E27FC236}">
                  <a16:creationId xmlns:a16="http://schemas.microsoft.com/office/drawing/2014/main" id="{09C25618-6360-47A9-83A7-4841E20225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1344"/>
              <a:ext cx="1152" cy="196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US" altLang="en-US" b="0">
                <a:latin typeface="Verdana" panose="020B0604030504040204" pitchFamily="34" charset="0"/>
              </a:endParaRPr>
            </a:p>
          </p:txBody>
        </p:sp>
        <p:sp>
          <p:nvSpPr>
            <p:cNvPr id="71692" name="Text Box 12">
              <a:extLst>
                <a:ext uri="{FF2B5EF4-FFF2-40B4-BE49-F238E27FC236}">
                  <a16:creationId xmlns:a16="http://schemas.microsoft.com/office/drawing/2014/main" id="{20791B25-48FA-4AAA-A57C-97C058693F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2" y="1488"/>
              <a:ext cx="1056" cy="13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en-US">
                  <a:solidFill>
                    <a:srgbClr val="001D3A"/>
                  </a:solidFill>
                  <a:latin typeface="Verdana" panose="020B0604030504040204" pitchFamily="34" charset="0"/>
                </a:rPr>
                <a:t>Add Your</a:t>
              </a:r>
            </a:p>
            <a:p>
              <a:pPr algn="ctr" eaLnBrk="0" hangingPunct="0"/>
              <a:r>
                <a:rPr lang="en-US" altLang="en-US">
                  <a:solidFill>
                    <a:srgbClr val="001D3A"/>
                  </a:solidFill>
                  <a:latin typeface="Verdana" panose="020B0604030504040204" pitchFamily="34" charset="0"/>
                </a:rPr>
                <a:t>Title Text</a:t>
              </a:r>
            </a:p>
            <a:p>
              <a:pPr algn="ctr" eaLnBrk="0" hangingPunct="0"/>
              <a:endParaRPr lang="en-US" altLang="en-US" b="0">
                <a:solidFill>
                  <a:srgbClr val="001D3A"/>
                </a:solidFill>
                <a:latin typeface="Verdana" panose="020B0604030504040204" pitchFamily="34" charset="0"/>
              </a:endParaRP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en-US" sz="1400" b="0">
                  <a:solidFill>
                    <a:srgbClr val="001D3A"/>
                  </a:solidFill>
                  <a:latin typeface="Verdana" panose="020B0604030504040204" pitchFamily="34" charset="0"/>
                </a:rPr>
                <a:t>Text 1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en-US" sz="1400" b="0">
                  <a:solidFill>
                    <a:srgbClr val="001D3A"/>
                  </a:solidFill>
                  <a:latin typeface="Verdana" panose="020B0604030504040204" pitchFamily="34" charset="0"/>
                </a:rPr>
                <a:t>Text 2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en-US" sz="1400" b="0">
                  <a:solidFill>
                    <a:srgbClr val="001D3A"/>
                  </a:solidFill>
                  <a:latin typeface="Verdana" panose="020B0604030504040204" pitchFamily="34" charset="0"/>
                </a:rPr>
                <a:t>Text 3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en-US" sz="1400" b="0">
                  <a:solidFill>
                    <a:srgbClr val="001D3A"/>
                  </a:solidFill>
                  <a:latin typeface="Verdana" panose="020B0604030504040204" pitchFamily="34" charset="0"/>
                </a:rPr>
                <a:t>Text 4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en-US" sz="1400" b="0">
                  <a:solidFill>
                    <a:srgbClr val="001D3A"/>
                  </a:solidFill>
                  <a:latin typeface="Verdana" panose="020B0604030504040204" pitchFamily="34" charset="0"/>
                </a:rPr>
                <a:t>Text 5</a:t>
              </a:r>
            </a:p>
          </p:txBody>
        </p:sp>
        <p:sp>
          <p:nvSpPr>
            <p:cNvPr id="71693" name="AutoShape 13">
              <a:extLst>
                <a:ext uri="{FF2B5EF4-FFF2-40B4-BE49-F238E27FC236}">
                  <a16:creationId xmlns:a16="http://schemas.microsoft.com/office/drawing/2014/main" id="{CC4AFB70-DB5C-43D8-8AB6-45CAD6E97A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8" y="1344"/>
              <a:ext cx="1152" cy="196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US" altLang="en-US" b="0">
                <a:latin typeface="Verdana" panose="020B0604030504040204" pitchFamily="34" charset="0"/>
              </a:endParaRPr>
            </a:p>
          </p:txBody>
        </p:sp>
        <p:sp>
          <p:nvSpPr>
            <p:cNvPr id="71694" name="Text Box 14">
              <a:extLst>
                <a:ext uri="{FF2B5EF4-FFF2-40B4-BE49-F238E27FC236}">
                  <a16:creationId xmlns:a16="http://schemas.microsoft.com/office/drawing/2014/main" id="{DBED6CFC-1344-41AD-B46E-F8B807E78F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36" y="1488"/>
              <a:ext cx="1056" cy="13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en-US">
                  <a:solidFill>
                    <a:srgbClr val="001D3A"/>
                  </a:solidFill>
                  <a:latin typeface="Verdana" panose="020B0604030504040204" pitchFamily="34" charset="0"/>
                </a:rPr>
                <a:t>Add Your</a:t>
              </a:r>
            </a:p>
            <a:p>
              <a:pPr algn="ctr" eaLnBrk="0" hangingPunct="0"/>
              <a:r>
                <a:rPr lang="en-US" altLang="en-US">
                  <a:solidFill>
                    <a:srgbClr val="001D3A"/>
                  </a:solidFill>
                  <a:latin typeface="Verdana" panose="020B0604030504040204" pitchFamily="34" charset="0"/>
                </a:rPr>
                <a:t>Title Text</a:t>
              </a:r>
            </a:p>
            <a:p>
              <a:pPr algn="ctr" eaLnBrk="0" hangingPunct="0"/>
              <a:endParaRPr lang="en-US" altLang="en-US" b="0">
                <a:solidFill>
                  <a:srgbClr val="001D3A"/>
                </a:solidFill>
                <a:latin typeface="Verdana" panose="020B0604030504040204" pitchFamily="34" charset="0"/>
              </a:endParaRP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en-US" sz="1400" b="0">
                  <a:solidFill>
                    <a:srgbClr val="001D3A"/>
                  </a:solidFill>
                  <a:latin typeface="Verdana" panose="020B0604030504040204" pitchFamily="34" charset="0"/>
                </a:rPr>
                <a:t>Text 1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en-US" sz="1400" b="0">
                  <a:solidFill>
                    <a:srgbClr val="001D3A"/>
                  </a:solidFill>
                  <a:latin typeface="Verdana" panose="020B0604030504040204" pitchFamily="34" charset="0"/>
                </a:rPr>
                <a:t>Text 2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en-US" sz="1400" b="0">
                  <a:solidFill>
                    <a:srgbClr val="001D3A"/>
                  </a:solidFill>
                  <a:latin typeface="Verdana" panose="020B0604030504040204" pitchFamily="34" charset="0"/>
                </a:rPr>
                <a:t>Text 3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en-US" sz="1400" b="0">
                  <a:solidFill>
                    <a:srgbClr val="001D3A"/>
                  </a:solidFill>
                  <a:latin typeface="Verdana" panose="020B0604030504040204" pitchFamily="34" charset="0"/>
                </a:rPr>
                <a:t>Text 4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en-US" sz="1400" b="0">
                  <a:solidFill>
                    <a:srgbClr val="001D3A"/>
                  </a:solidFill>
                  <a:latin typeface="Verdana" panose="020B0604030504040204" pitchFamily="34" charset="0"/>
                </a:rPr>
                <a:t>Text 5</a:t>
              </a:r>
            </a:p>
          </p:txBody>
        </p:sp>
        <p:sp>
          <p:nvSpPr>
            <p:cNvPr id="71695" name="AutoShape 15">
              <a:extLst>
                <a:ext uri="{FF2B5EF4-FFF2-40B4-BE49-F238E27FC236}">
                  <a16:creationId xmlns:a16="http://schemas.microsoft.com/office/drawing/2014/main" id="{28B96783-7B0E-4675-A335-8A40F6F3EB7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458" y="1680"/>
              <a:ext cx="334" cy="1296"/>
            </a:xfrm>
            <a:prstGeom prst="rightArrow">
              <a:avLst>
                <a:gd name="adj1" fmla="val 67750"/>
                <a:gd name="adj2" fmla="val 661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  <a:alpha val="12000"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696" name="AutoShape 16">
              <a:extLst>
                <a:ext uri="{FF2B5EF4-FFF2-40B4-BE49-F238E27FC236}">
                  <a16:creationId xmlns:a16="http://schemas.microsoft.com/office/drawing/2014/main" id="{FA37578C-C707-4053-A7A8-45DDCDE553A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824" y="967"/>
              <a:ext cx="1920" cy="384"/>
            </a:xfrm>
            <a:prstGeom prst="can">
              <a:avLst>
                <a:gd name="adj" fmla="val 27866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697" name="AutoShape 17">
              <a:extLst>
                <a:ext uri="{FF2B5EF4-FFF2-40B4-BE49-F238E27FC236}">
                  <a16:creationId xmlns:a16="http://schemas.microsoft.com/office/drawing/2014/main" id="{D7B2C5E3-75BC-4490-8196-87A610EE98B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83" y="1440"/>
              <a:ext cx="1104" cy="336"/>
            </a:xfrm>
            <a:prstGeom prst="upArrow">
              <a:avLst>
                <a:gd name="adj1" fmla="val 68380"/>
                <a:gd name="adj2" fmla="val 70833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63529"/>
                    <a:invGamma/>
                    <a:alpha val="12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698" name="Text Box 18">
              <a:extLst>
                <a:ext uri="{FF2B5EF4-FFF2-40B4-BE49-F238E27FC236}">
                  <a16:creationId xmlns:a16="http://schemas.microsoft.com/office/drawing/2014/main" id="{C0482EE3-EC16-4584-9D8D-57D32547D22C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604" y="1107"/>
              <a:ext cx="446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71699" name="AutoShape 19">
              <a:extLst>
                <a:ext uri="{FF2B5EF4-FFF2-40B4-BE49-F238E27FC236}">
                  <a16:creationId xmlns:a16="http://schemas.microsoft.com/office/drawing/2014/main" id="{3E648A08-CE14-455C-A7F9-3B44137D2A1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872" y="3312"/>
              <a:ext cx="1920" cy="384"/>
            </a:xfrm>
            <a:prstGeom prst="can">
              <a:avLst>
                <a:gd name="adj" fmla="val 32032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00" name="Text Box 20">
              <a:extLst>
                <a:ext uri="{FF2B5EF4-FFF2-40B4-BE49-F238E27FC236}">
                  <a16:creationId xmlns:a16="http://schemas.microsoft.com/office/drawing/2014/main" id="{EFC1D70F-885C-4E12-8DE5-F6B3B2A798EF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604" y="3459"/>
              <a:ext cx="446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71701" name="AutoShape 21">
              <a:extLst>
                <a:ext uri="{FF2B5EF4-FFF2-40B4-BE49-F238E27FC236}">
                  <a16:creationId xmlns:a16="http://schemas.microsoft.com/office/drawing/2014/main" id="{0497701C-58D9-4D27-BB59-B99CAFB32B5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69" y="2928"/>
              <a:ext cx="1106" cy="331"/>
            </a:xfrm>
            <a:prstGeom prst="downArrow">
              <a:avLst>
                <a:gd name="adj1" fmla="val 67093"/>
                <a:gd name="adj2" fmla="val 64051"/>
              </a:avLst>
            </a:prstGeom>
            <a:gradFill rotWithShape="1">
              <a:gsLst>
                <a:gs pos="0">
                  <a:schemeClr val="bg2">
                    <a:gamma/>
                    <a:tint val="63529"/>
                    <a:invGamma/>
                    <a:alpha val="12000"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id="{581568FD-075A-4DC3-824A-F7A42F2A8D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Diagram</a:t>
            </a:r>
            <a:endParaRPr lang="en-US" altLang="en-US" sz="1600"/>
          </a:p>
        </p:txBody>
      </p:sp>
      <p:grpSp>
        <p:nvGrpSpPr>
          <p:cNvPr id="72707" name="Group 3">
            <a:extLst>
              <a:ext uri="{FF2B5EF4-FFF2-40B4-BE49-F238E27FC236}">
                <a16:creationId xmlns:a16="http://schemas.microsoft.com/office/drawing/2014/main" id="{CD1047E7-5879-4DD5-85A7-6E13EF3C2137}"/>
              </a:ext>
            </a:extLst>
          </p:cNvPr>
          <p:cNvGrpSpPr>
            <a:grpSpLocks/>
          </p:cNvGrpSpPr>
          <p:nvPr/>
        </p:nvGrpSpPr>
        <p:grpSpPr bwMode="auto">
          <a:xfrm>
            <a:off x="1143000" y="2209800"/>
            <a:ext cx="6705600" cy="3352800"/>
            <a:chOff x="528" y="1248"/>
            <a:chExt cx="4656" cy="2256"/>
          </a:xfrm>
        </p:grpSpPr>
        <p:grpSp>
          <p:nvGrpSpPr>
            <p:cNvPr id="72708" name="Group 4">
              <a:extLst>
                <a:ext uri="{FF2B5EF4-FFF2-40B4-BE49-F238E27FC236}">
                  <a16:creationId xmlns:a16="http://schemas.microsoft.com/office/drawing/2014/main" id="{4A28C5EF-3944-489D-9E0D-4536402AD2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4" y="1248"/>
              <a:ext cx="2014" cy="1821"/>
              <a:chOff x="1872" y="1824"/>
              <a:chExt cx="2014" cy="1821"/>
            </a:xfrm>
          </p:grpSpPr>
          <p:sp>
            <p:nvSpPr>
              <p:cNvPr id="72709" name="AutoShape 5">
                <a:extLst>
                  <a:ext uri="{FF2B5EF4-FFF2-40B4-BE49-F238E27FC236}">
                    <a16:creationId xmlns:a16="http://schemas.microsoft.com/office/drawing/2014/main" id="{049A381F-6345-46A7-824B-4CC3C2A5B1EF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 rot="16200000" flipH="1">
                <a:off x="1820" y="2528"/>
                <a:ext cx="309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710" name="AutoShape 6">
                <a:extLst>
                  <a:ext uri="{FF2B5EF4-FFF2-40B4-BE49-F238E27FC236}">
                    <a16:creationId xmlns:a16="http://schemas.microsoft.com/office/drawing/2014/main" id="{95E97616-4C0B-46D3-8E14-E634299C165E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 rot="5400000" flipH="1">
                <a:off x="3628" y="2494"/>
                <a:ext cx="309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711" name="AutoShape 7">
                <a:extLst>
                  <a:ext uri="{FF2B5EF4-FFF2-40B4-BE49-F238E27FC236}">
                    <a16:creationId xmlns:a16="http://schemas.microsoft.com/office/drawing/2014/main" id="{BE435E30-B0FB-439C-B436-DCF48BEE3846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 rot="10800000" flipH="1">
                <a:off x="2725" y="3439"/>
                <a:ext cx="308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712" name="Oval 8">
                <a:extLst>
                  <a:ext uri="{FF2B5EF4-FFF2-40B4-BE49-F238E27FC236}">
                    <a16:creationId xmlns:a16="http://schemas.microsoft.com/office/drawing/2014/main" id="{B4253D09-1E6B-452B-B674-47DD43AA4956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078" y="1824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713" name="Oval 9">
                <a:extLst>
                  <a:ext uri="{FF2B5EF4-FFF2-40B4-BE49-F238E27FC236}">
                    <a16:creationId xmlns:a16="http://schemas.microsoft.com/office/drawing/2014/main" id="{4374600E-8281-463A-97B5-69BED97224E2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170" y="1915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714" name="Oval 10">
                <a:extLst>
                  <a:ext uri="{FF2B5EF4-FFF2-40B4-BE49-F238E27FC236}">
                    <a16:creationId xmlns:a16="http://schemas.microsoft.com/office/drawing/2014/main" id="{D3ECE020-6A6B-41F4-8935-66ABD4ACC5B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254" y="2000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2715" name="Oval 11">
                <a:extLst>
                  <a:ext uri="{FF2B5EF4-FFF2-40B4-BE49-F238E27FC236}">
                    <a16:creationId xmlns:a16="http://schemas.microsoft.com/office/drawing/2014/main" id="{F4BDADE8-D223-4D78-B83E-4698EFECBC62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254" y="2000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FFCC00">
                      <a:gamma/>
                      <a:shade val="0"/>
                      <a:invGamma/>
                    </a:srgbClr>
                  </a:gs>
                  <a:gs pos="100000">
                    <a:srgbClr val="FFCC00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2716" name="Oval 12">
                <a:extLst>
                  <a:ext uri="{FF2B5EF4-FFF2-40B4-BE49-F238E27FC236}">
                    <a16:creationId xmlns:a16="http://schemas.microsoft.com/office/drawing/2014/main" id="{0DD95096-88FD-4CDB-90AF-9EA9677864E1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337" y="2083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2717" name="Oval 13">
                <a:extLst>
                  <a:ext uri="{FF2B5EF4-FFF2-40B4-BE49-F238E27FC236}">
                    <a16:creationId xmlns:a16="http://schemas.microsoft.com/office/drawing/2014/main" id="{7DB382D3-570C-467E-965A-93ABD209C0BC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337" y="2083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CC00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72718" name="AutoShape 14">
              <a:extLst>
                <a:ext uri="{FF2B5EF4-FFF2-40B4-BE49-F238E27FC236}">
                  <a16:creationId xmlns:a16="http://schemas.microsoft.com/office/drawing/2014/main" id="{9AF2B4AD-7558-48C0-A5C5-F4F89F5C8FD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28" y="2256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19" name="AutoShape 15">
              <a:extLst>
                <a:ext uri="{FF2B5EF4-FFF2-40B4-BE49-F238E27FC236}">
                  <a16:creationId xmlns:a16="http://schemas.microsoft.com/office/drawing/2014/main" id="{68E2ED4C-5C4C-4EB1-82D9-D52B5798DF6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28" y="1920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20" name="AutoShape 16">
              <a:extLst>
                <a:ext uri="{FF2B5EF4-FFF2-40B4-BE49-F238E27FC236}">
                  <a16:creationId xmlns:a16="http://schemas.microsoft.com/office/drawing/2014/main" id="{ED0F935E-28C8-43ED-B62C-40DE7CD6AA8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28" y="1584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21" name="AutoShape 17">
              <a:extLst>
                <a:ext uri="{FF2B5EF4-FFF2-40B4-BE49-F238E27FC236}">
                  <a16:creationId xmlns:a16="http://schemas.microsoft.com/office/drawing/2014/main" id="{07D2AB5B-6E76-471E-9D67-56BD3038F56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984" y="2256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22" name="AutoShape 18">
              <a:extLst>
                <a:ext uri="{FF2B5EF4-FFF2-40B4-BE49-F238E27FC236}">
                  <a16:creationId xmlns:a16="http://schemas.microsoft.com/office/drawing/2014/main" id="{3269F4F0-431B-480C-9FCC-1FF94C6B9A4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984" y="1920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23" name="AutoShape 19">
              <a:extLst>
                <a:ext uri="{FF2B5EF4-FFF2-40B4-BE49-F238E27FC236}">
                  <a16:creationId xmlns:a16="http://schemas.microsoft.com/office/drawing/2014/main" id="{5468321E-5BCB-47D5-994D-A5387746A22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984" y="1584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24" name="Text Box 20">
              <a:extLst>
                <a:ext uri="{FF2B5EF4-FFF2-40B4-BE49-F238E27FC236}">
                  <a16:creationId xmlns:a16="http://schemas.microsoft.com/office/drawing/2014/main" id="{4B45936E-A801-40C9-B5FB-19B243862894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354" y="1920"/>
              <a:ext cx="975" cy="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sz="2400">
                  <a:solidFill>
                    <a:schemeClr val="bg1"/>
                  </a:solidFill>
                </a:rPr>
                <a:t>Concept</a:t>
              </a:r>
            </a:p>
          </p:txBody>
        </p:sp>
        <p:sp>
          <p:nvSpPr>
            <p:cNvPr id="72725" name="AutoShape 21">
              <a:extLst>
                <a:ext uri="{FF2B5EF4-FFF2-40B4-BE49-F238E27FC236}">
                  <a16:creationId xmlns:a16="http://schemas.microsoft.com/office/drawing/2014/main" id="{0B708D04-613E-4D41-A0A3-674A5E6BEB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1" y="3168"/>
              <a:ext cx="2448" cy="33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en-US" b="0">
                  <a:latin typeface="Verdana" panose="020B0604030504040204" pitchFamily="34" charset="0"/>
                </a:rPr>
                <a:t>Add Your Text</a:t>
              </a:r>
            </a:p>
          </p:txBody>
        </p:sp>
        <p:sp>
          <p:nvSpPr>
            <p:cNvPr id="72726" name="Text Box 22">
              <a:extLst>
                <a:ext uri="{FF2B5EF4-FFF2-40B4-BE49-F238E27FC236}">
                  <a16:creationId xmlns:a16="http://schemas.microsoft.com/office/drawing/2014/main" id="{426BE5BF-0F04-4D0B-9DFF-1ECC4E49F1AF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836" y="1683"/>
              <a:ext cx="454" cy="2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72727" name="Text Box 23">
              <a:extLst>
                <a:ext uri="{FF2B5EF4-FFF2-40B4-BE49-F238E27FC236}">
                  <a16:creationId xmlns:a16="http://schemas.microsoft.com/office/drawing/2014/main" id="{CD14B377-C454-4A48-9B39-DE1C711ABC48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836" y="2019"/>
              <a:ext cx="454" cy="2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72728" name="Text Box 24">
              <a:extLst>
                <a:ext uri="{FF2B5EF4-FFF2-40B4-BE49-F238E27FC236}">
                  <a16:creationId xmlns:a16="http://schemas.microsoft.com/office/drawing/2014/main" id="{60EFFAE1-3702-4C91-8498-AB23A4664029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836" y="2355"/>
              <a:ext cx="454" cy="2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72729" name="Text Box 25">
              <a:extLst>
                <a:ext uri="{FF2B5EF4-FFF2-40B4-BE49-F238E27FC236}">
                  <a16:creationId xmlns:a16="http://schemas.microsoft.com/office/drawing/2014/main" id="{DEBF60A6-CFD3-4ACB-9645-10F4374F8BBC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4375" y="1683"/>
              <a:ext cx="454" cy="2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72730" name="Text Box 26">
              <a:extLst>
                <a:ext uri="{FF2B5EF4-FFF2-40B4-BE49-F238E27FC236}">
                  <a16:creationId xmlns:a16="http://schemas.microsoft.com/office/drawing/2014/main" id="{BA9FB7B6-6B2B-407A-B500-6400BE125E98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4375" y="2019"/>
              <a:ext cx="454" cy="2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72731" name="Text Box 27">
              <a:extLst>
                <a:ext uri="{FF2B5EF4-FFF2-40B4-BE49-F238E27FC236}">
                  <a16:creationId xmlns:a16="http://schemas.microsoft.com/office/drawing/2014/main" id="{124BE43F-41E5-4921-AC70-009C219AED89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4375" y="2355"/>
              <a:ext cx="454" cy="2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>
                  <a:solidFill>
                    <a:schemeClr val="bg1"/>
                  </a:solidFill>
                </a:rPr>
                <a:t>Text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70F8BFD4-0D7A-490F-ABF0-9A80E7CCA3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Diagram</a:t>
            </a:r>
          </a:p>
        </p:txBody>
      </p:sp>
      <p:grpSp>
        <p:nvGrpSpPr>
          <p:cNvPr id="73758" name="Group 30">
            <a:extLst>
              <a:ext uri="{FF2B5EF4-FFF2-40B4-BE49-F238E27FC236}">
                <a16:creationId xmlns:a16="http://schemas.microsoft.com/office/drawing/2014/main" id="{2B60903A-C652-4386-B5F2-3CC75C05340A}"/>
              </a:ext>
            </a:extLst>
          </p:cNvPr>
          <p:cNvGrpSpPr>
            <a:grpSpLocks/>
          </p:cNvGrpSpPr>
          <p:nvPr/>
        </p:nvGrpSpPr>
        <p:grpSpPr bwMode="auto">
          <a:xfrm>
            <a:off x="873125" y="2276475"/>
            <a:ext cx="7543800" cy="3352800"/>
            <a:chOff x="550" y="1434"/>
            <a:chExt cx="4752" cy="2112"/>
          </a:xfrm>
        </p:grpSpPr>
        <p:sp>
          <p:nvSpPr>
            <p:cNvPr id="73731" name="Line 3">
              <a:extLst>
                <a:ext uri="{FF2B5EF4-FFF2-40B4-BE49-F238E27FC236}">
                  <a16:creationId xmlns:a16="http://schemas.microsoft.com/office/drawing/2014/main" id="{E6949F87-75FD-4526-B636-4899D7A942C2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550" y="3541"/>
              <a:ext cx="1044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732" name="Line 4">
              <a:extLst>
                <a:ext uri="{FF2B5EF4-FFF2-40B4-BE49-F238E27FC236}">
                  <a16:creationId xmlns:a16="http://schemas.microsoft.com/office/drawing/2014/main" id="{B22B2A61-129B-4459-937B-83EACDEC25CF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550" y="3013"/>
              <a:ext cx="15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733" name="Line 5">
              <a:extLst>
                <a:ext uri="{FF2B5EF4-FFF2-40B4-BE49-F238E27FC236}">
                  <a16:creationId xmlns:a16="http://schemas.microsoft.com/office/drawing/2014/main" id="{FEEFA2AC-EA72-494A-997B-EF9973EE38BE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550" y="2490"/>
              <a:ext cx="2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734" name="Line 6">
              <a:extLst>
                <a:ext uri="{FF2B5EF4-FFF2-40B4-BE49-F238E27FC236}">
                  <a16:creationId xmlns:a16="http://schemas.microsoft.com/office/drawing/2014/main" id="{BD725DB4-08B9-48F1-9A48-61DA42B828F6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550" y="1968"/>
              <a:ext cx="2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735" name="Line 7">
              <a:extLst>
                <a:ext uri="{FF2B5EF4-FFF2-40B4-BE49-F238E27FC236}">
                  <a16:creationId xmlns:a16="http://schemas.microsoft.com/office/drawing/2014/main" id="{092F30C6-36A3-4E3F-B912-1E721D4DA54E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550" y="1438"/>
              <a:ext cx="317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736" name="Line 8">
              <a:extLst>
                <a:ext uri="{FF2B5EF4-FFF2-40B4-BE49-F238E27FC236}">
                  <a16:creationId xmlns:a16="http://schemas.microsoft.com/office/drawing/2014/main" id="{5381AE55-2B0F-419B-A499-C53E5A6CD347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646" y="1434"/>
              <a:ext cx="0" cy="5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737" name="Line 9">
              <a:extLst>
                <a:ext uri="{FF2B5EF4-FFF2-40B4-BE49-F238E27FC236}">
                  <a16:creationId xmlns:a16="http://schemas.microsoft.com/office/drawing/2014/main" id="{F78761F0-B2F0-409C-B901-AE3A7BA78D44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646" y="1983"/>
              <a:ext cx="0" cy="5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738" name="Line 10">
              <a:extLst>
                <a:ext uri="{FF2B5EF4-FFF2-40B4-BE49-F238E27FC236}">
                  <a16:creationId xmlns:a16="http://schemas.microsoft.com/office/drawing/2014/main" id="{0DC5875E-0E5E-402D-8810-F416E05FCFFC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646" y="2498"/>
              <a:ext cx="0" cy="5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739" name="Line 11">
              <a:extLst>
                <a:ext uri="{FF2B5EF4-FFF2-40B4-BE49-F238E27FC236}">
                  <a16:creationId xmlns:a16="http://schemas.microsoft.com/office/drawing/2014/main" id="{49271152-99F5-47C8-8B23-83C608FAB65E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646" y="3013"/>
              <a:ext cx="0" cy="5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740" name="Text Box 12">
              <a:extLst>
                <a:ext uri="{FF2B5EF4-FFF2-40B4-BE49-F238E27FC236}">
                  <a16:creationId xmlns:a16="http://schemas.microsoft.com/office/drawing/2014/main" id="{94D08056-E93C-4128-A748-D3A9DC6336B8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742" y="1638"/>
              <a:ext cx="913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en-US" sz="1400" b="0">
                  <a:latin typeface="Verdana" panose="020B0604030504040204" pitchFamily="34" charset="0"/>
                </a:rPr>
                <a:t>Add Your Text</a:t>
              </a:r>
            </a:p>
          </p:txBody>
        </p:sp>
        <p:sp>
          <p:nvSpPr>
            <p:cNvPr id="73741" name="Text Box 13">
              <a:extLst>
                <a:ext uri="{FF2B5EF4-FFF2-40B4-BE49-F238E27FC236}">
                  <a16:creationId xmlns:a16="http://schemas.microsoft.com/office/drawing/2014/main" id="{B9A8EA14-2C5D-4B84-9706-597746DF0789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742" y="2159"/>
              <a:ext cx="913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en-US" sz="1400" b="0">
                  <a:latin typeface="Verdana" panose="020B0604030504040204" pitchFamily="34" charset="0"/>
                </a:rPr>
                <a:t>Add Your Text</a:t>
              </a:r>
            </a:p>
          </p:txBody>
        </p:sp>
        <p:sp>
          <p:nvSpPr>
            <p:cNvPr id="73742" name="Text Box 14">
              <a:extLst>
                <a:ext uri="{FF2B5EF4-FFF2-40B4-BE49-F238E27FC236}">
                  <a16:creationId xmlns:a16="http://schemas.microsoft.com/office/drawing/2014/main" id="{AC2638BB-A927-46FB-ACEC-ED46F9AB6998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742" y="2703"/>
              <a:ext cx="913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en-US" sz="1400" b="0">
                  <a:latin typeface="Verdana" panose="020B0604030504040204" pitchFamily="34" charset="0"/>
                </a:rPr>
                <a:t>Add Your Text</a:t>
              </a:r>
            </a:p>
          </p:txBody>
        </p:sp>
        <p:sp>
          <p:nvSpPr>
            <p:cNvPr id="73743" name="Text Box 15">
              <a:extLst>
                <a:ext uri="{FF2B5EF4-FFF2-40B4-BE49-F238E27FC236}">
                  <a16:creationId xmlns:a16="http://schemas.microsoft.com/office/drawing/2014/main" id="{D8992203-E3C1-4D1D-9DA0-FE56B6FAF1AC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742" y="3211"/>
              <a:ext cx="913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en-US" sz="1400" b="0">
                  <a:latin typeface="Verdana" panose="020B0604030504040204" pitchFamily="34" charset="0"/>
                </a:rPr>
                <a:t>Add Your Text</a:t>
              </a:r>
            </a:p>
          </p:txBody>
        </p:sp>
        <p:grpSp>
          <p:nvGrpSpPr>
            <p:cNvPr id="73744" name="Group 16">
              <a:extLst>
                <a:ext uri="{FF2B5EF4-FFF2-40B4-BE49-F238E27FC236}">
                  <a16:creationId xmlns:a16="http://schemas.microsoft.com/office/drawing/2014/main" id="{0A5AA30C-27D5-4631-9018-5A2D5DC81F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32" y="1440"/>
              <a:ext cx="3670" cy="2106"/>
              <a:chOff x="1514" y="1446"/>
              <a:chExt cx="3670" cy="2106"/>
            </a:xfrm>
          </p:grpSpPr>
          <p:sp>
            <p:nvSpPr>
              <p:cNvPr id="73745" name="Freeform 17">
                <a:extLst>
                  <a:ext uri="{FF2B5EF4-FFF2-40B4-BE49-F238E27FC236}">
                    <a16:creationId xmlns:a16="http://schemas.microsoft.com/office/drawing/2014/main" id="{DCD30FC3-02A3-41F2-A5C0-50C1554BA53D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817" y="1446"/>
                <a:ext cx="363" cy="533"/>
              </a:xfrm>
              <a:custGeom>
                <a:avLst/>
                <a:gdLst>
                  <a:gd name="T0" fmla="*/ 308 w 308"/>
                  <a:gd name="T1" fmla="*/ 120 h 444"/>
                  <a:gd name="T2" fmla="*/ 0 w 308"/>
                  <a:gd name="T3" fmla="*/ 444 h 444"/>
                  <a:gd name="T4" fmla="*/ 0 w 308"/>
                  <a:gd name="T5" fmla="*/ 286 h 444"/>
                  <a:gd name="T6" fmla="*/ 308 w 308"/>
                  <a:gd name="T7" fmla="*/ 0 h 444"/>
                  <a:gd name="T8" fmla="*/ 308 w 308"/>
                  <a:gd name="T9" fmla="*/ 12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8" h="444">
                    <a:moveTo>
                      <a:pt x="308" y="120"/>
                    </a:moveTo>
                    <a:lnTo>
                      <a:pt x="0" y="444"/>
                    </a:lnTo>
                    <a:lnTo>
                      <a:pt x="0" y="286"/>
                    </a:lnTo>
                    <a:lnTo>
                      <a:pt x="308" y="0"/>
                    </a:lnTo>
                    <a:lnTo>
                      <a:pt x="308" y="12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D1D1D1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746" name="Freeform 18">
                <a:extLst>
                  <a:ext uri="{FF2B5EF4-FFF2-40B4-BE49-F238E27FC236}">
                    <a16:creationId xmlns:a16="http://schemas.microsoft.com/office/drawing/2014/main" id="{E01E1B3E-3483-4BBD-BCAC-AE468F2EBCF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078" y="1446"/>
                <a:ext cx="2106" cy="341"/>
              </a:xfrm>
              <a:custGeom>
                <a:avLst/>
                <a:gdLst>
                  <a:gd name="T0" fmla="*/ 1478 w 1786"/>
                  <a:gd name="T1" fmla="*/ 284 h 284"/>
                  <a:gd name="T2" fmla="*/ 0 w 1786"/>
                  <a:gd name="T3" fmla="*/ 284 h 284"/>
                  <a:gd name="T4" fmla="*/ 446 w 1786"/>
                  <a:gd name="T5" fmla="*/ 0 h 284"/>
                  <a:gd name="T6" fmla="*/ 1786 w 1786"/>
                  <a:gd name="T7" fmla="*/ 0 h 284"/>
                  <a:gd name="T8" fmla="*/ 1478 w 1786"/>
                  <a:gd name="T9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6" h="284">
                    <a:moveTo>
                      <a:pt x="1478" y="284"/>
                    </a:moveTo>
                    <a:lnTo>
                      <a:pt x="0" y="284"/>
                    </a:lnTo>
                    <a:lnTo>
                      <a:pt x="446" y="0"/>
                    </a:lnTo>
                    <a:lnTo>
                      <a:pt x="1786" y="0"/>
                    </a:lnTo>
                    <a:lnTo>
                      <a:pt x="1478" y="28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80808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747" name="Freeform 19">
                <a:extLst>
                  <a:ext uri="{FF2B5EF4-FFF2-40B4-BE49-F238E27FC236}">
                    <a16:creationId xmlns:a16="http://schemas.microsoft.com/office/drawing/2014/main" id="{FAEDB74D-DFFF-47F7-B104-FCBC96904990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452" y="1970"/>
                <a:ext cx="363" cy="530"/>
              </a:xfrm>
              <a:custGeom>
                <a:avLst/>
                <a:gdLst>
                  <a:gd name="T0" fmla="*/ 308 w 308"/>
                  <a:gd name="T1" fmla="*/ 120 h 442"/>
                  <a:gd name="T2" fmla="*/ 0 w 308"/>
                  <a:gd name="T3" fmla="*/ 442 h 442"/>
                  <a:gd name="T4" fmla="*/ 0 w 308"/>
                  <a:gd name="T5" fmla="*/ 286 h 442"/>
                  <a:gd name="T6" fmla="*/ 308 w 308"/>
                  <a:gd name="T7" fmla="*/ 0 h 442"/>
                  <a:gd name="T8" fmla="*/ 308 w 308"/>
                  <a:gd name="T9" fmla="*/ 12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8" h="442">
                    <a:moveTo>
                      <a:pt x="308" y="120"/>
                    </a:moveTo>
                    <a:lnTo>
                      <a:pt x="0" y="442"/>
                    </a:lnTo>
                    <a:lnTo>
                      <a:pt x="0" y="286"/>
                    </a:lnTo>
                    <a:lnTo>
                      <a:pt x="308" y="0"/>
                    </a:lnTo>
                    <a:lnTo>
                      <a:pt x="308" y="12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D1D1D1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748" name="Freeform 20">
                <a:extLst>
                  <a:ext uri="{FF2B5EF4-FFF2-40B4-BE49-F238E27FC236}">
                    <a16:creationId xmlns:a16="http://schemas.microsoft.com/office/drawing/2014/main" id="{2EE90F80-7383-49B2-9C40-1EEABA0AAA94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555" y="1970"/>
                <a:ext cx="2264" cy="340"/>
              </a:xfrm>
              <a:custGeom>
                <a:avLst/>
                <a:gdLst>
                  <a:gd name="T0" fmla="*/ 1612 w 1920"/>
                  <a:gd name="T1" fmla="*/ 284 h 284"/>
                  <a:gd name="T2" fmla="*/ 0 w 1920"/>
                  <a:gd name="T3" fmla="*/ 284 h 284"/>
                  <a:gd name="T4" fmla="*/ 446 w 1920"/>
                  <a:gd name="T5" fmla="*/ 0 h 284"/>
                  <a:gd name="T6" fmla="*/ 1920 w 1920"/>
                  <a:gd name="T7" fmla="*/ 0 h 284"/>
                  <a:gd name="T8" fmla="*/ 1612 w 1920"/>
                  <a:gd name="T9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20" h="284">
                    <a:moveTo>
                      <a:pt x="1612" y="284"/>
                    </a:moveTo>
                    <a:lnTo>
                      <a:pt x="0" y="284"/>
                    </a:lnTo>
                    <a:lnTo>
                      <a:pt x="446" y="0"/>
                    </a:lnTo>
                    <a:lnTo>
                      <a:pt x="1920" y="0"/>
                    </a:lnTo>
                    <a:lnTo>
                      <a:pt x="1612" y="284"/>
                    </a:lnTo>
                    <a:close/>
                  </a:path>
                </a:pathLst>
              </a:cu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80808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749" name="Freeform 21">
                <a:extLst>
                  <a:ext uri="{FF2B5EF4-FFF2-40B4-BE49-F238E27FC236}">
                    <a16:creationId xmlns:a16="http://schemas.microsoft.com/office/drawing/2014/main" id="{600D9263-CEC0-4913-A8D1-C95F2F416D9D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086" y="2494"/>
                <a:ext cx="361" cy="532"/>
              </a:xfrm>
              <a:custGeom>
                <a:avLst/>
                <a:gdLst>
                  <a:gd name="T0" fmla="*/ 306 w 306"/>
                  <a:gd name="T1" fmla="*/ 122 h 444"/>
                  <a:gd name="T2" fmla="*/ 0 w 306"/>
                  <a:gd name="T3" fmla="*/ 444 h 444"/>
                  <a:gd name="T4" fmla="*/ 0 w 306"/>
                  <a:gd name="T5" fmla="*/ 286 h 444"/>
                  <a:gd name="T6" fmla="*/ 306 w 306"/>
                  <a:gd name="T7" fmla="*/ 0 h 444"/>
                  <a:gd name="T8" fmla="*/ 306 w 306"/>
                  <a:gd name="T9" fmla="*/ 122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444">
                    <a:moveTo>
                      <a:pt x="306" y="122"/>
                    </a:moveTo>
                    <a:lnTo>
                      <a:pt x="0" y="444"/>
                    </a:lnTo>
                    <a:lnTo>
                      <a:pt x="0" y="286"/>
                    </a:lnTo>
                    <a:lnTo>
                      <a:pt x="306" y="0"/>
                    </a:lnTo>
                    <a:lnTo>
                      <a:pt x="306" y="12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>
                      <a:gamma/>
                      <a:shade val="46275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D1D1D1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750" name="Freeform 22">
                <a:extLst>
                  <a:ext uri="{FF2B5EF4-FFF2-40B4-BE49-F238E27FC236}">
                    <a16:creationId xmlns:a16="http://schemas.microsoft.com/office/drawing/2014/main" id="{C4F1AE3A-095B-43BB-9397-95F8F8F1F158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722" y="3019"/>
                <a:ext cx="364" cy="533"/>
              </a:xfrm>
              <a:custGeom>
                <a:avLst/>
                <a:gdLst>
                  <a:gd name="T0" fmla="*/ 308 w 308"/>
                  <a:gd name="T1" fmla="*/ 122 h 444"/>
                  <a:gd name="T2" fmla="*/ 0 w 308"/>
                  <a:gd name="T3" fmla="*/ 444 h 444"/>
                  <a:gd name="T4" fmla="*/ 0 w 308"/>
                  <a:gd name="T5" fmla="*/ 286 h 444"/>
                  <a:gd name="T6" fmla="*/ 308 w 308"/>
                  <a:gd name="T7" fmla="*/ 0 h 444"/>
                  <a:gd name="T8" fmla="*/ 308 w 308"/>
                  <a:gd name="T9" fmla="*/ 122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8" h="444">
                    <a:moveTo>
                      <a:pt x="308" y="122"/>
                    </a:moveTo>
                    <a:lnTo>
                      <a:pt x="0" y="444"/>
                    </a:lnTo>
                    <a:lnTo>
                      <a:pt x="0" y="286"/>
                    </a:lnTo>
                    <a:lnTo>
                      <a:pt x="308" y="0"/>
                    </a:lnTo>
                    <a:lnTo>
                      <a:pt x="308" y="12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D1D1D1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751" name="Freeform 23">
                <a:extLst>
                  <a:ext uri="{FF2B5EF4-FFF2-40B4-BE49-F238E27FC236}">
                    <a16:creationId xmlns:a16="http://schemas.microsoft.com/office/drawing/2014/main" id="{BCC5A843-CFFB-4C87-A9E7-BAD2350930B8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515" y="3022"/>
                <a:ext cx="2571" cy="340"/>
              </a:xfrm>
              <a:custGeom>
                <a:avLst/>
                <a:gdLst>
                  <a:gd name="T0" fmla="*/ 1872 w 2180"/>
                  <a:gd name="T1" fmla="*/ 284 h 284"/>
                  <a:gd name="T2" fmla="*/ 0 w 2180"/>
                  <a:gd name="T3" fmla="*/ 284 h 284"/>
                  <a:gd name="T4" fmla="*/ 446 w 2180"/>
                  <a:gd name="T5" fmla="*/ 0 h 284"/>
                  <a:gd name="T6" fmla="*/ 2180 w 2180"/>
                  <a:gd name="T7" fmla="*/ 0 h 284"/>
                  <a:gd name="T8" fmla="*/ 1872 w 2180"/>
                  <a:gd name="T9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80" h="284">
                    <a:moveTo>
                      <a:pt x="1872" y="284"/>
                    </a:moveTo>
                    <a:lnTo>
                      <a:pt x="0" y="284"/>
                    </a:lnTo>
                    <a:lnTo>
                      <a:pt x="446" y="0"/>
                    </a:lnTo>
                    <a:lnTo>
                      <a:pt x="2180" y="0"/>
                    </a:lnTo>
                    <a:lnTo>
                      <a:pt x="1872" y="28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80808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752" name="Freeform 24">
                <a:extLst>
                  <a:ext uri="{FF2B5EF4-FFF2-40B4-BE49-F238E27FC236}">
                    <a16:creationId xmlns:a16="http://schemas.microsoft.com/office/drawing/2014/main" id="{75CE9EC1-8C75-49B7-940B-FF4CF29E7D18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888" y="1543"/>
                <a:ext cx="1158" cy="1715"/>
              </a:xfrm>
              <a:custGeom>
                <a:avLst/>
                <a:gdLst>
                  <a:gd name="T0" fmla="*/ 12 w 1824"/>
                  <a:gd name="T1" fmla="*/ 2464 h 2648"/>
                  <a:gd name="T2" fmla="*/ 56 w 1824"/>
                  <a:gd name="T3" fmla="*/ 2120 h 2648"/>
                  <a:gd name="T4" fmla="*/ 124 w 1824"/>
                  <a:gd name="T5" fmla="*/ 1808 h 2648"/>
                  <a:gd name="T6" fmla="*/ 212 w 1824"/>
                  <a:gd name="T7" fmla="*/ 1524 h 2648"/>
                  <a:gd name="T8" fmla="*/ 316 w 1824"/>
                  <a:gd name="T9" fmla="*/ 1270 h 2648"/>
                  <a:gd name="T10" fmla="*/ 430 w 1824"/>
                  <a:gd name="T11" fmla="*/ 1044 h 2648"/>
                  <a:gd name="T12" fmla="*/ 550 w 1824"/>
                  <a:gd name="T13" fmla="*/ 846 h 2648"/>
                  <a:gd name="T14" fmla="*/ 672 w 1824"/>
                  <a:gd name="T15" fmla="*/ 674 h 2648"/>
                  <a:gd name="T16" fmla="*/ 792 w 1824"/>
                  <a:gd name="T17" fmla="*/ 528 h 2648"/>
                  <a:gd name="T18" fmla="*/ 906 w 1824"/>
                  <a:gd name="T19" fmla="*/ 408 h 2648"/>
                  <a:gd name="T20" fmla="*/ 1010 w 1824"/>
                  <a:gd name="T21" fmla="*/ 310 h 2648"/>
                  <a:gd name="T22" fmla="*/ 1096 w 1824"/>
                  <a:gd name="T23" fmla="*/ 236 h 2648"/>
                  <a:gd name="T24" fmla="*/ 1164 w 1824"/>
                  <a:gd name="T25" fmla="*/ 184 h 2648"/>
                  <a:gd name="T26" fmla="*/ 1208 w 1824"/>
                  <a:gd name="T27" fmla="*/ 154 h 2648"/>
                  <a:gd name="T28" fmla="*/ 1224 w 1824"/>
                  <a:gd name="T29" fmla="*/ 144 h 2648"/>
                  <a:gd name="T30" fmla="*/ 1728 w 1824"/>
                  <a:gd name="T31" fmla="*/ 56 h 2648"/>
                  <a:gd name="T32" fmla="*/ 1568 w 1824"/>
                  <a:gd name="T33" fmla="*/ 328 h 2648"/>
                  <a:gd name="T34" fmla="*/ 1554 w 1824"/>
                  <a:gd name="T35" fmla="*/ 332 h 2648"/>
                  <a:gd name="T36" fmla="*/ 1514 w 1824"/>
                  <a:gd name="T37" fmla="*/ 346 h 2648"/>
                  <a:gd name="T38" fmla="*/ 1452 w 1824"/>
                  <a:gd name="T39" fmla="*/ 370 h 2648"/>
                  <a:gd name="T40" fmla="*/ 1370 w 1824"/>
                  <a:gd name="T41" fmla="*/ 410 h 2648"/>
                  <a:gd name="T42" fmla="*/ 1270 w 1824"/>
                  <a:gd name="T43" fmla="*/ 466 h 2648"/>
                  <a:gd name="T44" fmla="*/ 1158 w 1824"/>
                  <a:gd name="T45" fmla="*/ 540 h 2648"/>
                  <a:gd name="T46" fmla="*/ 1034 w 1824"/>
                  <a:gd name="T47" fmla="*/ 636 h 2648"/>
                  <a:gd name="T48" fmla="*/ 904 w 1824"/>
                  <a:gd name="T49" fmla="*/ 756 h 2648"/>
                  <a:gd name="T50" fmla="*/ 770 w 1824"/>
                  <a:gd name="T51" fmla="*/ 900 h 2648"/>
                  <a:gd name="T52" fmla="*/ 632 w 1824"/>
                  <a:gd name="T53" fmla="*/ 1076 h 2648"/>
                  <a:gd name="T54" fmla="*/ 498 w 1824"/>
                  <a:gd name="T55" fmla="*/ 1280 h 2648"/>
                  <a:gd name="T56" fmla="*/ 370 w 1824"/>
                  <a:gd name="T57" fmla="*/ 1518 h 2648"/>
                  <a:gd name="T58" fmla="*/ 248 w 1824"/>
                  <a:gd name="T59" fmla="*/ 1792 h 2648"/>
                  <a:gd name="T60" fmla="*/ 138 w 1824"/>
                  <a:gd name="T61" fmla="*/ 2104 h 2648"/>
                  <a:gd name="T62" fmla="*/ 42 w 1824"/>
                  <a:gd name="T63" fmla="*/ 2456 h 2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824" h="2648">
                    <a:moveTo>
                      <a:pt x="0" y="2648"/>
                    </a:moveTo>
                    <a:lnTo>
                      <a:pt x="12" y="2464"/>
                    </a:lnTo>
                    <a:lnTo>
                      <a:pt x="32" y="2288"/>
                    </a:lnTo>
                    <a:lnTo>
                      <a:pt x="56" y="2120"/>
                    </a:lnTo>
                    <a:lnTo>
                      <a:pt x="88" y="1960"/>
                    </a:lnTo>
                    <a:lnTo>
                      <a:pt x="124" y="1808"/>
                    </a:lnTo>
                    <a:lnTo>
                      <a:pt x="166" y="1662"/>
                    </a:lnTo>
                    <a:lnTo>
                      <a:pt x="212" y="1524"/>
                    </a:lnTo>
                    <a:lnTo>
                      <a:pt x="262" y="1394"/>
                    </a:lnTo>
                    <a:lnTo>
                      <a:pt x="316" y="1270"/>
                    </a:lnTo>
                    <a:lnTo>
                      <a:pt x="372" y="1154"/>
                    </a:lnTo>
                    <a:lnTo>
                      <a:pt x="430" y="1044"/>
                    </a:lnTo>
                    <a:lnTo>
                      <a:pt x="490" y="942"/>
                    </a:lnTo>
                    <a:lnTo>
                      <a:pt x="550" y="846"/>
                    </a:lnTo>
                    <a:lnTo>
                      <a:pt x="612" y="758"/>
                    </a:lnTo>
                    <a:lnTo>
                      <a:pt x="672" y="674"/>
                    </a:lnTo>
                    <a:lnTo>
                      <a:pt x="734" y="598"/>
                    </a:lnTo>
                    <a:lnTo>
                      <a:pt x="792" y="528"/>
                    </a:lnTo>
                    <a:lnTo>
                      <a:pt x="850" y="464"/>
                    </a:lnTo>
                    <a:lnTo>
                      <a:pt x="906" y="408"/>
                    </a:lnTo>
                    <a:lnTo>
                      <a:pt x="960" y="356"/>
                    </a:lnTo>
                    <a:lnTo>
                      <a:pt x="1010" y="310"/>
                    </a:lnTo>
                    <a:lnTo>
                      <a:pt x="1056" y="270"/>
                    </a:lnTo>
                    <a:lnTo>
                      <a:pt x="1096" y="236"/>
                    </a:lnTo>
                    <a:lnTo>
                      <a:pt x="1134" y="208"/>
                    </a:lnTo>
                    <a:lnTo>
                      <a:pt x="1164" y="184"/>
                    </a:lnTo>
                    <a:lnTo>
                      <a:pt x="1190" y="166"/>
                    </a:lnTo>
                    <a:lnTo>
                      <a:pt x="1208" y="154"/>
                    </a:lnTo>
                    <a:lnTo>
                      <a:pt x="1220" y="146"/>
                    </a:lnTo>
                    <a:lnTo>
                      <a:pt x="1224" y="144"/>
                    </a:lnTo>
                    <a:lnTo>
                      <a:pt x="848" y="0"/>
                    </a:lnTo>
                    <a:lnTo>
                      <a:pt x="1728" y="56"/>
                    </a:lnTo>
                    <a:lnTo>
                      <a:pt x="1824" y="480"/>
                    </a:lnTo>
                    <a:lnTo>
                      <a:pt x="1568" y="328"/>
                    </a:lnTo>
                    <a:lnTo>
                      <a:pt x="1564" y="328"/>
                    </a:lnTo>
                    <a:lnTo>
                      <a:pt x="1554" y="332"/>
                    </a:lnTo>
                    <a:lnTo>
                      <a:pt x="1538" y="338"/>
                    </a:lnTo>
                    <a:lnTo>
                      <a:pt x="1514" y="346"/>
                    </a:lnTo>
                    <a:lnTo>
                      <a:pt x="1486" y="356"/>
                    </a:lnTo>
                    <a:lnTo>
                      <a:pt x="1452" y="370"/>
                    </a:lnTo>
                    <a:lnTo>
                      <a:pt x="1412" y="388"/>
                    </a:lnTo>
                    <a:lnTo>
                      <a:pt x="1370" y="410"/>
                    </a:lnTo>
                    <a:lnTo>
                      <a:pt x="1322" y="436"/>
                    </a:lnTo>
                    <a:lnTo>
                      <a:pt x="1270" y="466"/>
                    </a:lnTo>
                    <a:lnTo>
                      <a:pt x="1216" y="500"/>
                    </a:lnTo>
                    <a:lnTo>
                      <a:pt x="1158" y="540"/>
                    </a:lnTo>
                    <a:lnTo>
                      <a:pt x="1098" y="584"/>
                    </a:lnTo>
                    <a:lnTo>
                      <a:pt x="1034" y="636"/>
                    </a:lnTo>
                    <a:lnTo>
                      <a:pt x="970" y="692"/>
                    </a:lnTo>
                    <a:lnTo>
                      <a:pt x="904" y="756"/>
                    </a:lnTo>
                    <a:lnTo>
                      <a:pt x="836" y="824"/>
                    </a:lnTo>
                    <a:lnTo>
                      <a:pt x="770" y="900"/>
                    </a:lnTo>
                    <a:lnTo>
                      <a:pt x="700" y="984"/>
                    </a:lnTo>
                    <a:lnTo>
                      <a:pt x="632" y="1076"/>
                    </a:lnTo>
                    <a:lnTo>
                      <a:pt x="566" y="1174"/>
                    </a:lnTo>
                    <a:lnTo>
                      <a:pt x="498" y="1280"/>
                    </a:lnTo>
                    <a:lnTo>
                      <a:pt x="434" y="1394"/>
                    </a:lnTo>
                    <a:lnTo>
                      <a:pt x="370" y="1518"/>
                    </a:lnTo>
                    <a:lnTo>
                      <a:pt x="308" y="1650"/>
                    </a:lnTo>
                    <a:lnTo>
                      <a:pt x="248" y="1792"/>
                    </a:lnTo>
                    <a:lnTo>
                      <a:pt x="192" y="1944"/>
                    </a:lnTo>
                    <a:lnTo>
                      <a:pt x="138" y="2104"/>
                    </a:lnTo>
                    <a:lnTo>
                      <a:pt x="88" y="2274"/>
                    </a:lnTo>
                    <a:lnTo>
                      <a:pt x="42" y="2456"/>
                    </a:lnTo>
                    <a:lnTo>
                      <a:pt x="0" y="264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11364"/>
                  </a:gs>
                  <a:gs pos="100000">
                    <a:srgbClr val="D11364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FACD69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753" name="Rectangle 25">
                <a:extLst>
                  <a:ext uri="{FF2B5EF4-FFF2-40B4-BE49-F238E27FC236}">
                    <a16:creationId xmlns:a16="http://schemas.microsoft.com/office/drawing/2014/main" id="{66D4B608-1B83-4FCD-8A07-D0F8121D31E7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082" y="1787"/>
                <a:ext cx="1743" cy="192"/>
              </a:xfrm>
              <a:prstGeom prst="rect">
                <a:avLst/>
              </a:prstGeom>
              <a:gradFill rotWithShape="1">
                <a:gsLst>
                  <a:gs pos="0">
                    <a:schemeClr val="accent2">
                      <a:gamma/>
                      <a:shade val="72549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72549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r>
                  <a:rPr lang="en-US" altLang="en-US" sz="1600">
                    <a:solidFill>
                      <a:srgbClr val="FFFFFF"/>
                    </a:solidFill>
                    <a:latin typeface="Verdana" panose="020B0604030504040204" pitchFamily="34" charset="0"/>
                  </a:rPr>
                  <a:t>Add Your Text</a:t>
                </a:r>
              </a:p>
            </p:txBody>
          </p:sp>
          <p:sp>
            <p:nvSpPr>
              <p:cNvPr id="73754" name="Rectangle 26">
                <a:extLst>
                  <a:ext uri="{FF2B5EF4-FFF2-40B4-BE49-F238E27FC236}">
                    <a16:creationId xmlns:a16="http://schemas.microsoft.com/office/drawing/2014/main" id="{4822049C-6173-468B-8057-13EDA04D06BA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556" y="2310"/>
                <a:ext cx="1900" cy="188"/>
              </a:xfrm>
              <a:prstGeom prst="rect">
                <a:avLst/>
              </a:prstGeom>
              <a:gradFill rotWithShape="1">
                <a:gsLst>
                  <a:gs pos="0">
                    <a:schemeClr val="hlink">
                      <a:gamma/>
                      <a:shade val="72549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72549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r>
                  <a:rPr lang="en-US" altLang="en-US" sz="1600">
                    <a:solidFill>
                      <a:srgbClr val="FFFFFF"/>
                    </a:solidFill>
                    <a:latin typeface="Verdana" panose="020B0604030504040204" pitchFamily="34" charset="0"/>
                  </a:rPr>
                  <a:t>Add Your Text</a:t>
                </a:r>
              </a:p>
            </p:txBody>
          </p:sp>
          <p:sp>
            <p:nvSpPr>
              <p:cNvPr id="73755" name="Freeform 27">
                <a:extLst>
                  <a:ext uri="{FF2B5EF4-FFF2-40B4-BE49-F238E27FC236}">
                    <a16:creationId xmlns:a16="http://schemas.microsoft.com/office/drawing/2014/main" id="{A835E77B-5B2A-4BE0-8052-CD8B4DFB886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036" y="2494"/>
                <a:ext cx="2415" cy="343"/>
              </a:xfrm>
              <a:custGeom>
                <a:avLst/>
                <a:gdLst>
                  <a:gd name="T0" fmla="*/ 1742 w 2048"/>
                  <a:gd name="T1" fmla="*/ 286 h 286"/>
                  <a:gd name="T2" fmla="*/ 0 w 2048"/>
                  <a:gd name="T3" fmla="*/ 286 h 286"/>
                  <a:gd name="T4" fmla="*/ 446 w 2048"/>
                  <a:gd name="T5" fmla="*/ 0 h 286"/>
                  <a:gd name="T6" fmla="*/ 2048 w 2048"/>
                  <a:gd name="T7" fmla="*/ 0 h 286"/>
                  <a:gd name="T8" fmla="*/ 1742 w 2048"/>
                  <a:gd name="T9" fmla="*/ 286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8" h="286">
                    <a:moveTo>
                      <a:pt x="1742" y="286"/>
                    </a:moveTo>
                    <a:lnTo>
                      <a:pt x="0" y="286"/>
                    </a:lnTo>
                    <a:lnTo>
                      <a:pt x="446" y="0"/>
                    </a:lnTo>
                    <a:lnTo>
                      <a:pt x="2048" y="0"/>
                    </a:lnTo>
                    <a:lnTo>
                      <a:pt x="1742" y="286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80808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756" name="Rectangle 28">
                <a:extLst>
                  <a:ext uri="{FF2B5EF4-FFF2-40B4-BE49-F238E27FC236}">
                    <a16:creationId xmlns:a16="http://schemas.microsoft.com/office/drawing/2014/main" id="{ED3BDA2A-4863-4F6E-85C9-D607FF49A539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038" y="2836"/>
                <a:ext cx="2056" cy="188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shade val="72549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72549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r>
                  <a:rPr lang="en-US" altLang="en-US" sz="1600">
                    <a:solidFill>
                      <a:srgbClr val="FFFFFF"/>
                    </a:solidFill>
                    <a:latin typeface="Verdana" panose="020B0604030504040204" pitchFamily="34" charset="0"/>
                  </a:rPr>
                  <a:t>Add Your Text</a:t>
                </a:r>
              </a:p>
            </p:txBody>
          </p:sp>
          <p:sp>
            <p:nvSpPr>
              <p:cNvPr id="73757" name="Rectangle 29">
                <a:extLst>
                  <a:ext uri="{FF2B5EF4-FFF2-40B4-BE49-F238E27FC236}">
                    <a16:creationId xmlns:a16="http://schemas.microsoft.com/office/drawing/2014/main" id="{BCF3DD77-E4CA-4050-B7CC-C8BB3294C35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514" y="3363"/>
                <a:ext cx="2213" cy="187"/>
              </a:xfrm>
              <a:prstGeom prst="rect">
                <a:avLst/>
              </a:prstGeom>
              <a:gradFill rotWithShape="1">
                <a:gsLst>
                  <a:gs pos="0">
                    <a:schemeClr val="accent1">
                      <a:gamma/>
                      <a:shade val="72549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72549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r>
                  <a:rPr lang="en-US" altLang="en-US" sz="1600">
                    <a:solidFill>
                      <a:srgbClr val="FFFFFF"/>
                    </a:solidFill>
                    <a:latin typeface="Verdana" panose="020B0604030504040204" pitchFamily="34" charset="0"/>
                  </a:rPr>
                  <a:t>Add Your Text</a:t>
                </a:r>
              </a:p>
            </p:txBody>
          </p:sp>
        </p:grp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>
            <a:extLst>
              <a:ext uri="{FF2B5EF4-FFF2-40B4-BE49-F238E27FC236}">
                <a16:creationId xmlns:a16="http://schemas.microsoft.com/office/drawing/2014/main" id="{EA3D8B51-0B2A-4B7D-9232-E3641345DA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/>
              <a:t>Diagram</a:t>
            </a:r>
          </a:p>
        </p:txBody>
      </p:sp>
      <p:grpSp>
        <p:nvGrpSpPr>
          <p:cNvPr id="91160" name="Group 24">
            <a:extLst>
              <a:ext uri="{FF2B5EF4-FFF2-40B4-BE49-F238E27FC236}">
                <a16:creationId xmlns:a16="http://schemas.microsoft.com/office/drawing/2014/main" id="{5C954B57-6101-464B-A069-76BDE1A21A73}"/>
              </a:ext>
            </a:extLst>
          </p:cNvPr>
          <p:cNvGrpSpPr>
            <a:grpSpLocks/>
          </p:cNvGrpSpPr>
          <p:nvPr/>
        </p:nvGrpSpPr>
        <p:grpSpPr bwMode="auto">
          <a:xfrm>
            <a:off x="914400" y="1524000"/>
            <a:ext cx="7315200" cy="4598988"/>
            <a:chOff x="576" y="960"/>
            <a:chExt cx="4608" cy="2897"/>
          </a:xfrm>
        </p:grpSpPr>
        <p:sp>
          <p:nvSpPr>
            <p:cNvPr id="91139" name="Freeform 3">
              <a:extLst>
                <a:ext uri="{FF2B5EF4-FFF2-40B4-BE49-F238E27FC236}">
                  <a16:creationId xmlns:a16="http://schemas.microsoft.com/office/drawing/2014/main" id="{D3186820-5B10-45F1-96B4-1AB9034CFF0E}"/>
                </a:ext>
              </a:extLst>
            </p:cNvPr>
            <p:cNvSpPr>
              <a:spLocks/>
            </p:cNvSpPr>
            <p:nvPr/>
          </p:nvSpPr>
          <p:spPr bwMode="gray">
            <a:xfrm>
              <a:off x="3196" y="960"/>
              <a:ext cx="924" cy="728"/>
            </a:xfrm>
            <a:custGeom>
              <a:avLst/>
              <a:gdLst>
                <a:gd name="T0" fmla="*/ 0 w 982"/>
                <a:gd name="T1" fmla="*/ 774 h 774"/>
                <a:gd name="T2" fmla="*/ 2 w 982"/>
                <a:gd name="T3" fmla="*/ 770 h 774"/>
                <a:gd name="T4" fmla="*/ 8 w 982"/>
                <a:gd name="T5" fmla="*/ 754 h 774"/>
                <a:gd name="T6" fmla="*/ 16 w 982"/>
                <a:gd name="T7" fmla="*/ 730 h 774"/>
                <a:gd name="T8" fmla="*/ 32 w 982"/>
                <a:gd name="T9" fmla="*/ 698 h 774"/>
                <a:gd name="T10" fmla="*/ 50 w 982"/>
                <a:gd name="T11" fmla="*/ 660 h 774"/>
                <a:gd name="T12" fmla="*/ 76 w 982"/>
                <a:gd name="T13" fmla="*/ 618 h 774"/>
                <a:gd name="T14" fmla="*/ 106 w 982"/>
                <a:gd name="T15" fmla="*/ 574 h 774"/>
                <a:gd name="T16" fmla="*/ 142 w 982"/>
                <a:gd name="T17" fmla="*/ 528 h 774"/>
                <a:gd name="T18" fmla="*/ 186 w 982"/>
                <a:gd name="T19" fmla="*/ 482 h 774"/>
                <a:gd name="T20" fmla="*/ 236 w 982"/>
                <a:gd name="T21" fmla="*/ 438 h 774"/>
                <a:gd name="T22" fmla="*/ 294 w 982"/>
                <a:gd name="T23" fmla="*/ 398 h 774"/>
                <a:gd name="T24" fmla="*/ 360 w 982"/>
                <a:gd name="T25" fmla="*/ 360 h 774"/>
                <a:gd name="T26" fmla="*/ 426 w 982"/>
                <a:gd name="T27" fmla="*/ 332 h 774"/>
                <a:gd name="T28" fmla="*/ 488 w 982"/>
                <a:gd name="T29" fmla="*/ 314 h 774"/>
                <a:gd name="T30" fmla="*/ 544 w 982"/>
                <a:gd name="T31" fmla="*/ 304 h 774"/>
                <a:gd name="T32" fmla="*/ 594 w 982"/>
                <a:gd name="T33" fmla="*/ 300 h 774"/>
                <a:gd name="T34" fmla="*/ 638 w 982"/>
                <a:gd name="T35" fmla="*/ 300 h 774"/>
                <a:gd name="T36" fmla="*/ 678 w 982"/>
                <a:gd name="T37" fmla="*/ 304 h 774"/>
                <a:gd name="T38" fmla="*/ 710 w 982"/>
                <a:gd name="T39" fmla="*/ 312 h 774"/>
                <a:gd name="T40" fmla="*/ 736 w 982"/>
                <a:gd name="T41" fmla="*/ 320 h 774"/>
                <a:gd name="T42" fmla="*/ 754 w 982"/>
                <a:gd name="T43" fmla="*/ 326 h 774"/>
                <a:gd name="T44" fmla="*/ 766 w 982"/>
                <a:gd name="T45" fmla="*/ 332 h 774"/>
                <a:gd name="T46" fmla="*/ 770 w 982"/>
                <a:gd name="T47" fmla="*/ 334 h 774"/>
                <a:gd name="T48" fmla="*/ 680 w 982"/>
                <a:gd name="T49" fmla="*/ 476 h 774"/>
                <a:gd name="T50" fmla="*/ 982 w 982"/>
                <a:gd name="T51" fmla="*/ 370 h 774"/>
                <a:gd name="T52" fmla="*/ 912 w 982"/>
                <a:gd name="T53" fmla="*/ 0 h 774"/>
                <a:gd name="T54" fmla="*/ 854 w 982"/>
                <a:gd name="T55" fmla="*/ 150 h 774"/>
                <a:gd name="T56" fmla="*/ 850 w 982"/>
                <a:gd name="T57" fmla="*/ 148 h 774"/>
                <a:gd name="T58" fmla="*/ 838 w 982"/>
                <a:gd name="T59" fmla="*/ 142 h 774"/>
                <a:gd name="T60" fmla="*/ 822 w 982"/>
                <a:gd name="T61" fmla="*/ 134 h 774"/>
                <a:gd name="T62" fmla="*/ 798 w 982"/>
                <a:gd name="T63" fmla="*/ 126 h 774"/>
                <a:gd name="T64" fmla="*/ 768 w 982"/>
                <a:gd name="T65" fmla="*/ 120 h 774"/>
                <a:gd name="T66" fmla="*/ 732 w 982"/>
                <a:gd name="T67" fmla="*/ 114 h 774"/>
                <a:gd name="T68" fmla="*/ 692 w 982"/>
                <a:gd name="T69" fmla="*/ 110 h 774"/>
                <a:gd name="T70" fmla="*/ 646 w 982"/>
                <a:gd name="T71" fmla="*/ 110 h 774"/>
                <a:gd name="T72" fmla="*/ 596 w 982"/>
                <a:gd name="T73" fmla="*/ 116 h 774"/>
                <a:gd name="T74" fmla="*/ 540 w 982"/>
                <a:gd name="T75" fmla="*/ 126 h 774"/>
                <a:gd name="T76" fmla="*/ 482 w 982"/>
                <a:gd name="T77" fmla="*/ 146 h 774"/>
                <a:gd name="T78" fmla="*/ 422 w 982"/>
                <a:gd name="T79" fmla="*/ 172 h 774"/>
                <a:gd name="T80" fmla="*/ 356 w 982"/>
                <a:gd name="T81" fmla="*/ 210 h 774"/>
                <a:gd name="T82" fmla="*/ 290 w 982"/>
                <a:gd name="T83" fmla="*/ 258 h 774"/>
                <a:gd name="T84" fmla="*/ 230 w 982"/>
                <a:gd name="T85" fmla="*/ 310 h 774"/>
                <a:gd name="T86" fmla="*/ 178 w 982"/>
                <a:gd name="T87" fmla="*/ 364 h 774"/>
                <a:gd name="T88" fmla="*/ 136 w 982"/>
                <a:gd name="T89" fmla="*/ 422 h 774"/>
                <a:gd name="T90" fmla="*/ 100 w 982"/>
                <a:gd name="T91" fmla="*/ 480 h 774"/>
                <a:gd name="T92" fmla="*/ 72 w 982"/>
                <a:gd name="T93" fmla="*/ 536 h 774"/>
                <a:gd name="T94" fmla="*/ 48 w 982"/>
                <a:gd name="T95" fmla="*/ 590 h 774"/>
                <a:gd name="T96" fmla="*/ 30 w 982"/>
                <a:gd name="T97" fmla="*/ 640 h 774"/>
                <a:gd name="T98" fmla="*/ 18 w 982"/>
                <a:gd name="T99" fmla="*/ 684 h 774"/>
                <a:gd name="T100" fmla="*/ 8 w 982"/>
                <a:gd name="T101" fmla="*/ 722 h 774"/>
                <a:gd name="T102" fmla="*/ 4 w 982"/>
                <a:gd name="T103" fmla="*/ 750 h 774"/>
                <a:gd name="T104" fmla="*/ 0 w 982"/>
                <a:gd name="T105" fmla="*/ 768 h 774"/>
                <a:gd name="T106" fmla="*/ 0 w 982"/>
                <a:gd name="T107" fmla="*/ 774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82" h="774">
                  <a:moveTo>
                    <a:pt x="0" y="774"/>
                  </a:moveTo>
                  <a:lnTo>
                    <a:pt x="2" y="770"/>
                  </a:lnTo>
                  <a:lnTo>
                    <a:pt x="8" y="754"/>
                  </a:lnTo>
                  <a:lnTo>
                    <a:pt x="16" y="730"/>
                  </a:lnTo>
                  <a:lnTo>
                    <a:pt x="32" y="698"/>
                  </a:lnTo>
                  <a:lnTo>
                    <a:pt x="50" y="660"/>
                  </a:lnTo>
                  <a:lnTo>
                    <a:pt x="76" y="618"/>
                  </a:lnTo>
                  <a:lnTo>
                    <a:pt x="106" y="574"/>
                  </a:lnTo>
                  <a:lnTo>
                    <a:pt x="142" y="528"/>
                  </a:lnTo>
                  <a:lnTo>
                    <a:pt x="186" y="482"/>
                  </a:lnTo>
                  <a:lnTo>
                    <a:pt x="236" y="438"/>
                  </a:lnTo>
                  <a:lnTo>
                    <a:pt x="294" y="398"/>
                  </a:lnTo>
                  <a:lnTo>
                    <a:pt x="360" y="360"/>
                  </a:lnTo>
                  <a:lnTo>
                    <a:pt x="426" y="332"/>
                  </a:lnTo>
                  <a:lnTo>
                    <a:pt x="488" y="314"/>
                  </a:lnTo>
                  <a:lnTo>
                    <a:pt x="544" y="304"/>
                  </a:lnTo>
                  <a:lnTo>
                    <a:pt x="594" y="300"/>
                  </a:lnTo>
                  <a:lnTo>
                    <a:pt x="638" y="300"/>
                  </a:lnTo>
                  <a:lnTo>
                    <a:pt x="678" y="304"/>
                  </a:lnTo>
                  <a:lnTo>
                    <a:pt x="710" y="312"/>
                  </a:lnTo>
                  <a:lnTo>
                    <a:pt x="736" y="320"/>
                  </a:lnTo>
                  <a:lnTo>
                    <a:pt x="754" y="326"/>
                  </a:lnTo>
                  <a:lnTo>
                    <a:pt x="766" y="332"/>
                  </a:lnTo>
                  <a:lnTo>
                    <a:pt x="770" y="334"/>
                  </a:lnTo>
                  <a:lnTo>
                    <a:pt x="680" y="476"/>
                  </a:lnTo>
                  <a:lnTo>
                    <a:pt x="982" y="370"/>
                  </a:lnTo>
                  <a:lnTo>
                    <a:pt x="912" y="0"/>
                  </a:lnTo>
                  <a:lnTo>
                    <a:pt x="854" y="150"/>
                  </a:lnTo>
                  <a:lnTo>
                    <a:pt x="850" y="148"/>
                  </a:lnTo>
                  <a:lnTo>
                    <a:pt x="838" y="142"/>
                  </a:lnTo>
                  <a:lnTo>
                    <a:pt x="822" y="134"/>
                  </a:lnTo>
                  <a:lnTo>
                    <a:pt x="798" y="126"/>
                  </a:lnTo>
                  <a:lnTo>
                    <a:pt x="768" y="120"/>
                  </a:lnTo>
                  <a:lnTo>
                    <a:pt x="732" y="114"/>
                  </a:lnTo>
                  <a:lnTo>
                    <a:pt x="692" y="110"/>
                  </a:lnTo>
                  <a:lnTo>
                    <a:pt x="646" y="110"/>
                  </a:lnTo>
                  <a:lnTo>
                    <a:pt x="596" y="116"/>
                  </a:lnTo>
                  <a:lnTo>
                    <a:pt x="540" y="126"/>
                  </a:lnTo>
                  <a:lnTo>
                    <a:pt x="482" y="146"/>
                  </a:lnTo>
                  <a:lnTo>
                    <a:pt x="422" y="172"/>
                  </a:lnTo>
                  <a:lnTo>
                    <a:pt x="356" y="210"/>
                  </a:lnTo>
                  <a:lnTo>
                    <a:pt x="290" y="258"/>
                  </a:lnTo>
                  <a:lnTo>
                    <a:pt x="230" y="310"/>
                  </a:lnTo>
                  <a:lnTo>
                    <a:pt x="178" y="364"/>
                  </a:lnTo>
                  <a:lnTo>
                    <a:pt x="136" y="422"/>
                  </a:lnTo>
                  <a:lnTo>
                    <a:pt x="100" y="480"/>
                  </a:lnTo>
                  <a:lnTo>
                    <a:pt x="72" y="536"/>
                  </a:lnTo>
                  <a:lnTo>
                    <a:pt x="48" y="590"/>
                  </a:lnTo>
                  <a:lnTo>
                    <a:pt x="30" y="640"/>
                  </a:lnTo>
                  <a:lnTo>
                    <a:pt x="18" y="684"/>
                  </a:lnTo>
                  <a:lnTo>
                    <a:pt x="8" y="722"/>
                  </a:lnTo>
                  <a:lnTo>
                    <a:pt x="4" y="750"/>
                  </a:lnTo>
                  <a:lnTo>
                    <a:pt x="0" y="768"/>
                  </a:lnTo>
                  <a:lnTo>
                    <a:pt x="0" y="774"/>
                  </a:lnTo>
                </a:path>
              </a:pathLst>
            </a:custGeom>
            <a:gradFill rotWithShape="1">
              <a:gsLst>
                <a:gs pos="0">
                  <a:schemeClr val="hlink">
                    <a:gamma/>
                    <a:tint val="90980"/>
                    <a:invGamma/>
                    <a:alpha val="32001"/>
                  </a:schemeClr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140" name="AutoShape 4">
              <a:extLst>
                <a:ext uri="{FF2B5EF4-FFF2-40B4-BE49-F238E27FC236}">
                  <a16:creationId xmlns:a16="http://schemas.microsoft.com/office/drawing/2014/main" id="{4AC1C29E-39B4-4D7A-A951-9F7ECEF320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1863"/>
              <a:ext cx="1446" cy="1737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1D08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141" name="AutoShape 5">
              <a:extLst>
                <a:ext uri="{FF2B5EF4-FFF2-40B4-BE49-F238E27FC236}">
                  <a16:creationId xmlns:a16="http://schemas.microsoft.com/office/drawing/2014/main" id="{5C720E70-2173-429B-BED6-4029997054A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304" y="1776"/>
              <a:ext cx="1174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142" name="AutoShape 6">
              <a:extLst>
                <a:ext uri="{FF2B5EF4-FFF2-40B4-BE49-F238E27FC236}">
                  <a16:creationId xmlns:a16="http://schemas.microsoft.com/office/drawing/2014/main" id="{AC33363A-94B6-4EB8-BE87-1CB89BBE33E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360" y="1824"/>
              <a:ext cx="46" cy="9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143" name="AutoShape 7">
              <a:extLst>
                <a:ext uri="{FF2B5EF4-FFF2-40B4-BE49-F238E27FC236}">
                  <a16:creationId xmlns:a16="http://schemas.microsoft.com/office/drawing/2014/main" id="{B5B13ABE-1925-4598-B658-E44B4FBF4C1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358" y="1818"/>
              <a:ext cx="45" cy="9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144" name="AutoShape 8">
              <a:extLst>
                <a:ext uri="{FF2B5EF4-FFF2-40B4-BE49-F238E27FC236}">
                  <a16:creationId xmlns:a16="http://schemas.microsoft.com/office/drawing/2014/main" id="{7BA1445E-1896-4D24-8DC8-D0DDD08CE1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8" y="1547"/>
              <a:ext cx="1446" cy="1737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6FC5E3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145" name="AutoShape 9">
              <a:extLst>
                <a:ext uri="{FF2B5EF4-FFF2-40B4-BE49-F238E27FC236}">
                  <a16:creationId xmlns:a16="http://schemas.microsoft.com/office/drawing/2014/main" id="{DC4E670B-7E2B-4EB3-94F8-8C0B15E6B6D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874" y="1457"/>
              <a:ext cx="1174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146" name="AutoShape 10">
              <a:extLst>
                <a:ext uri="{FF2B5EF4-FFF2-40B4-BE49-F238E27FC236}">
                  <a16:creationId xmlns:a16="http://schemas.microsoft.com/office/drawing/2014/main" id="{18BFF65F-0FF2-422A-9643-51E502427D5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936" y="1502"/>
              <a:ext cx="45" cy="90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147" name="AutoShape 11">
              <a:extLst>
                <a:ext uri="{FF2B5EF4-FFF2-40B4-BE49-F238E27FC236}">
                  <a16:creationId xmlns:a16="http://schemas.microsoft.com/office/drawing/2014/main" id="{51DA406F-572A-44BB-9365-09CA911E1D2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939" y="1502"/>
              <a:ext cx="45" cy="90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148" name="Freeform 12">
              <a:extLst>
                <a:ext uri="{FF2B5EF4-FFF2-40B4-BE49-F238E27FC236}">
                  <a16:creationId xmlns:a16="http://schemas.microsoft.com/office/drawing/2014/main" id="{6EDAA19E-347A-4E2E-899C-6F3E7D1ED5B9}"/>
                </a:ext>
              </a:extLst>
            </p:cNvPr>
            <p:cNvSpPr>
              <a:spLocks/>
            </p:cNvSpPr>
            <p:nvPr/>
          </p:nvSpPr>
          <p:spPr bwMode="gray">
            <a:xfrm>
              <a:off x="1570" y="1276"/>
              <a:ext cx="924" cy="729"/>
            </a:xfrm>
            <a:custGeom>
              <a:avLst/>
              <a:gdLst>
                <a:gd name="T0" fmla="*/ 0 w 982"/>
                <a:gd name="T1" fmla="*/ 774 h 774"/>
                <a:gd name="T2" fmla="*/ 2 w 982"/>
                <a:gd name="T3" fmla="*/ 770 h 774"/>
                <a:gd name="T4" fmla="*/ 8 w 982"/>
                <a:gd name="T5" fmla="*/ 754 h 774"/>
                <a:gd name="T6" fmla="*/ 16 w 982"/>
                <a:gd name="T7" fmla="*/ 730 h 774"/>
                <a:gd name="T8" fmla="*/ 32 w 982"/>
                <a:gd name="T9" fmla="*/ 698 h 774"/>
                <a:gd name="T10" fmla="*/ 50 w 982"/>
                <a:gd name="T11" fmla="*/ 660 h 774"/>
                <a:gd name="T12" fmla="*/ 76 w 982"/>
                <a:gd name="T13" fmla="*/ 618 h 774"/>
                <a:gd name="T14" fmla="*/ 106 w 982"/>
                <a:gd name="T15" fmla="*/ 574 h 774"/>
                <a:gd name="T16" fmla="*/ 142 w 982"/>
                <a:gd name="T17" fmla="*/ 528 h 774"/>
                <a:gd name="T18" fmla="*/ 186 w 982"/>
                <a:gd name="T19" fmla="*/ 482 h 774"/>
                <a:gd name="T20" fmla="*/ 236 w 982"/>
                <a:gd name="T21" fmla="*/ 438 h 774"/>
                <a:gd name="T22" fmla="*/ 294 w 982"/>
                <a:gd name="T23" fmla="*/ 398 h 774"/>
                <a:gd name="T24" fmla="*/ 360 w 982"/>
                <a:gd name="T25" fmla="*/ 360 h 774"/>
                <a:gd name="T26" fmla="*/ 426 w 982"/>
                <a:gd name="T27" fmla="*/ 332 h 774"/>
                <a:gd name="T28" fmla="*/ 488 w 982"/>
                <a:gd name="T29" fmla="*/ 314 h 774"/>
                <a:gd name="T30" fmla="*/ 544 w 982"/>
                <a:gd name="T31" fmla="*/ 304 h 774"/>
                <a:gd name="T32" fmla="*/ 594 w 982"/>
                <a:gd name="T33" fmla="*/ 300 h 774"/>
                <a:gd name="T34" fmla="*/ 638 w 982"/>
                <a:gd name="T35" fmla="*/ 300 h 774"/>
                <a:gd name="T36" fmla="*/ 678 w 982"/>
                <a:gd name="T37" fmla="*/ 304 h 774"/>
                <a:gd name="T38" fmla="*/ 710 w 982"/>
                <a:gd name="T39" fmla="*/ 312 h 774"/>
                <a:gd name="T40" fmla="*/ 736 w 982"/>
                <a:gd name="T41" fmla="*/ 320 h 774"/>
                <a:gd name="T42" fmla="*/ 754 w 982"/>
                <a:gd name="T43" fmla="*/ 326 h 774"/>
                <a:gd name="T44" fmla="*/ 766 w 982"/>
                <a:gd name="T45" fmla="*/ 332 h 774"/>
                <a:gd name="T46" fmla="*/ 770 w 982"/>
                <a:gd name="T47" fmla="*/ 334 h 774"/>
                <a:gd name="T48" fmla="*/ 680 w 982"/>
                <a:gd name="T49" fmla="*/ 476 h 774"/>
                <a:gd name="T50" fmla="*/ 982 w 982"/>
                <a:gd name="T51" fmla="*/ 370 h 774"/>
                <a:gd name="T52" fmla="*/ 912 w 982"/>
                <a:gd name="T53" fmla="*/ 0 h 774"/>
                <a:gd name="T54" fmla="*/ 854 w 982"/>
                <a:gd name="T55" fmla="*/ 150 h 774"/>
                <a:gd name="T56" fmla="*/ 850 w 982"/>
                <a:gd name="T57" fmla="*/ 148 h 774"/>
                <a:gd name="T58" fmla="*/ 838 w 982"/>
                <a:gd name="T59" fmla="*/ 142 h 774"/>
                <a:gd name="T60" fmla="*/ 822 w 982"/>
                <a:gd name="T61" fmla="*/ 134 h 774"/>
                <a:gd name="T62" fmla="*/ 798 w 982"/>
                <a:gd name="T63" fmla="*/ 126 h 774"/>
                <a:gd name="T64" fmla="*/ 768 w 982"/>
                <a:gd name="T65" fmla="*/ 120 h 774"/>
                <a:gd name="T66" fmla="*/ 732 w 982"/>
                <a:gd name="T67" fmla="*/ 114 h 774"/>
                <a:gd name="T68" fmla="*/ 692 w 982"/>
                <a:gd name="T69" fmla="*/ 110 h 774"/>
                <a:gd name="T70" fmla="*/ 646 w 982"/>
                <a:gd name="T71" fmla="*/ 110 h 774"/>
                <a:gd name="T72" fmla="*/ 596 w 982"/>
                <a:gd name="T73" fmla="*/ 116 h 774"/>
                <a:gd name="T74" fmla="*/ 540 w 982"/>
                <a:gd name="T75" fmla="*/ 126 h 774"/>
                <a:gd name="T76" fmla="*/ 482 w 982"/>
                <a:gd name="T77" fmla="*/ 146 h 774"/>
                <a:gd name="T78" fmla="*/ 422 w 982"/>
                <a:gd name="T79" fmla="*/ 172 h 774"/>
                <a:gd name="T80" fmla="*/ 356 w 982"/>
                <a:gd name="T81" fmla="*/ 210 h 774"/>
                <a:gd name="T82" fmla="*/ 290 w 982"/>
                <a:gd name="T83" fmla="*/ 258 h 774"/>
                <a:gd name="T84" fmla="*/ 230 w 982"/>
                <a:gd name="T85" fmla="*/ 310 h 774"/>
                <a:gd name="T86" fmla="*/ 178 w 982"/>
                <a:gd name="T87" fmla="*/ 364 h 774"/>
                <a:gd name="T88" fmla="*/ 136 w 982"/>
                <a:gd name="T89" fmla="*/ 422 h 774"/>
                <a:gd name="T90" fmla="*/ 100 w 982"/>
                <a:gd name="T91" fmla="*/ 480 h 774"/>
                <a:gd name="T92" fmla="*/ 72 w 982"/>
                <a:gd name="T93" fmla="*/ 536 h 774"/>
                <a:gd name="T94" fmla="*/ 48 w 982"/>
                <a:gd name="T95" fmla="*/ 590 h 774"/>
                <a:gd name="T96" fmla="*/ 30 w 982"/>
                <a:gd name="T97" fmla="*/ 640 h 774"/>
                <a:gd name="T98" fmla="*/ 18 w 982"/>
                <a:gd name="T99" fmla="*/ 684 h 774"/>
                <a:gd name="T100" fmla="*/ 8 w 982"/>
                <a:gd name="T101" fmla="*/ 722 h 774"/>
                <a:gd name="T102" fmla="*/ 4 w 982"/>
                <a:gd name="T103" fmla="*/ 750 h 774"/>
                <a:gd name="T104" fmla="*/ 0 w 982"/>
                <a:gd name="T105" fmla="*/ 768 h 774"/>
                <a:gd name="T106" fmla="*/ 0 w 982"/>
                <a:gd name="T107" fmla="*/ 774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82" h="774">
                  <a:moveTo>
                    <a:pt x="0" y="774"/>
                  </a:moveTo>
                  <a:lnTo>
                    <a:pt x="2" y="770"/>
                  </a:lnTo>
                  <a:lnTo>
                    <a:pt x="8" y="754"/>
                  </a:lnTo>
                  <a:lnTo>
                    <a:pt x="16" y="730"/>
                  </a:lnTo>
                  <a:lnTo>
                    <a:pt x="32" y="698"/>
                  </a:lnTo>
                  <a:lnTo>
                    <a:pt x="50" y="660"/>
                  </a:lnTo>
                  <a:lnTo>
                    <a:pt x="76" y="618"/>
                  </a:lnTo>
                  <a:lnTo>
                    <a:pt x="106" y="574"/>
                  </a:lnTo>
                  <a:lnTo>
                    <a:pt x="142" y="528"/>
                  </a:lnTo>
                  <a:lnTo>
                    <a:pt x="186" y="482"/>
                  </a:lnTo>
                  <a:lnTo>
                    <a:pt x="236" y="438"/>
                  </a:lnTo>
                  <a:lnTo>
                    <a:pt x="294" y="398"/>
                  </a:lnTo>
                  <a:lnTo>
                    <a:pt x="360" y="360"/>
                  </a:lnTo>
                  <a:lnTo>
                    <a:pt x="426" y="332"/>
                  </a:lnTo>
                  <a:lnTo>
                    <a:pt x="488" y="314"/>
                  </a:lnTo>
                  <a:lnTo>
                    <a:pt x="544" y="304"/>
                  </a:lnTo>
                  <a:lnTo>
                    <a:pt x="594" y="300"/>
                  </a:lnTo>
                  <a:lnTo>
                    <a:pt x="638" y="300"/>
                  </a:lnTo>
                  <a:lnTo>
                    <a:pt x="678" y="304"/>
                  </a:lnTo>
                  <a:lnTo>
                    <a:pt x="710" y="312"/>
                  </a:lnTo>
                  <a:lnTo>
                    <a:pt x="736" y="320"/>
                  </a:lnTo>
                  <a:lnTo>
                    <a:pt x="754" y="326"/>
                  </a:lnTo>
                  <a:lnTo>
                    <a:pt x="766" y="332"/>
                  </a:lnTo>
                  <a:lnTo>
                    <a:pt x="770" y="334"/>
                  </a:lnTo>
                  <a:lnTo>
                    <a:pt x="680" y="476"/>
                  </a:lnTo>
                  <a:lnTo>
                    <a:pt x="982" y="370"/>
                  </a:lnTo>
                  <a:lnTo>
                    <a:pt x="912" y="0"/>
                  </a:lnTo>
                  <a:lnTo>
                    <a:pt x="854" y="150"/>
                  </a:lnTo>
                  <a:lnTo>
                    <a:pt x="850" y="148"/>
                  </a:lnTo>
                  <a:lnTo>
                    <a:pt x="838" y="142"/>
                  </a:lnTo>
                  <a:lnTo>
                    <a:pt x="822" y="134"/>
                  </a:lnTo>
                  <a:lnTo>
                    <a:pt x="798" y="126"/>
                  </a:lnTo>
                  <a:lnTo>
                    <a:pt x="768" y="120"/>
                  </a:lnTo>
                  <a:lnTo>
                    <a:pt x="732" y="114"/>
                  </a:lnTo>
                  <a:lnTo>
                    <a:pt x="692" y="110"/>
                  </a:lnTo>
                  <a:lnTo>
                    <a:pt x="646" y="110"/>
                  </a:lnTo>
                  <a:lnTo>
                    <a:pt x="596" y="116"/>
                  </a:lnTo>
                  <a:lnTo>
                    <a:pt x="540" y="126"/>
                  </a:lnTo>
                  <a:lnTo>
                    <a:pt x="482" y="146"/>
                  </a:lnTo>
                  <a:lnTo>
                    <a:pt x="422" y="172"/>
                  </a:lnTo>
                  <a:lnTo>
                    <a:pt x="356" y="210"/>
                  </a:lnTo>
                  <a:lnTo>
                    <a:pt x="290" y="258"/>
                  </a:lnTo>
                  <a:lnTo>
                    <a:pt x="230" y="310"/>
                  </a:lnTo>
                  <a:lnTo>
                    <a:pt x="178" y="364"/>
                  </a:lnTo>
                  <a:lnTo>
                    <a:pt x="136" y="422"/>
                  </a:lnTo>
                  <a:lnTo>
                    <a:pt x="100" y="480"/>
                  </a:lnTo>
                  <a:lnTo>
                    <a:pt x="72" y="536"/>
                  </a:lnTo>
                  <a:lnTo>
                    <a:pt x="48" y="590"/>
                  </a:lnTo>
                  <a:lnTo>
                    <a:pt x="30" y="640"/>
                  </a:lnTo>
                  <a:lnTo>
                    <a:pt x="18" y="684"/>
                  </a:lnTo>
                  <a:lnTo>
                    <a:pt x="8" y="722"/>
                  </a:lnTo>
                  <a:lnTo>
                    <a:pt x="4" y="750"/>
                  </a:lnTo>
                  <a:lnTo>
                    <a:pt x="0" y="768"/>
                  </a:lnTo>
                  <a:lnTo>
                    <a:pt x="0" y="774"/>
                  </a:lnTo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57647"/>
                    <a:invGamma/>
                    <a:alpha val="32001"/>
                  </a:schemeClr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149" name="Text Box 13">
              <a:extLst>
                <a:ext uri="{FF2B5EF4-FFF2-40B4-BE49-F238E27FC236}">
                  <a16:creationId xmlns:a16="http://schemas.microsoft.com/office/drawing/2014/main" id="{38EFDE31-AE6F-408D-95DE-BDB2EA5B377A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466" y="1758"/>
              <a:ext cx="82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sz="1400" b="0">
                  <a:solidFill>
                    <a:schemeClr val="bg1"/>
                  </a:solidFill>
                </a:rPr>
                <a:t>Add Your Title</a:t>
              </a:r>
            </a:p>
          </p:txBody>
        </p:sp>
        <p:sp>
          <p:nvSpPr>
            <p:cNvPr id="91150" name="Text Box 14">
              <a:extLst>
                <a:ext uri="{FF2B5EF4-FFF2-40B4-BE49-F238E27FC236}">
                  <a16:creationId xmlns:a16="http://schemas.microsoft.com/office/drawing/2014/main" id="{626833DF-B1DD-4A73-A138-31536D8C9E50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4050" y="1446"/>
              <a:ext cx="82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sz="1400" b="0">
                  <a:solidFill>
                    <a:srgbClr val="FFFFFF"/>
                  </a:solidFill>
                </a:rPr>
                <a:t>Add Your Title</a:t>
              </a:r>
            </a:p>
          </p:txBody>
        </p:sp>
        <p:grpSp>
          <p:nvGrpSpPr>
            <p:cNvPr id="91151" name="Group 15">
              <a:extLst>
                <a:ext uri="{FF2B5EF4-FFF2-40B4-BE49-F238E27FC236}">
                  <a16:creationId xmlns:a16="http://schemas.microsoft.com/office/drawing/2014/main" id="{535E1EB1-9EEA-4A95-996D-97D51B2DDB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" y="2028"/>
              <a:ext cx="1446" cy="1829"/>
              <a:chOff x="576" y="1836"/>
              <a:chExt cx="1446" cy="2094"/>
            </a:xfrm>
          </p:grpSpPr>
          <p:sp>
            <p:nvSpPr>
              <p:cNvPr id="91152" name="AutoShape 16">
                <a:extLst>
                  <a:ext uri="{FF2B5EF4-FFF2-40B4-BE49-F238E27FC236}">
                    <a16:creationId xmlns:a16="http://schemas.microsoft.com/office/drawing/2014/main" id="{CDE5FCC5-C4B1-4073-8258-0846BD663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" y="1942"/>
                <a:ext cx="1446" cy="1988"/>
              </a:xfrm>
              <a:prstGeom prst="roundRect">
                <a:avLst>
                  <a:gd name="adj" fmla="val 4690"/>
                </a:avLst>
              </a:prstGeom>
              <a:noFill/>
              <a:ln w="57150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D2D8A8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153" name="AutoShape 17">
                <a:extLst>
                  <a:ext uri="{FF2B5EF4-FFF2-40B4-BE49-F238E27FC236}">
                    <a16:creationId xmlns:a16="http://schemas.microsoft.com/office/drawing/2014/main" id="{DE187429-B626-4C5A-9F3A-573B727288F1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712" y="1852"/>
                <a:ext cx="1174" cy="18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gamma/>
                      <a:shade val="38824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3882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154" name="AutoShape 18">
                <a:extLst>
                  <a:ext uri="{FF2B5EF4-FFF2-40B4-BE49-F238E27FC236}">
                    <a16:creationId xmlns:a16="http://schemas.microsoft.com/office/drawing/2014/main" id="{374A2B29-CA9B-4DB6-9FF8-FD1A590562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773" y="1897"/>
                <a:ext cx="45" cy="91"/>
              </a:xfrm>
              <a:prstGeom prst="octagon">
                <a:avLst>
                  <a:gd name="adj" fmla="val 2928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155" name="AutoShape 19">
                <a:extLst>
                  <a:ext uri="{FF2B5EF4-FFF2-40B4-BE49-F238E27FC236}">
                    <a16:creationId xmlns:a16="http://schemas.microsoft.com/office/drawing/2014/main" id="{717E0523-44AD-45DC-9F43-30ACF83FF3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776" y="1897"/>
                <a:ext cx="46" cy="91"/>
              </a:xfrm>
              <a:prstGeom prst="octagon">
                <a:avLst>
                  <a:gd name="adj" fmla="val 2928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156" name="Text Box 20">
                <a:extLst>
                  <a:ext uri="{FF2B5EF4-FFF2-40B4-BE49-F238E27FC236}">
                    <a16:creationId xmlns:a16="http://schemas.microsoft.com/office/drawing/2014/main" id="{5F778703-ECC7-4658-B062-BCCA6F4F3E8C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882" y="1836"/>
                <a:ext cx="824" cy="2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en-US" sz="1400" b="0">
                    <a:solidFill>
                      <a:schemeClr val="bg1"/>
                    </a:solidFill>
                  </a:rPr>
                  <a:t>Add Your Title</a:t>
                </a:r>
              </a:p>
            </p:txBody>
          </p:sp>
          <p:sp>
            <p:nvSpPr>
              <p:cNvPr id="91157" name="Text Box 21">
                <a:extLst>
                  <a:ext uri="{FF2B5EF4-FFF2-40B4-BE49-F238E27FC236}">
                    <a16:creationId xmlns:a16="http://schemas.microsoft.com/office/drawing/2014/main" id="{72278397-5F57-4674-8188-E963C50C2EA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24" y="2106"/>
                <a:ext cx="1344" cy="6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en-US">
                    <a:solidFill>
                      <a:srgbClr val="000000"/>
                    </a:solidFill>
                  </a:rPr>
                  <a:t>Title</a:t>
                </a:r>
              </a:p>
              <a:p>
                <a:r>
                  <a:rPr lang="en-US" altLang="en-US" b="0">
                    <a:solidFill>
                      <a:srgbClr val="000000"/>
                    </a:solidFill>
                  </a:rPr>
                  <a:t>content</a:t>
                </a:r>
              </a:p>
              <a:p>
                <a:pPr algn="l"/>
                <a:endParaRPr lang="en-US" altLang="en-US" b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1158" name="Text Box 22">
              <a:extLst>
                <a:ext uri="{FF2B5EF4-FFF2-40B4-BE49-F238E27FC236}">
                  <a16:creationId xmlns:a16="http://schemas.microsoft.com/office/drawing/2014/main" id="{041CC063-AA20-40DC-8F0C-8AC6155685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8" y="2010"/>
              <a:ext cx="1344" cy="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>
                  <a:solidFill>
                    <a:srgbClr val="000000"/>
                  </a:solidFill>
                </a:rPr>
                <a:t>Title</a:t>
              </a:r>
            </a:p>
            <a:p>
              <a:r>
                <a:rPr lang="en-US" altLang="en-US" b="0">
                  <a:solidFill>
                    <a:srgbClr val="000000"/>
                  </a:solidFill>
                </a:rPr>
                <a:t>content</a:t>
              </a:r>
            </a:p>
            <a:p>
              <a:pPr algn="l"/>
              <a:endParaRPr lang="en-US" altLang="en-US" b="0">
                <a:solidFill>
                  <a:srgbClr val="000000"/>
                </a:solidFill>
              </a:endParaRPr>
            </a:p>
          </p:txBody>
        </p:sp>
        <p:sp>
          <p:nvSpPr>
            <p:cNvPr id="91159" name="Text Box 23">
              <a:extLst>
                <a:ext uri="{FF2B5EF4-FFF2-40B4-BE49-F238E27FC236}">
                  <a16:creationId xmlns:a16="http://schemas.microsoft.com/office/drawing/2014/main" id="{4E488E0A-259D-41D6-AE10-90E569874E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2" y="1674"/>
              <a:ext cx="1344" cy="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>
                  <a:solidFill>
                    <a:srgbClr val="000000"/>
                  </a:solidFill>
                </a:rPr>
                <a:t>Title</a:t>
              </a:r>
            </a:p>
            <a:p>
              <a:r>
                <a:rPr lang="en-US" altLang="en-US" b="0">
                  <a:solidFill>
                    <a:srgbClr val="000000"/>
                  </a:solidFill>
                </a:rPr>
                <a:t>content</a:t>
              </a:r>
            </a:p>
            <a:p>
              <a:pPr algn="l"/>
              <a:endParaRPr lang="en-US" altLang="en-US" b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238TGp_spraut_light _v2">
  <a:themeElements>
    <a:clrScheme name="238TGp_spraut_light _v2 2">
      <a:dk1>
        <a:srgbClr val="30311D"/>
      </a:dk1>
      <a:lt1>
        <a:srgbClr val="FFFFFF"/>
      </a:lt1>
      <a:dk2>
        <a:srgbClr val="FF6600"/>
      </a:dk2>
      <a:lt2>
        <a:srgbClr val="C0C0C0"/>
      </a:lt2>
      <a:accent1>
        <a:srgbClr val="3FB564"/>
      </a:accent1>
      <a:accent2>
        <a:srgbClr val="15A2E9"/>
      </a:accent2>
      <a:accent3>
        <a:srgbClr val="FFFFFF"/>
      </a:accent3>
      <a:accent4>
        <a:srgbClr val="272817"/>
      </a:accent4>
      <a:accent5>
        <a:srgbClr val="AFD7B8"/>
      </a:accent5>
      <a:accent6>
        <a:srgbClr val="1292D3"/>
      </a:accent6>
      <a:hlink>
        <a:srgbClr val="F5B821"/>
      </a:hlink>
      <a:folHlink>
        <a:srgbClr val="A1A18B"/>
      </a:folHlink>
    </a:clrScheme>
    <a:fontScheme name="238TGp_spraut_light _v2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238TGp_spraut_light _v2 1">
        <a:dk1>
          <a:srgbClr val="000000"/>
        </a:dk1>
        <a:lt1>
          <a:srgbClr val="FFFFFF"/>
        </a:lt1>
        <a:dk2>
          <a:srgbClr val="1367BB"/>
        </a:dk2>
        <a:lt2>
          <a:srgbClr val="C0C0C0"/>
        </a:lt2>
        <a:accent1>
          <a:srgbClr val="009999"/>
        </a:accent1>
        <a:accent2>
          <a:srgbClr val="E0691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CB5E15"/>
        </a:accent6>
        <a:hlink>
          <a:srgbClr val="4CC737"/>
        </a:hlink>
        <a:folHlink>
          <a:srgbClr val="90A8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38TGp_spraut_light _v2 2">
        <a:dk1>
          <a:srgbClr val="30311D"/>
        </a:dk1>
        <a:lt1>
          <a:srgbClr val="FFFFFF"/>
        </a:lt1>
        <a:dk2>
          <a:srgbClr val="FF6600"/>
        </a:dk2>
        <a:lt2>
          <a:srgbClr val="C0C0C0"/>
        </a:lt2>
        <a:accent1>
          <a:srgbClr val="3FB564"/>
        </a:accent1>
        <a:accent2>
          <a:srgbClr val="15A2E9"/>
        </a:accent2>
        <a:accent3>
          <a:srgbClr val="FFFFFF"/>
        </a:accent3>
        <a:accent4>
          <a:srgbClr val="272817"/>
        </a:accent4>
        <a:accent5>
          <a:srgbClr val="AFD7B8"/>
        </a:accent5>
        <a:accent6>
          <a:srgbClr val="1292D3"/>
        </a:accent6>
        <a:hlink>
          <a:srgbClr val="F5B821"/>
        </a:hlink>
        <a:folHlink>
          <a:srgbClr val="A1A1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38TGp_spraut_light _v2 3">
        <a:dk1>
          <a:srgbClr val="30311D"/>
        </a:dk1>
        <a:lt1>
          <a:srgbClr val="FFFFFF"/>
        </a:lt1>
        <a:dk2>
          <a:srgbClr val="44808E"/>
        </a:dk2>
        <a:lt2>
          <a:srgbClr val="DDDDDD"/>
        </a:lt2>
        <a:accent1>
          <a:srgbClr val="D24F4C"/>
        </a:accent1>
        <a:accent2>
          <a:srgbClr val="276EEF"/>
        </a:accent2>
        <a:accent3>
          <a:srgbClr val="FFFFFF"/>
        </a:accent3>
        <a:accent4>
          <a:srgbClr val="272817"/>
        </a:accent4>
        <a:accent5>
          <a:srgbClr val="E5B2B2"/>
        </a:accent5>
        <a:accent6>
          <a:srgbClr val="2263D9"/>
        </a:accent6>
        <a:hlink>
          <a:srgbClr val="64C3F2"/>
        </a:hlink>
        <a:folHlink>
          <a:srgbClr val="A1A18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PowerPoint.vn_4</Template>
  <TotalTime>0</TotalTime>
  <Words>347</Words>
  <Application>Microsoft Office PowerPoint</Application>
  <PresentationFormat>On-screen Show (4:3)</PresentationFormat>
  <Paragraphs>200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Verdana</vt:lpstr>
      <vt:lpstr>Wingdings</vt:lpstr>
      <vt:lpstr>238TGp_spraut_light _v2</vt:lpstr>
      <vt:lpstr>PowerPoint Template</vt:lpstr>
      <vt:lpstr>Contents</vt:lpstr>
      <vt:lpstr>Hot Tip</vt:lpstr>
      <vt:lpstr>Diagram</vt:lpstr>
      <vt:lpstr> Cycle Diagram</vt:lpstr>
      <vt:lpstr>Diagram</vt:lpstr>
      <vt:lpstr>Diagram</vt:lpstr>
      <vt:lpstr>Diagram</vt:lpstr>
      <vt:lpstr>Diagram</vt:lpstr>
      <vt:lpstr>Diagram</vt:lpstr>
      <vt:lpstr>Marketing Diagram</vt:lpstr>
      <vt:lpstr>Diagram</vt:lpstr>
      <vt:lpstr>Diagram</vt:lpstr>
      <vt:lpstr>Diagram</vt:lpstr>
      <vt:lpstr>Diagram</vt:lpstr>
      <vt:lpstr>Block Diagram</vt:lpstr>
      <vt:lpstr>Table</vt:lpstr>
      <vt:lpstr>3-D Pie Chart</vt:lpstr>
      <vt:lpstr>Block Diagram</vt:lpstr>
      <vt:lpstr>PowerPoint Presentation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Nga</dc:creator>
  <cp:lastModifiedBy>Nga</cp:lastModifiedBy>
  <cp:revision>1</cp:revision>
  <dcterms:created xsi:type="dcterms:W3CDTF">2017-09-15T08:54:22Z</dcterms:created>
  <dcterms:modified xsi:type="dcterms:W3CDTF">2017-09-15T08:54:55Z</dcterms:modified>
</cp:coreProperties>
</file>