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8" r:id="rId5"/>
    <p:sldId id="264" r:id="rId6"/>
    <p:sldId id="270" r:id="rId7"/>
    <p:sldId id="275" r:id="rId8"/>
    <p:sldId id="282" r:id="rId9"/>
    <p:sldId id="263" r:id="rId10"/>
    <p:sldId id="283" r:id="rId11"/>
    <p:sldId id="28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8D"/>
    <a:srgbClr val="808080"/>
    <a:srgbClr val="FCFCFC"/>
    <a:srgbClr val="E8E8E8"/>
    <a:srgbClr val="FFD84B"/>
    <a:srgbClr val="A7D02A"/>
    <a:srgbClr val="FFC31B"/>
    <a:srgbClr val="9C0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48" d="100"/>
          <a:sy n="48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D05471-BDB4-4BC8-A919-1B1AAB29C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86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7CDC5E-6545-42FE-B9F4-8D500554DD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15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 descr="Picture3"/>
          <p:cNvSpPr>
            <a:spLocks/>
          </p:cNvSpPr>
          <p:nvPr/>
        </p:nvSpPr>
        <p:spPr bwMode="gray">
          <a:xfrm>
            <a:off x="0" y="5880100"/>
            <a:ext cx="2917825" cy="977900"/>
          </a:xfrm>
          <a:custGeom>
            <a:avLst/>
            <a:gdLst>
              <a:gd name="T0" fmla="*/ 0 w 1838"/>
              <a:gd name="T1" fmla="*/ 2147483647 h 618"/>
              <a:gd name="T2" fmla="*/ 2147483647 w 1838"/>
              <a:gd name="T3" fmla="*/ 0 h 618"/>
              <a:gd name="T4" fmla="*/ 2147483647 w 1838"/>
              <a:gd name="T5" fmla="*/ 2147483647 h 618"/>
              <a:gd name="T6" fmla="*/ 0 w 1838"/>
              <a:gd name="T7" fmla="*/ 2147483647 h 618"/>
              <a:gd name="T8" fmla="*/ 0 w 1838"/>
              <a:gd name="T9" fmla="*/ 2147483647 h 6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Freeform 3" descr="Picture2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>
              <a:gd name="T0" fmla="*/ 2147483647 w 3016"/>
              <a:gd name="T1" fmla="*/ 2147483647 h 3791"/>
              <a:gd name="T2" fmla="*/ 0 w 3016"/>
              <a:gd name="T3" fmla="*/ 2147483647 h 3791"/>
              <a:gd name="T4" fmla="*/ 2147483647 w 3016"/>
              <a:gd name="T5" fmla="*/ 2147483647 h 3791"/>
              <a:gd name="T6" fmla="*/ 2147483647 w 3016"/>
              <a:gd name="T7" fmla="*/ 2147483647 h 3791"/>
              <a:gd name="T8" fmla="*/ 2147483647 w 3016"/>
              <a:gd name="T9" fmla="*/ 0 h 3791"/>
              <a:gd name="T10" fmla="*/ 2147483647 w 3016"/>
              <a:gd name="T11" fmla="*/ 2147483647 h 37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4" descr="Picture1"/>
          <p:cNvSpPr>
            <a:spLocks/>
          </p:cNvSpPr>
          <p:nvPr/>
        </p:nvSpPr>
        <p:spPr bwMode="gray">
          <a:xfrm>
            <a:off x="2528888" y="4683125"/>
            <a:ext cx="6615112" cy="2239963"/>
          </a:xfrm>
          <a:custGeom>
            <a:avLst/>
            <a:gdLst>
              <a:gd name="T0" fmla="*/ 2147483647 w 4171"/>
              <a:gd name="T1" fmla="*/ 0 h 1416"/>
              <a:gd name="T2" fmla="*/ 0 w 4171"/>
              <a:gd name="T3" fmla="*/ 2147483647 h 1416"/>
              <a:gd name="T4" fmla="*/ 2147483647 w 4171"/>
              <a:gd name="T5" fmla="*/ 2147483647 h 1416"/>
              <a:gd name="T6" fmla="*/ 2147483647 w 4171"/>
              <a:gd name="T7" fmla="*/ 2147483647 h 1416"/>
              <a:gd name="T8" fmla="*/ 2147483647 w 4171"/>
              <a:gd name="T9" fmla="*/ 2147483647 h 1416"/>
              <a:gd name="T10" fmla="*/ 2147483647 w 4171"/>
              <a:gd name="T11" fmla="*/ 0 h 14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5" descr="Picture2"/>
          <p:cNvSpPr>
            <a:spLocks/>
          </p:cNvSpPr>
          <p:nvPr/>
        </p:nvSpPr>
        <p:spPr bwMode="gray">
          <a:xfrm>
            <a:off x="4714875" y="-1588"/>
            <a:ext cx="2543175" cy="2632076"/>
          </a:xfrm>
          <a:custGeom>
            <a:avLst/>
            <a:gdLst>
              <a:gd name="T0" fmla="*/ 0 w 1569"/>
              <a:gd name="T1" fmla="*/ 0 h 1645"/>
              <a:gd name="T2" fmla="*/ 2147483647 w 1569"/>
              <a:gd name="T3" fmla="*/ 2147483647 h 1645"/>
              <a:gd name="T4" fmla="*/ 2147483647 w 1569"/>
              <a:gd name="T5" fmla="*/ 0 h 1645"/>
              <a:gd name="T6" fmla="*/ 0 w 1569"/>
              <a:gd name="T7" fmla="*/ 0 h 164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>
              <a:gd name="T0" fmla="*/ 0 w 3690"/>
              <a:gd name="T1" fmla="*/ 2147483647 h 4280"/>
              <a:gd name="T2" fmla="*/ 0 w 3690"/>
              <a:gd name="T3" fmla="*/ 2147483647 h 4280"/>
              <a:gd name="T4" fmla="*/ 2147483647 w 3690"/>
              <a:gd name="T5" fmla="*/ 0 h 4280"/>
              <a:gd name="T6" fmla="*/ 2147483647 w 3690"/>
              <a:gd name="T7" fmla="*/ 2147483647 h 4280"/>
              <a:gd name="T8" fmla="*/ 0 w 3690"/>
              <a:gd name="T9" fmla="*/ 2147483647 h 42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7" descr="Picture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>
              <a:gd name="T0" fmla="*/ 0 w 3635"/>
              <a:gd name="T1" fmla="*/ 2147483647 h 4115"/>
              <a:gd name="T2" fmla="*/ 0 w 3635"/>
              <a:gd name="T3" fmla="*/ 0 h 4115"/>
              <a:gd name="T4" fmla="*/ 2147483647 w 3635"/>
              <a:gd name="T5" fmla="*/ 0 h 4115"/>
              <a:gd name="T6" fmla="*/ 2147483647 w 3635"/>
              <a:gd name="T7" fmla="*/ 2147483647 h 4115"/>
              <a:gd name="T8" fmla="*/ 0 w 3635"/>
              <a:gd name="T9" fmla="*/ 2147483647 h 4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>
              <a:gd name="T0" fmla="*/ 2147483647 w 1009"/>
              <a:gd name="T1" fmla="*/ 0 h 775"/>
              <a:gd name="T2" fmla="*/ 0 w 1009"/>
              <a:gd name="T3" fmla="*/ 2147483647 h 775"/>
              <a:gd name="T4" fmla="*/ 2147483647 w 1009"/>
              <a:gd name="T5" fmla="*/ 2147483647 h 775"/>
              <a:gd name="T6" fmla="*/ 2147483647 w 1009"/>
              <a:gd name="T7" fmla="*/ 0 h 775"/>
              <a:gd name="T8" fmla="*/ 2147483647 w 1009"/>
              <a:gd name="T9" fmla="*/ 0 h 7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9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28600" y="2514600"/>
            <a:ext cx="4648200" cy="16764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800">
                <a:solidFill>
                  <a:srgbClr val="9C0E0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2410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038600"/>
            <a:ext cx="4724400" cy="457200"/>
          </a:xfrm>
        </p:spPr>
        <p:txBody>
          <a:bodyPr/>
          <a:lstStyle>
            <a:lvl1pPr marL="0" indent="0" algn="ctr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8132-8F01-4428-BCDC-C4148AF71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7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0C1D4-CA93-4236-B69C-3DD89D13D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171C9-235A-481A-BFF6-36859D547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0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5438"/>
            <a:ext cx="71628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19AB4-0EA5-46CC-9E42-A63099F58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56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5438"/>
            <a:ext cx="71628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3DDE7-F789-4435-B7C9-0B013B2AD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40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5438"/>
            <a:ext cx="71628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AE8E3-489E-4624-9E4C-71E3A5320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49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5438"/>
            <a:ext cx="71628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5D38D-6A8D-41E0-AA3B-2497E7AFD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49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5438"/>
            <a:ext cx="71628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A32C0-3303-4082-AAFC-F68168E29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7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F71D7-4F08-49FD-9432-98C70A481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F9F0B-195F-4548-9EAD-327361F3F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84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47AC4-D666-494A-A379-F8DE6CD09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57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E48F0-598F-4438-8F1D-855DC2A8C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85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8CF8-6367-406B-BF46-0E31BB9F3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5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95E34-0FB0-465F-A034-63D9850A9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CC9F0-40AE-4502-9A01-89FAA50F8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76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1570B-424E-4E2E-88BB-16D6A7C95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7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Freeform 3"/>
          <p:cNvSpPr>
            <a:spLocks/>
          </p:cNvSpPr>
          <p:nvPr/>
        </p:nvSpPr>
        <p:spPr bwMode="gray">
          <a:xfrm>
            <a:off x="-7938" y="1588"/>
            <a:ext cx="1484313" cy="1606550"/>
          </a:xfrm>
          <a:custGeom>
            <a:avLst/>
            <a:gdLst>
              <a:gd name="T0" fmla="*/ 0 w 3635"/>
              <a:gd name="T1" fmla="*/ 2147483647 h 4115"/>
              <a:gd name="T2" fmla="*/ 0 w 3635"/>
              <a:gd name="T3" fmla="*/ 0 h 4115"/>
              <a:gd name="T4" fmla="*/ 2147483647 w 3635"/>
              <a:gd name="T5" fmla="*/ 0 h 4115"/>
              <a:gd name="T6" fmla="*/ 2147483647 w 3635"/>
              <a:gd name="T7" fmla="*/ 2147483647 h 4115"/>
              <a:gd name="T8" fmla="*/ 0 w 3635"/>
              <a:gd name="T9" fmla="*/ 2147483647 h 4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solidFill>
            <a:srgbClr val="CBCB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1384" name="Rectangle 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5" name="Rectangle 9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6" name="Rectangle 10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4B1FEDD-1417-4D65-BDC4-FDCC82D6B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title"/>
          </p:nvPr>
        </p:nvSpPr>
        <p:spPr bwMode="gray">
          <a:xfrm>
            <a:off x="1524000" y="325438"/>
            <a:ext cx="7162800" cy="9271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 flipH="1">
            <a:off x="7277100" y="5113338"/>
            <a:ext cx="1852613" cy="1746250"/>
          </a:xfrm>
          <a:custGeom>
            <a:avLst/>
            <a:gdLst>
              <a:gd name="T0" fmla="*/ 0 w 1089"/>
              <a:gd name="T1" fmla="*/ 0 h 1100"/>
              <a:gd name="T2" fmla="*/ 0 w 1089"/>
              <a:gd name="T3" fmla="*/ 2147483647 h 1100"/>
              <a:gd name="T4" fmla="*/ 2147483647 w 1089"/>
              <a:gd name="T5" fmla="*/ 2147483647 h 1100"/>
              <a:gd name="T6" fmla="*/ 0 w 1089"/>
              <a:gd name="T7" fmla="*/ 0 h 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7" name="Picture 13" descr="DVD3 (29)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663" y="5551488"/>
            <a:ext cx="1905000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Freeform 14" descr="FAN2001023 2"/>
          <p:cNvSpPr>
            <a:spLocks/>
          </p:cNvSpPr>
          <p:nvPr/>
        </p:nvSpPr>
        <p:spPr bwMode="gray">
          <a:xfrm>
            <a:off x="-3175" y="1588"/>
            <a:ext cx="1406525" cy="1522412"/>
          </a:xfrm>
          <a:custGeom>
            <a:avLst/>
            <a:gdLst>
              <a:gd name="T0" fmla="*/ 0 w 3635"/>
              <a:gd name="T1" fmla="*/ 2147483647 h 4115"/>
              <a:gd name="T2" fmla="*/ 0 w 3635"/>
              <a:gd name="T3" fmla="*/ 0 h 4115"/>
              <a:gd name="T4" fmla="*/ 2147483647 w 3635"/>
              <a:gd name="T5" fmla="*/ 0 h 4115"/>
              <a:gd name="T6" fmla="*/ 2147483647 w 3635"/>
              <a:gd name="T7" fmla="*/ 2147483647 h 4115"/>
              <a:gd name="T8" fmla="*/ 0 w 3635"/>
              <a:gd name="T9" fmla="*/ 2147483647 h 4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blipFill dpi="0" rotWithShape="1">
            <a:blip r:embed="rId20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invGray">
          <a:xfrm>
            <a:off x="6731000" y="6489700"/>
            <a:ext cx="254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1600" smtClean="0"/>
              <a:t>www.thientamcorp.com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7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rgbClr val="8A364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295275" y="2671763"/>
            <a:ext cx="4267200" cy="762000"/>
          </a:xfrm>
        </p:spPr>
        <p:txBody>
          <a:bodyPr/>
          <a:lstStyle/>
          <a:p>
            <a:pPr algn="l" eaLnBrk="1" hangingPunct="1"/>
            <a:r>
              <a:rPr lang="en-US" altLang="en-US" sz="4400" smtClean="0"/>
              <a:t>Template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2257425" cy="457200"/>
          </a:xfrm>
        </p:spPr>
        <p:txBody>
          <a:bodyPr/>
          <a:lstStyle/>
          <a:p>
            <a:pPr algn="l" eaLnBrk="1" hangingPunct="1"/>
            <a:r>
              <a:rPr lang="en-US" altLang="en-US" smtClean="0"/>
              <a:t>www.powerpoint.vn</a:t>
            </a:r>
          </a:p>
        </p:txBody>
      </p:sp>
      <p:sp>
        <p:nvSpPr>
          <p:cNvPr id="3076" name="Freeform 13"/>
          <p:cNvSpPr>
            <a:spLocks/>
          </p:cNvSpPr>
          <p:nvPr/>
        </p:nvSpPr>
        <p:spPr bwMode="auto">
          <a:xfrm>
            <a:off x="2836863" y="3452813"/>
            <a:ext cx="230187" cy="346075"/>
          </a:xfrm>
          <a:custGeom>
            <a:avLst/>
            <a:gdLst>
              <a:gd name="T0" fmla="*/ 2147483647 w 50"/>
              <a:gd name="T1" fmla="*/ 2147483647 h 75"/>
              <a:gd name="T2" fmla="*/ 2147483647 w 50"/>
              <a:gd name="T3" fmla="*/ 2147483647 h 75"/>
              <a:gd name="T4" fmla="*/ 2147483647 w 50"/>
              <a:gd name="T5" fmla="*/ 2147483647 h 75"/>
              <a:gd name="T6" fmla="*/ 2147483647 w 50"/>
              <a:gd name="T7" fmla="*/ 2147483647 h 75"/>
              <a:gd name="T8" fmla="*/ 2147483647 w 50"/>
              <a:gd name="T9" fmla="*/ 2147483647 h 75"/>
              <a:gd name="T10" fmla="*/ 2147483647 w 50"/>
              <a:gd name="T11" fmla="*/ 2147483647 h 75"/>
              <a:gd name="T12" fmla="*/ 2147483647 w 50"/>
              <a:gd name="T13" fmla="*/ 2147483647 h 75"/>
              <a:gd name="T14" fmla="*/ 2147483647 w 50"/>
              <a:gd name="T15" fmla="*/ 2147483647 h 75"/>
              <a:gd name="T16" fmla="*/ 2147483647 w 50"/>
              <a:gd name="T17" fmla="*/ 2147483647 h 75"/>
              <a:gd name="T18" fmla="*/ 2147483647 w 50"/>
              <a:gd name="T19" fmla="*/ 2147483647 h 75"/>
              <a:gd name="T20" fmla="*/ 2147483647 w 50"/>
              <a:gd name="T21" fmla="*/ 2147483647 h 75"/>
              <a:gd name="T22" fmla="*/ 2147483647 w 50"/>
              <a:gd name="T23" fmla="*/ 2147483647 h 75"/>
              <a:gd name="T24" fmla="*/ 2147483647 w 50"/>
              <a:gd name="T25" fmla="*/ 2147483647 h 75"/>
              <a:gd name="T26" fmla="*/ 2147483647 w 50"/>
              <a:gd name="T27" fmla="*/ 2147483647 h 75"/>
              <a:gd name="T28" fmla="*/ 2147483647 w 50"/>
              <a:gd name="T29" fmla="*/ 2147483647 h 75"/>
              <a:gd name="T30" fmla="*/ 2147483647 w 50"/>
              <a:gd name="T31" fmla="*/ 2147483647 h 75"/>
              <a:gd name="T32" fmla="*/ 2147483647 w 50"/>
              <a:gd name="T33" fmla="*/ 2147483647 h 75"/>
              <a:gd name="T34" fmla="*/ 2147483647 w 50"/>
              <a:gd name="T35" fmla="*/ 2147483647 h 75"/>
              <a:gd name="T36" fmla="*/ 2147483647 w 50"/>
              <a:gd name="T37" fmla="*/ 2147483647 h 75"/>
              <a:gd name="T38" fmla="*/ 2147483647 w 50"/>
              <a:gd name="T39" fmla="*/ 2147483647 h 75"/>
              <a:gd name="T40" fmla="*/ 0 w 50"/>
              <a:gd name="T41" fmla="*/ 2147483647 h 75"/>
              <a:gd name="T42" fmla="*/ 0 w 50"/>
              <a:gd name="T43" fmla="*/ 2147483647 h 75"/>
              <a:gd name="T44" fmla="*/ 2147483647 w 50"/>
              <a:gd name="T45" fmla="*/ 2147483647 h 75"/>
              <a:gd name="T46" fmla="*/ 2147483647 w 50"/>
              <a:gd name="T47" fmla="*/ 2147483647 h 75"/>
              <a:gd name="T48" fmla="*/ 2147483647 w 50"/>
              <a:gd name="T49" fmla="*/ 0 h 75"/>
              <a:gd name="T50" fmla="*/ 2147483647 w 50"/>
              <a:gd name="T51" fmla="*/ 2147483647 h 75"/>
              <a:gd name="T52" fmla="*/ 2147483647 w 50"/>
              <a:gd name="T53" fmla="*/ 2147483647 h 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0" h="75">
                <a:moveTo>
                  <a:pt x="31" y="19"/>
                </a:moveTo>
                <a:lnTo>
                  <a:pt x="31" y="31"/>
                </a:lnTo>
                <a:lnTo>
                  <a:pt x="21" y="31"/>
                </a:lnTo>
                <a:lnTo>
                  <a:pt x="21" y="53"/>
                </a:lnTo>
                <a:cubicBezTo>
                  <a:pt x="21" y="57"/>
                  <a:pt x="21" y="60"/>
                  <a:pt x="22" y="61"/>
                </a:cubicBezTo>
                <a:cubicBezTo>
                  <a:pt x="22" y="61"/>
                  <a:pt x="22" y="62"/>
                  <a:pt x="23" y="62"/>
                </a:cubicBezTo>
                <a:cubicBezTo>
                  <a:pt x="24" y="63"/>
                  <a:pt x="24" y="63"/>
                  <a:pt x="25" y="63"/>
                </a:cubicBezTo>
                <a:cubicBezTo>
                  <a:pt x="27" y="63"/>
                  <a:pt x="29" y="63"/>
                  <a:pt x="31" y="62"/>
                </a:cubicBezTo>
                <a:cubicBezTo>
                  <a:pt x="36" y="61"/>
                  <a:pt x="38" y="59"/>
                  <a:pt x="42" y="55"/>
                </a:cubicBezTo>
                <a:cubicBezTo>
                  <a:pt x="43" y="57"/>
                  <a:pt x="44" y="58"/>
                  <a:pt x="45" y="59"/>
                </a:cubicBezTo>
                <a:cubicBezTo>
                  <a:pt x="46" y="61"/>
                  <a:pt x="48" y="63"/>
                  <a:pt x="50" y="64"/>
                </a:cubicBezTo>
                <a:cubicBezTo>
                  <a:pt x="45" y="69"/>
                  <a:pt x="42" y="70"/>
                  <a:pt x="37" y="72"/>
                </a:cubicBezTo>
                <a:cubicBezTo>
                  <a:pt x="34" y="74"/>
                  <a:pt x="29" y="75"/>
                  <a:pt x="21" y="75"/>
                </a:cubicBezTo>
                <a:cubicBezTo>
                  <a:pt x="18" y="75"/>
                  <a:pt x="16" y="75"/>
                  <a:pt x="14" y="74"/>
                </a:cubicBezTo>
                <a:cubicBezTo>
                  <a:pt x="12" y="73"/>
                  <a:pt x="10" y="72"/>
                  <a:pt x="9" y="70"/>
                </a:cubicBezTo>
                <a:cubicBezTo>
                  <a:pt x="8" y="69"/>
                  <a:pt x="8" y="67"/>
                  <a:pt x="7" y="65"/>
                </a:cubicBezTo>
                <a:cubicBezTo>
                  <a:pt x="7" y="63"/>
                  <a:pt x="7" y="60"/>
                  <a:pt x="7" y="55"/>
                </a:cubicBezTo>
                <a:lnTo>
                  <a:pt x="7" y="31"/>
                </a:lnTo>
                <a:lnTo>
                  <a:pt x="0" y="31"/>
                </a:lnTo>
                <a:lnTo>
                  <a:pt x="0" y="19"/>
                </a:lnTo>
                <a:lnTo>
                  <a:pt x="7" y="19"/>
                </a:lnTo>
                <a:lnTo>
                  <a:pt x="7" y="8"/>
                </a:lnTo>
                <a:lnTo>
                  <a:pt x="21" y="0"/>
                </a:lnTo>
                <a:lnTo>
                  <a:pt x="21" y="19"/>
                </a:lnTo>
                <a:lnTo>
                  <a:pt x="31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Freeform 14"/>
          <p:cNvSpPr>
            <a:spLocks/>
          </p:cNvSpPr>
          <p:nvPr/>
        </p:nvSpPr>
        <p:spPr bwMode="auto">
          <a:xfrm>
            <a:off x="2562225" y="3535363"/>
            <a:ext cx="231775" cy="258762"/>
          </a:xfrm>
          <a:custGeom>
            <a:avLst/>
            <a:gdLst>
              <a:gd name="T0" fmla="*/ 2147483647 w 50"/>
              <a:gd name="T1" fmla="*/ 2147483647 h 56"/>
              <a:gd name="T2" fmla="*/ 2147483647 w 50"/>
              <a:gd name="T3" fmla="*/ 2147483647 h 56"/>
              <a:gd name="T4" fmla="*/ 2147483647 w 50"/>
              <a:gd name="T5" fmla="*/ 2147483647 h 56"/>
              <a:gd name="T6" fmla="*/ 2147483647 w 50"/>
              <a:gd name="T7" fmla="*/ 2147483647 h 56"/>
              <a:gd name="T8" fmla="*/ 2147483647 w 50"/>
              <a:gd name="T9" fmla="*/ 2147483647 h 56"/>
              <a:gd name="T10" fmla="*/ 2147483647 w 50"/>
              <a:gd name="T11" fmla="*/ 2147483647 h 56"/>
              <a:gd name="T12" fmla="*/ 2147483647 w 50"/>
              <a:gd name="T13" fmla="*/ 2147483647 h 56"/>
              <a:gd name="T14" fmla="*/ 2147483647 w 50"/>
              <a:gd name="T15" fmla="*/ 2147483647 h 56"/>
              <a:gd name="T16" fmla="*/ 2147483647 w 50"/>
              <a:gd name="T17" fmla="*/ 2147483647 h 56"/>
              <a:gd name="T18" fmla="*/ 2147483647 w 50"/>
              <a:gd name="T19" fmla="*/ 2147483647 h 56"/>
              <a:gd name="T20" fmla="*/ 0 w 50"/>
              <a:gd name="T21" fmla="*/ 2147483647 h 56"/>
              <a:gd name="T22" fmla="*/ 0 w 50"/>
              <a:gd name="T23" fmla="*/ 2147483647 h 56"/>
              <a:gd name="T24" fmla="*/ 2147483647 w 50"/>
              <a:gd name="T25" fmla="*/ 2147483647 h 56"/>
              <a:gd name="T26" fmla="*/ 2147483647 w 50"/>
              <a:gd name="T27" fmla="*/ 2147483647 h 56"/>
              <a:gd name="T28" fmla="*/ 2147483647 w 50"/>
              <a:gd name="T29" fmla="*/ 0 h 56"/>
              <a:gd name="T30" fmla="*/ 2147483647 w 50"/>
              <a:gd name="T31" fmla="*/ 2147483647 h 56"/>
              <a:gd name="T32" fmla="*/ 2147483647 w 50"/>
              <a:gd name="T33" fmla="*/ 2147483647 h 56"/>
              <a:gd name="T34" fmla="*/ 2147483647 w 50"/>
              <a:gd name="T35" fmla="*/ 2147483647 h 56"/>
              <a:gd name="T36" fmla="*/ 2147483647 w 50"/>
              <a:gd name="T37" fmla="*/ 2147483647 h 56"/>
              <a:gd name="T38" fmla="*/ 2147483647 w 50"/>
              <a:gd name="T39" fmla="*/ 2147483647 h 5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0" h="56">
                <a:moveTo>
                  <a:pt x="50" y="56"/>
                </a:moveTo>
                <a:lnTo>
                  <a:pt x="36" y="56"/>
                </a:lnTo>
                <a:lnTo>
                  <a:pt x="36" y="28"/>
                </a:lnTo>
                <a:cubicBezTo>
                  <a:pt x="36" y="22"/>
                  <a:pt x="36" y="18"/>
                  <a:pt x="35" y="17"/>
                </a:cubicBezTo>
                <a:cubicBezTo>
                  <a:pt x="34" y="15"/>
                  <a:pt x="33" y="14"/>
                  <a:pt x="32" y="13"/>
                </a:cubicBezTo>
                <a:cubicBezTo>
                  <a:pt x="31" y="12"/>
                  <a:pt x="29" y="11"/>
                  <a:pt x="27" y="11"/>
                </a:cubicBezTo>
                <a:cubicBezTo>
                  <a:pt x="24" y="11"/>
                  <a:pt x="22" y="12"/>
                  <a:pt x="20" y="13"/>
                </a:cubicBezTo>
                <a:cubicBezTo>
                  <a:pt x="18" y="15"/>
                  <a:pt x="17" y="16"/>
                  <a:pt x="16" y="19"/>
                </a:cubicBezTo>
                <a:cubicBezTo>
                  <a:pt x="15" y="21"/>
                  <a:pt x="15" y="25"/>
                  <a:pt x="15" y="31"/>
                </a:cubicBezTo>
                <a:lnTo>
                  <a:pt x="15" y="56"/>
                </a:lnTo>
                <a:lnTo>
                  <a:pt x="0" y="56"/>
                </a:lnTo>
                <a:lnTo>
                  <a:pt x="0" y="1"/>
                </a:lnTo>
                <a:lnTo>
                  <a:pt x="14" y="1"/>
                </a:lnTo>
                <a:lnTo>
                  <a:pt x="14" y="9"/>
                </a:lnTo>
                <a:cubicBezTo>
                  <a:pt x="19" y="3"/>
                  <a:pt x="25" y="0"/>
                  <a:pt x="32" y="0"/>
                </a:cubicBezTo>
                <a:cubicBezTo>
                  <a:pt x="35" y="0"/>
                  <a:pt x="38" y="1"/>
                  <a:pt x="41" y="2"/>
                </a:cubicBezTo>
                <a:cubicBezTo>
                  <a:pt x="43" y="3"/>
                  <a:pt x="45" y="4"/>
                  <a:pt x="47" y="6"/>
                </a:cubicBezTo>
                <a:cubicBezTo>
                  <a:pt x="48" y="8"/>
                  <a:pt x="49" y="10"/>
                  <a:pt x="50" y="12"/>
                </a:cubicBezTo>
                <a:cubicBezTo>
                  <a:pt x="50" y="15"/>
                  <a:pt x="50" y="18"/>
                  <a:pt x="50" y="22"/>
                </a:cubicBezTo>
                <a:lnTo>
                  <a:pt x="50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Rectangle 15"/>
          <p:cNvSpPr>
            <a:spLocks noChangeArrowheads="1"/>
          </p:cNvSpPr>
          <p:nvPr/>
        </p:nvSpPr>
        <p:spPr bwMode="auto">
          <a:xfrm>
            <a:off x="2428875" y="3540125"/>
            <a:ext cx="69850" cy="254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Rectangle 16"/>
          <p:cNvSpPr>
            <a:spLocks noChangeArrowheads="1"/>
          </p:cNvSpPr>
          <p:nvPr/>
        </p:nvSpPr>
        <p:spPr bwMode="auto">
          <a:xfrm>
            <a:off x="2428875" y="3448050"/>
            <a:ext cx="69850" cy="603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80" name="Freeform 17"/>
          <p:cNvSpPr>
            <a:spLocks noEditPoints="1"/>
          </p:cNvSpPr>
          <p:nvPr/>
        </p:nvSpPr>
        <p:spPr bwMode="auto">
          <a:xfrm>
            <a:off x="2112963" y="3535363"/>
            <a:ext cx="265112" cy="263525"/>
          </a:xfrm>
          <a:custGeom>
            <a:avLst/>
            <a:gdLst>
              <a:gd name="T0" fmla="*/ 0 w 57"/>
              <a:gd name="T1" fmla="*/ 2147483647 h 57"/>
              <a:gd name="T2" fmla="*/ 2147483647 w 57"/>
              <a:gd name="T3" fmla="*/ 2147483647 h 57"/>
              <a:gd name="T4" fmla="*/ 2147483647 w 57"/>
              <a:gd name="T5" fmla="*/ 2147483647 h 57"/>
              <a:gd name="T6" fmla="*/ 2147483647 w 57"/>
              <a:gd name="T7" fmla="*/ 0 h 57"/>
              <a:gd name="T8" fmla="*/ 2147483647 w 57"/>
              <a:gd name="T9" fmla="*/ 2147483647 h 57"/>
              <a:gd name="T10" fmla="*/ 2147483647 w 57"/>
              <a:gd name="T11" fmla="*/ 2147483647 h 57"/>
              <a:gd name="T12" fmla="*/ 2147483647 w 57"/>
              <a:gd name="T13" fmla="*/ 2147483647 h 57"/>
              <a:gd name="T14" fmla="*/ 2147483647 w 57"/>
              <a:gd name="T15" fmla="*/ 2147483647 h 57"/>
              <a:gd name="T16" fmla="*/ 2147483647 w 57"/>
              <a:gd name="T17" fmla="*/ 2147483647 h 57"/>
              <a:gd name="T18" fmla="*/ 2147483647 w 57"/>
              <a:gd name="T19" fmla="*/ 2147483647 h 57"/>
              <a:gd name="T20" fmla="*/ 0 w 57"/>
              <a:gd name="T21" fmla="*/ 2147483647 h 57"/>
              <a:gd name="T22" fmla="*/ 2147483647 w 57"/>
              <a:gd name="T23" fmla="*/ 2147483647 h 57"/>
              <a:gd name="T24" fmla="*/ 2147483647 w 57"/>
              <a:gd name="T25" fmla="*/ 2147483647 h 57"/>
              <a:gd name="T26" fmla="*/ 2147483647 w 57"/>
              <a:gd name="T27" fmla="*/ 2147483647 h 57"/>
              <a:gd name="T28" fmla="*/ 2147483647 w 57"/>
              <a:gd name="T29" fmla="*/ 2147483647 h 57"/>
              <a:gd name="T30" fmla="*/ 2147483647 w 57"/>
              <a:gd name="T31" fmla="*/ 2147483647 h 57"/>
              <a:gd name="T32" fmla="*/ 2147483647 w 57"/>
              <a:gd name="T33" fmla="*/ 2147483647 h 57"/>
              <a:gd name="T34" fmla="*/ 2147483647 w 57"/>
              <a:gd name="T35" fmla="*/ 2147483647 h 57"/>
              <a:gd name="T36" fmla="*/ 2147483647 w 57"/>
              <a:gd name="T37" fmla="*/ 2147483647 h 57"/>
              <a:gd name="T38" fmla="*/ 2147483647 w 57"/>
              <a:gd name="T39" fmla="*/ 2147483647 h 5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7" h="57">
                <a:moveTo>
                  <a:pt x="0" y="28"/>
                </a:moveTo>
                <a:cubicBezTo>
                  <a:pt x="0" y="23"/>
                  <a:pt x="1" y="18"/>
                  <a:pt x="4" y="14"/>
                </a:cubicBezTo>
                <a:cubicBezTo>
                  <a:pt x="6" y="9"/>
                  <a:pt x="10" y="6"/>
                  <a:pt x="14" y="4"/>
                </a:cubicBezTo>
                <a:cubicBezTo>
                  <a:pt x="18" y="1"/>
                  <a:pt x="23" y="0"/>
                  <a:pt x="28" y="0"/>
                </a:cubicBezTo>
                <a:cubicBezTo>
                  <a:pt x="37" y="0"/>
                  <a:pt x="44" y="3"/>
                  <a:pt x="49" y="8"/>
                </a:cubicBezTo>
                <a:cubicBezTo>
                  <a:pt x="54" y="14"/>
                  <a:pt x="57" y="20"/>
                  <a:pt x="57" y="28"/>
                </a:cubicBezTo>
                <a:cubicBezTo>
                  <a:pt x="57" y="37"/>
                  <a:pt x="54" y="44"/>
                  <a:pt x="49" y="49"/>
                </a:cubicBezTo>
                <a:cubicBezTo>
                  <a:pt x="43" y="54"/>
                  <a:pt x="37" y="57"/>
                  <a:pt x="29" y="57"/>
                </a:cubicBezTo>
                <a:cubicBezTo>
                  <a:pt x="24" y="57"/>
                  <a:pt x="19" y="56"/>
                  <a:pt x="14" y="54"/>
                </a:cubicBezTo>
                <a:cubicBezTo>
                  <a:pt x="10" y="52"/>
                  <a:pt x="6" y="48"/>
                  <a:pt x="4" y="44"/>
                </a:cubicBezTo>
                <a:cubicBezTo>
                  <a:pt x="1" y="39"/>
                  <a:pt x="0" y="34"/>
                  <a:pt x="0" y="28"/>
                </a:cubicBezTo>
                <a:close/>
                <a:moveTo>
                  <a:pt x="15" y="29"/>
                </a:moveTo>
                <a:cubicBezTo>
                  <a:pt x="15" y="34"/>
                  <a:pt x="16" y="38"/>
                  <a:pt x="19" y="41"/>
                </a:cubicBezTo>
                <a:cubicBezTo>
                  <a:pt x="22" y="44"/>
                  <a:pt x="25" y="45"/>
                  <a:pt x="29" y="45"/>
                </a:cubicBezTo>
                <a:cubicBezTo>
                  <a:pt x="32" y="45"/>
                  <a:pt x="36" y="44"/>
                  <a:pt x="38" y="41"/>
                </a:cubicBezTo>
                <a:cubicBezTo>
                  <a:pt x="41" y="38"/>
                  <a:pt x="42" y="34"/>
                  <a:pt x="42" y="29"/>
                </a:cubicBezTo>
                <a:cubicBezTo>
                  <a:pt x="42" y="23"/>
                  <a:pt x="41" y="19"/>
                  <a:pt x="38" y="16"/>
                </a:cubicBezTo>
                <a:cubicBezTo>
                  <a:pt x="36" y="13"/>
                  <a:pt x="32" y="12"/>
                  <a:pt x="29" y="12"/>
                </a:cubicBezTo>
                <a:cubicBezTo>
                  <a:pt x="25" y="12"/>
                  <a:pt x="22" y="13"/>
                  <a:pt x="19" y="16"/>
                </a:cubicBezTo>
                <a:cubicBezTo>
                  <a:pt x="16" y="19"/>
                  <a:pt x="15" y="23"/>
                  <a:pt x="15" y="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Freeform 18"/>
          <p:cNvSpPr>
            <a:spLocks noEditPoints="1"/>
          </p:cNvSpPr>
          <p:nvPr/>
        </p:nvSpPr>
        <p:spPr bwMode="auto">
          <a:xfrm>
            <a:off x="1830388" y="3535363"/>
            <a:ext cx="246062" cy="357187"/>
          </a:xfrm>
          <a:custGeom>
            <a:avLst/>
            <a:gdLst>
              <a:gd name="T0" fmla="*/ 0 w 53"/>
              <a:gd name="T1" fmla="*/ 2147483647 h 77"/>
              <a:gd name="T2" fmla="*/ 2147483647 w 53"/>
              <a:gd name="T3" fmla="*/ 2147483647 h 77"/>
              <a:gd name="T4" fmla="*/ 2147483647 w 53"/>
              <a:gd name="T5" fmla="*/ 2147483647 h 77"/>
              <a:gd name="T6" fmla="*/ 2147483647 w 53"/>
              <a:gd name="T7" fmla="*/ 2147483647 h 77"/>
              <a:gd name="T8" fmla="*/ 2147483647 w 53"/>
              <a:gd name="T9" fmla="*/ 0 h 77"/>
              <a:gd name="T10" fmla="*/ 2147483647 w 53"/>
              <a:gd name="T11" fmla="*/ 2147483647 h 77"/>
              <a:gd name="T12" fmla="*/ 2147483647 w 53"/>
              <a:gd name="T13" fmla="*/ 2147483647 h 77"/>
              <a:gd name="T14" fmla="*/ 2147483647 w 53"/>
              <a:gd name="T15" fmla="*/ 2147483647 h 77"/>
              <a:gd name="T16" fmla="*/ 2147483647 w 53"/>
              <a:gd name="T17" fmla="*/ 2147483647 h 77"/>
              <a:gd name="T18" fmla="*/ 2147483647 w 53"/>
              <a:gd name="T19" fmla="*/ 2147483647 h 77"/>
              <a:gd name="T20" fmla="*/ 2147483647 w 53"/>
              <a:gd name="T21" fmla="*/ 2147483647 h 77"/>
              <a:gd name="T22" fmla="*/ 2147483647 w 53"/>
              <a:gd name="T23" fmla="*/ 2147483647 h 77"/>
              <a:gd name="T24" fmla="*/ 0 w 53"/>
              <a:gd name="T25" fmla="*/ 2147483647 h 77"/>
              <a:gd name="T26" fmla="*/ 0 w 53"/>
              <a:gd name="T27" fmla="*/ 2147483647 h 77"/>
              <a:gd name="T28" fmla="*/ 2147483647 w 53"/>
              <a:gd name="T29" fmla="*/ 2147483647 h 77"/>
              <a:gd name="T30" fmla="*/ 2147483647 w 53"/>
              <a:gd name="T31" fmla="*/ 2147483647 h 77"/>
              <a:gd name="T32" fmla="*/ 2147483647 w 53"/>
              <a:gd name="T33" fmla="*/ 2147483647 h 77"/>
              <a:gd name="T34" fmla="*/ 2147483647 w 53"/>
              <a:gd name="T35" fmla="*/ 2147483647 h 77"/>
              <a:gd name="T36" fmla="*/ 2147483647 w 53"/>
              <a:gd name="T37" fmla="*/ 2147483647 h 77"/>
              <a:gd name="T38" fmla="*/ 2147483647 w 53"/>
              <a:gd name="T39" fmla="*/ 2147483647 h 77"/>
              <a:gd name="T40" fmla="*/ 2147483647 w 53"/>
              <a:gd name="T41" fmla="*/ 2147483647 h 77"/>
              <a:gd name="T42" fmla="*/ 2147483647 w 53"/>
              <a:gd name="T43" fmla="*/ 2147483647 h 77"/>
              <a:gd name="T44" fmla="*/ 2147483647 w 53"/>
              <a:gd name="T45" fmla="*/ 2147483647 h 7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53" h="77">
                <a:moveTo>
                  <a:pt x="0" y="1"/>
                </a:moveTo>
                <a:lnTo>
                  <a:pt x="13" y="1"/>
                </a:lnTo>
                <a:lnTo>
                  <a:pt x="13" y="9"/>
                </a:lnTo>
                <a:cubicBezTo>
                  <a:pt x="15" y="7"/>
                  <a:pt x="17" y="4"/>
                  <a:pt x="20" y="3"/>
                </a:cubicBezTo>
                <a:cubicBezTo>
                  <a:pt x="23" y="1"/>
                  <a:pt x="27" y="0"/>
                  <a:pt x="30" y="0"/>
                </a:cubicBezTo>
                <a:cubicBezTo>
                  <a:pt x="37" y="0"/>
                  <a:pt x="42" y="3"/>
                  <a:pt x="46" y="8"/>
                </a:cubicBezTo>
                <a:cubicBezTo>
                  <a:pt x="51" y="13"/>
                  <a:pt x="53" y="19"/>
                  <a:pt x="53" y="28"/>
                </a:cubicBezTo>
                <a:cubicBezTo>
                  <a:pt x="53" y="37"/>
                  <a:pt x="51" y="45"/>
                  <a:pt x="46" y="50"/>
                </a:cubicBezTo>
                <a:cubicBezTo>
                  <a:pt x="42" y="55"/>
                  <a:pt x="36" y="57"/>
                  <a:pt x="30" y="57"/>
                </a:cubicBezTo>
                <a:cubicBezTo>
                  <a:pt x="27" y="57"/>
                  <a:pt x="24" y="57"/>
                  <a:pt x="22" y="55"/>
                </a:cubicBezTo>
                <a:cubicBezTo>
                  <a:pt x="19" y="54"/>
                  <a:pt x="17" y="52"/>
                  <a:pt x="14" y="49"/>
                </a:cubicBezTo>
                <a:lnTo>
                  <a:pt x="14" y="77"/>
                </a:lnTo>
                <a:lnTo>
                  <a:pt x="0" y="77"/>
                </a:lnTo>
                <a:lnTo>
                  <a:pt x="0" y="1"/>
                </a:lnTo>
                <a:close/>
                <a:moveTo>
                  <a:pt x="14" y="28"/>
                </a:moveTo>
                <a:cubicBezTo>
                  <a:pt x="14" y="34"/>
                  <a:pt x="15" y="38"/>
                  <a:pt x="18" y="41"/>
                </a:cubicBezTo>
                <a:cubicBezTo>
                  <a:pt x="20" y="44"/>
                  <a:pt x="23" y="46"/>
                  <a:pt x="27" y="46"/>
                </a:cubicBezTo>
                <a:cubicBezTo>
                  <a:pt x="30" y="46"/>
                  <a:pt x="33" y="44"/>
                  <a:pt x="35" y="42"/>
                </a:cubicBezTo>
                <a:cubicBezTo>
                  <a:pt x="37" y="39"/>
                  <a:pt x="38" y="35"/>
                  <a:pt x="38" y="28"/>
                </a:cubicBezTo>
                <a:cubicBezTo>
                  <a:pt x="38" y="23"/>
                  <a:pt x="37" y="18"/>
                  <a:pt x="35" y="16"/>
                </a:cubicBezTo>
                <a:cubicBezTo>
                  <a:pt x="33" y="13"/>
                  <a:pt x="30" y="12"/>
                  <a:pt x="26" y="12"/>
                </a:cubicBezTo>
                <a:cubicBezTo>
                  <a:pt x="23" y="12"/>
                  <a:pt x="20" y="13"/>
                  <a:pt x="17" y="16"/>
                </a:cubicBezTo>
                <a:cubicBezTo>
                  <a:pt x="15" y="18"/>
                  <a:pt x="14" y="22"/>
                  <a:pt x="14" y="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Freeform 19"/>
          <p:cNvSpPr>
            <a:spLocks/>
          </p:cNvSpPr>
          <p:nvPr/>
        </p:nvSpPr>
        <p:spPr bwMode="auto">
          <a:xfrm>
            <a:off x="1636713" y="3535363"/>
            <a:ext cx="166687" cy="258762"/>
          </a:xfrm>
          <a:custGeom>
            <a:avLst/>
            <a:gdLst>
              <a:gd name="T0" fmla="*/ 2147483647 w 36"/>
              <a:gd name="T1" fmla="*/ 2147483647 h 56"/>
              <a:gd name="T2" fmla="*/ 0 w 36"/>
              <a:gd name="T3" fmla="*/ 2147483647 h 56"/>
              <a:gd name="T4" fmla="*/ 0 w 36"/>
              <a:gd name="T5" fmla="*/ 2147483647 h 56"/>
              <a:gd name="T6" fmla="*/ 2147483647 w 36"/>
              <a:gd name="T7" fmla="*/ 2147483647 h 56"/>
              <a:gd name="T8" fmla="*/ 2147483647 w 36"/>
              <a:gd name="T9" fmla="*/ 2147483647 h 56"/>
              <a:gd name="T10" fmla="*/ 2147483647 w 36"/>
              <a:gd name="T11" fmla="*/ 2147483647 h 56"/>
              <a:gd name="T12" fmla="*/ 2147483647 w 36"/>
              <a:gd name="T13" fmla="*/ 0 h 56"/>
              <a:gd name="T14" fmla="*/ 2147483647 w 36"/>
              <a:gd name="T15" fmla="*/ 2147483647 h 56"/>
              <a:gd name="T16" fmla="*/ 2147483647 w 36"/>
              <a:gd name="T17" fmla="*/ 2147483647 h 56"/>
              <a:gd name="T18" fmla="*/ 2147483647 w 36"/>
              <a:gd name="T19" fmla="*/ 2147483647 h 56"/>
              <a:gd name="T20" fmla="*/ 2147483647 w 36"/>
              <a:gd name="T21" fmla="*/ 2147483647 h 56"/>
              <a:gd name="T22" fmla="*/ 2147483647 w 36"/>
              <a:gd name="T23" fmla="*/ 2147483647 h 56"/>
              <a:gd name="T24" fmla="*/ 2147483647 w 36"/>
              <a:gd name="T25" fmla="*/ 2147483647 h 56"/>
              <a:gd name="T26" fmla="*/ 2147483647 w 36"/>
              <a:gd name="T27" fmla="*/ 2147483647 h 5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6" h="56">
                <a:moveTo>
                  <a:pt x="15" y="56"/>
                </a:moveTo>
                <a:lnTo>
                  <a:pt x="0" y="56"/>
                </a:lnTo>
                <a:lnTo>
                  <a:pt x="0" y="1"/>
                </a:lnTo>
                <a:lnTo>
                  <a:pt x="14" y="1"/>
                </a:lnTo>
                <a:lnTo>
                  <a:pt x="14" y="9"/>
                </a:lnTo>
                <a:cubicBezTo>
                  <a:pt x="16" y="5"/>
                  <a:pt x="18" y="3"/>
                  <a:pt x="20" y="2"/>
                </a:cubicBezTo>
                <a:cubicBezTo>
                  <a:pt x="22" y="1"/>
                  <a:pt x="24" y="0"/>
                  <a:pt x="26" y="0"/>
                </a:cubicBezTo>
                <a:cubicBezTo>
                  <a:pt x="30" y="0"/>
                  <a:pt x="33" y="1"/>
                  <a:pt x="36" y="3"/>
                </a:cubicBezTo>
                <a:lnTo>
                  <a:pt x="31" y="15"/>
                </a:lnTo>
                <a:cubicBezTo>
                  <a:pt x="29" y="14"/>
                  <a:pt x="27" y="13"/>
                  <a:pt x="24" y="13"/>
                </a:cubicBezTo>
                <a:cubicBezTo>
                  <a:pt x="22" y="13"/>
                  <a:pt x="21" y="14"/>
                  <a:pt x="19" y="15"/>
                </a:cubicBezTo>
                <a:cubicBezTo>
                  <a:pt x="18" y="16"/>
                  <a:pt x="17" y="18"/>
                  <a:pt x="16" y="21"/>
                </a:cubicBezTo>
                <a:cubicBezTo>
                  <a:pt x="15" y="24"/>
                  <a:pt x="15" y="30"/>
                  <a:pt x="15" y="39"/>
                </a:cubicBezTo>
                <a:lnTo>
                  <a:pt x="15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Freeform 20"/>
          <p:cNvSpPr>
            <a:spLocks noEditPoints="1"/>
          </p:cNvSpPr>
          <p:nvPr/>
        </p:nvSpPr>
        <p:spPr bwMode="auto">
          <a:xfrm>
            <a:off x="1349375" y="3535363"/>
            <a:ext cx="236538" cy="263525"/>
          </a:xfrm>
          <a:custGeom>
            <a:avLst/>
            <a:gdLst>
              <a:gd name="T0" fmla="*/ 2147483647 w 51"/>
              <a:gd name="T1" fmla="*/ 2147483647 h 57"/>
              <a:gd name="T2" fmla="*/ 2147483647 w 51"/>
              <a:gd name="T3" fmla="*/ 2147483647 h 57"/>
              <a:gd name="T4" fmla="*/ 2147483647 w 51"/>
              <a:gd name="T5" fmla="*/ 2147483647 h 57"/>
              <a:gd name="T6" fmla="*/ 2147483647 w 51"/>
              <a:gd name="T7" fmla="*/ 2147483647 h 57"/>
              <a:gd name="T8" fmla="*/ 2147483647 w 51"/>
              <a:gd name="T9" fmla="*/ 2147483647 h 57"/>
              <a:gd name="T10" fmla="*/ 0 w 51"/>
              <a:gd name="T11" fmla="*/ 2147483647 h 57"/>
              <a:gd name="T12" fmla="*/ 2147483647 w 51"/>
              <a:gd name="T13" fmla="*/ 2147483647 h 57"/>
              <a:gd name="T14" fmla="*/ 2147483647 w 51"/>
              <a:gd name="T15" fmla="*/ 0 h 57"/>
              <a:gd name="T16" fmla="*/ 2147483647 w 51"/>
              <a:gd name="T17" fmla="*/ 2147483647 h 57"/>
              <a:gd name="T18" fmla="*/ 2147483647 w 51"/>
              <a:gd name="T19" fmla="*/ 2147483647 h 57"/>
              <a:gd name="T20" fmla="*/ 2147483647 w 51"/>
              <a:gd name="T21" fmla="*/ 2147483647 h 57"/>
              <a:gd name="T22" fmla="*/ 2147483647 w 51"/>
              <a:gd name="T23" fmla="*/ 2147483647 h 57"/>
              <a:gd name="T24" fmla="*/ 2147483647 w 51"/>
              <a:gd name="T25" fmla="*/ 2147483647 h 57"/>
              <a:gd name="T26" fmla="*/ 2147483647 w 51"/>
              <a:gd name="T27" fmla="*/ 2147483647 h 57"/>
              <a:gd name="T28" fmla="*/ 2147483647 w 51"/>
              <a:gd name="T29" fmla="*/ 2147483647 h 57"/>
              <a:gd name="T30" fmla="*/ 2147483647 w 51"/>
              <a:gd name="T31" fmla="*/ 2147483647 h 57"/>
              <a:gd name="T32" fmla="*/ 2147483647 w 51"/>
              <a:gd name="T33" fmla="*/ 2147483647 h 57"/>
              <a:gd name="T34" fmla="*/ 2147483647 w 51"/>
              <a:gd name="T35" fmla="*/ 2147483647 h 57"/>
              <a:gd name="T36" fmla="*/ 2147483647 w 51"/>
              <a:gd name="T37" fmla="*/ 2147483647 h 57"/>
              <a:gd name="T38" fmla="*/ 2147483647 w 51"/>
              <a:gd name="T39" fmla="*/ 2147483647 h 57"/>
              <a:gd name="T40" fmla="*/ 2147483647 w 51"/>
              <a:gd name="T41" fmla="*/ 2147483647 h 5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1" h="57">
                <a:moveTo>
                  <a:pt x="36" y="39"/>
                </a:moveTo>
                <a:lnTo>
                  <a:pt x="50" y="41"/>
                </a:lnTo>
                <a:cubicBezTo>
                  <a:pt x="48" y="46"/>
                  <a:pt x="45" y="50"/>
                  <a:pt x="41" y="53"/>
                </a:cubicBezTo>
                <a:cubicBezTo>
                  <a:pt x="37" y="56"/>
                  <a:pt x="32" y="57"/>
                  <a:pt x="26" y="57"/>
                </a:cubicBezTo>
                <a:cubicBezTo>
                  <a:pt x="17" y="57"/>
                  <a:pt x="10" y="54"/>
                  <a:pt x="5" y="48"/>
                </a:cubicBezTo>
                <a:cubicBezTo>
                  <a:pt x="2" y="43"/>
                  <a:pt x="0" y="37"/>
                  <a:pt x="0" y="29"/>
                </a:cubicBezTo>
                <a:cubicBezTo>
                  <a:pt x="0" y="20"/>
                  <a:pt x="2" y="13"/>
                  <a:pt x="7" y="8"/>
                </a:cubicBezTo>
                <a:cubicBezTo>
                  <a:pt x="12" y="3"/>
                  <a:pt x="18" y="0"/>
                  <a:pt x="25" y="0"/>
                </a:cubicBezTo>
                <a:cubicBezTo>
                  <a:pt x="33" y="0"/>
                  <a:pt x="40" y="3"/>
                  <a:pt x="44" y="8"/>
                </a:cubicBezTo>
                <a:cubicBezTo>
                  <a:pt x="49" y="14"/>
                  <a:pt x="51" y="22"/>
                  <a:pt x="51" y="33"/>
                </a:cubicBezTo>
                <a:lnTo>
                  <a:pt x="15" y="33"/>
                </a:lnTo>
                <a:cubicBezTo>
                  <a:pt x="15" y="37"/>
                  <a:pt x="16" y="40"/>
                  <a:pt x="18" y="43"/>
                </a:cubicBezTo>
                <a:cubicBezTo>
                  <a:pt x="20" y="45"/>
                  <a:pt x="23" y="46"/>
                  <a:pt x="27" y="46"/>
                </a:cubicBezTo>
                <a:cubicBezTo>
                  <a:pt x="29" y="46"/>
                  <a:pt x="31" y="46"/>
                  <a:pt x="32" y="45"/>
                </a:cubicBezTo>
                <a:cubicBezTo>
                  <a:pt x="34" y="43"/>
                  <a:pt x="35" y="41"/>
                  <a:pt x="36" y="39"/>
                </a:cubicBezTo>
                <a:close/>
                <a:moveTo>
                  <a:pt x="37" y="24"/>
                </a:moveTo>
                <a:cubicBezTo>
                  <a:pt x="37" y="20"/>
                  <a:pt x="35" y="17"/>
                  <a:pt x="33" y="14"/>
                </a:cubicBezTo>
                <a:cubicBezTo>
                  <a:pt x="31" y="12"/>
                  <a:pt x="29" y="11"/>
                  <a:pt x="26" y="11"/>
                </a:cubicBezTo>
                <a:cubicBezTo>
                  <a:pt x="23" y="11"/>
                  <a:pt x="20" y="12"/>
                  <a:pt x="18" y="15"/>
                </a:cubicBezTo>
                <a:cubicBezTo>
                  <a:pt x="16" y="17"/>
                  <a:pt x="15" y="20"/>
                  <a:pt x="15" y="24"/>
                </a:cubicBezTo>
                <a:lnTo>
                  <a:pt x="37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4" name="Freeform 21"/>
          <p:cNvSpPr>
            <a:spLocks/>
          </p:cNvSpPr>
          <p:nvPr/>
        </p:nvSpPr>
        <p:spPr bwMode="auto">
          <a:xfrm>
            <a:off x="955675" y="3540125"/>
            <a:ext cx="374650" cy="254000"/>
          </a:xfrm>
          <a:custGeom>
            <a:avLst/>
            <a:gdLst>
              <a:gd name="T0" fmla="*/ 2147483647 w 81"/>
              <a:gd name="T1" fmla="*/ 2147483647 h 55"/>
              <a:gd name="T2" fmla="*/ 0 w 81"/>
              <a:gd name="T3" fmla="*/ 0 h 55"/>
              <a:gd name="T4" fmla="*/ 2147483647 w 81"/>
              <a:gd name="T5" fmla="*/ 0 h 55"/>
              <a:gd name="T6" fmla="*/ 2147483647 w 81"/>
              <a:gd name="T7" fmla="*/ 2147483647 h 55"/>
              <a:gd name="T8" fmla="*/ 2147483647 w 81"/>
              <a:gd name="T9" fmla="*/ 0 h 55"/>
              <a:gd name="T10" fmla="*/ 2147483647 w 81"/>
              <a:gd name="T11" fmla="*/ 0 h 55"/>
              <a:gd name="T12" fmla="*/ 2147483647 w 81"/>
              <a:gd name="T13" fmla="*/ 2147483647 h 55"/>
              <a:gd name="T14" fmla="*/ 2147483647 w 81"/>
              <a:gd name="T15" fmla="*/ 0 h 55"/>
              <a:gd name="T16" fmla="*/ 2147483647 w 81"/>
              <a:gd name="T17" fmla="*/ 0 h 55"/>
              <a:gd name="T18" fmla="*/ 2147483647 w 81"/>
              <a:gd name="T19" fmla="*/ 2147483647 h 55"/>
              <a:gd name="T20" fmla="*/ 2147483647 w 81"/>
              <a:gd name="T21" fmla="*/ 2147483647 h 55"/>
              <a:gd name="T22" fmla="*/ 2147483647 w 81"/>
              <a:gd name="T23" fmla="*/ 2147483647 h 55"/>
              <a:gd name="T24" fmla="*/ 2147483647 w 81"/>
              <a:gd name="T25" fmla="*/ 2147483647 h 55"/>
              <a:gd name="T26" fmla="*/ 2147483647 w 81"/>
              <a:gd name="T27" fmla="*/ 2147483647 h 5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" h="55">
                <a:moveTo>
                  <a:pt x="17" y="55"/>
                </a:moveTo>
                <a:lnTo>
                  <a:pt x="0" y="0"/>
                </a:lnTo>
                <a:lnTo>
                  <a:pt x="14" y="0"/>
                </a:lnTo>
                <a:lnTo>
                  <a:pt x="24" y="36"/>
                </a:lnTo>
                <a:lnTo>
                  <a:pt x="34" y="0"/>
                </a:lnTo>
                <a:lnTo>
                  <a:pt x="48" y="0"/>
                </a:lnTo>
                <a:lnTo>
                  <a:pt x="57" y="36"/>
                </a:lnTo>
                <a:lnTo>
                  <a:pt x="67" y="0"/>
                </a:lnTo>
                <a:lnTo>
                  <a:pt x="81" y="0"/>
                </a:lnTo>
                <a:lnTo>
                  <a:pt x="64" y="55"/>
                </a:lnTo>
                <a:lnTo>
                  <a:pt x="50" y="55"/>
                </a:lnTo>
                <a:lnTo>
                  <a:pt x="40" y="20"/>
                </a:lnTo>
                <a:lnTo>
                  <a:pt x="31" y="55"/>
                </a:lnTo>
                <a:lnTo>
                  <a:pt x="17" y="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5" name="Freeform 22"/>
          <p:cNvSpPr>
            <a:spLocks noEditPoints="1"/>
          </p:cNvSpPr>
          <p:nvPr/>
        </p:nvSpPr>
        <p:spPr bwMode="auto">
          <a:xfrm>
            <a:off x="673100" y="3535363"/>
            <a:ext cx="258763" cy="263525"/>
          </a:xfrm>
          <a:custGeom>
            <a:avLst/>
            <a:gdLst>
              <a:gd name="T0" fmla="*/ 0 w 56"/>
              <a:gd name="T1" fmla="*/ 2147483647 h 57"/>
              <a:gd name="T2" fmla="*/ 2147483647 w 56"/>
              <a:gd name="T3" fmla="*/ 2147483647 h 57"/>
              <a:gd name="T4" fmla="*/ 2147483647 w 56"/>
              <a:gd name="T5" fmla="*/ 2147483647 h 57"/>
              <a:gd name="T6" fmla="*/ 2147483647 w 56"/>
              <a:gd name="T7" fmla="*/ 0 h 57"/>
              <a:gd name="T8" fmla="*/ 2147483647 w 56"/>
              <a:gd name="T9" fmla="*/ 2147483647 h 57"/>
              <a:gd name="T10" fmla="*/ 2147483647 w 56"/>
              <a:gd name="T11" fmla="*/ 2147483647 h 57"/>
              <a:gd name="T12" fmla="*/ 2147483647 w 56"/>
              <a:gd name="T13" fmla="*/ 2147483647 h 57"/>
              <a:gd name="T14" fmla="*/ 2147483647 w 56"/>
              <a:gd name="T15" fmla="*/ 2147483647 h 57"/>
              <a:gd name="T16" fmla="*/ 2147483647 w 56"/>
              <a:gd name="T17" fmla="*/ 2147483647 h 57"/>
              <a:gd name="T18" fmla="*/ 2147483647 w 56"/>
              <a:gd name="T19" fmla="*/ 2147483647 h 57"/>
              <a:gd name="T20" fmla="*/ 0 w 56"/>
              <a:gd name="T21" fmla="*/ 2147483647 h 57"/>
              <a:gd name="T22" fmla="*/ 2147483647 w 56"/>
              <a:gd name="T23" fmla="*/ 2147483647 h 57"/>
              <a:gd name="T24" fmla="*/ 2147483647 w 56"/>
              <a:gd name="T25" fmla="*/ 2147483647 h 57"/>
              <a:gd name="T26" fmla="*/ 2147483647 w 56"/>
              <a:gd name="T27" fmla="*/ 2147483647 h 57"/>
              <a:gd name="T28" fmla="*/ 2147483647 w 56"/>
              <a:gd name="T29" fmla="*/ 2147483647 h 57"/>
              <a:gd name="T30" fmla="*/ 2147483647 w 56"/>
              <a:gd name="T31" fmla="*/ 2147483647 h 57"/>
              <a:gd name="T32" fmla="*/ 2147483647 w 56"/>
              <a:gd name="T33" fmla="*/ 2147483647 h 57"/>
              <a:gd name="T34" fmla="*/ 2147483647 w 56"/>
              <a:gd name="T35" fmla="*/ 2147483647 h 57"/>
              <a:gd name="T36" fmla="*/ 2147483647 w 56"/>
              <a:gd name="T37" fmla="*/ 2147483647 h 57"/>
              <a:gd name="T38" fmla="*/ 2147483647 w 56"/>
              <a:gd name="T39" fmla="*/ 2147483647 h 5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6" h="57">
                <a:moveTo>
                  <a:pt x="0" y="28"/>
                </a:moveTo>
                <a:cubicBezTo>
                  <a:pt x="0" y="23"/>
                  <a:pt x="1" y="18"/>
                  <a:pt x="3" y="14"/>
                </a:cubicBezTo>
                <a:cubicBezTo>
                  <a:pt x="6" y="9"/>
                  <a:pt x="9" y="6"/>
                  <a:pt x="14" y="4"/>
                </a:cubicBezTo>
                <a:cubicBezTo>
                  <a:pt x="18" y="1"/>
                  <a:pt x="23" y="0"/>
                  <a:pt x="28" y="0"/>
                </a:cubicBezTo>
                <a:cubicBezTo>
                  <a:pt x="36" y="0"/>
                  <a:pt x="43" y="3"/>
                  <a:pt x="49" y="8"/>
                </a:cubicBezTo>
                <a:cubicBezTo>
                  <a:pt x="54" y="14"/>
                  <a:pt x="56" y="20"/>
                  <a:pt x="56" y="28"/>
                </a:cubicBezTo>
                <a:cubicBezTo>
                  <a:pt x="56" y="37"/>
                  <a:pt x="54" y="44"/>
                  <a:pt x="48" y="49"/>
                </a:cubicBezTo>
                <a:cubicBezTo>
                  <a:pt x="43" y="54"/>
                  <a:pt x="36" y="57"/>
                  <a:pt x="28" y="57"/>
                </a:cubicBezTo>
                <a:cubicBezTo>
                  <a:pt x="23" y="57"/>
                  <a:pt x="18" y="56"/>
                  <a:pt x="14" y="54"/>
                </a:cubicBezTo>
                <a:cubicBezTo>
                  <a:pt x="9" y="52"/>
                  <a:pt x="6" y="48"/>
                  <a:pt x="3" y="44"/>
                </a:cubicBezTo>
                <a:cubicBezTo>
                  <a:pt x="1" y="39"/>
                  <a:pt x="0" y="34"/>
                  <a:pt x="0" y="28"/>
                </a:cubicBezTo>
                <a:close/>
                <a:moveTo>
                  <a:pt x="15" y="29"/>
                </a:moveTo>
                <a:cubicBezTo>
                  <a:pt x="15" y="34"/>
                  <a:pt x="16" y="38"/>
                  <a:pt x="19" y="41"/>
                </a:cubicBezTo>
                <a:cubicBezTo>
                  <a:pt x="21" y="44"/>
                  <a:pt x="24" y="45"/>
                  <a:pt x="28" y="45"/>
                </a:cubicBezTo>
                <a:cubicBezTo>
                  <a:pt x="32" y="45"/>
                  <a:pt x="35" y="44"/>
                  <a:pt x="38" y="41"/>
                </a:cubicBezTo>
                <a:cubicBezTo>
                  <a:pt x="40" y="38"/>
                  <a:pt x="42" y="34"/>
                  <a:pt x="42" y="29"/>
                </a:cubicBezTo>
                <a:cubicBezTo>
                  <a:pt x="42" y="23"/>
                  <a:pt x="40" y="19"/>
                  <a:pt x="38" y="16"/>
                </a:cubicBezTo>
                <a:cubicBezTo>
                  <a:pt x="35" y="13"/>
                  <a:pt x="32" y="12"/>
                  <a:pt x="28" y="12"/>
                </a:cubicBezTo>
                <a:cubicBezTo>
                  <a:pt x="24" y="12"/>
                  <a:pt x="21" y="13"/>
                  <a:pt x="19" y="16"/>
                </a:cubicBezTo>
                <a:cubicBezTo>
                  <a:pt x="16" y="19"/>
                  <a:pt x="15" y="23"/>
                  <a:pt x="15" y="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6" name="Freeform 23"/>
          <p:cNvSpPr>
            <a:spLocks noEditPoints="1"/>
          </p:cNvSpPr>
          <p:nvPr/>
        </p:nvSpPr>
        <p:spPr bwMode="auto">
          <a:xfrm>
            <a:off x="385763" y="3535363"/>
            <a:ext cx="249237" cy="357187"/>
          </a:xfrm>
          <a:custGeom>
            <a:avLst/>
            <a:gdLst>
              <a:gd name="T0" fmla="*/ 0 w 54"/>
              <a:gd name="T1" fmla="*/ 2147483647 h 77"/>
              <a:gd name="T2" fmla="*/ 2147483647 w 54"/>
              <a:gd name="T3" fmla="*/ 2147483647 h 77"/>
              <a:gd name="T4" fmla="*/ 2147483647 w 54"/>
              <a:gd name="T5" fmla="*/ 2147483647 h 77"/>
              <a:gd name="T6" fmla="*/ 2147483647 w 54"/>
              <a:gd name="T7" fmla="*/ 2147483647 h 77"/>
              <a:gd name="T8" fmla="*/ 2147483647 w 54"/>
              <a:gd name="T9" fmla="*/ 0 h 77"/>
              <a:gd name="T10" fmla="*/ 2147483647 w 54"/>
              <a:gd name="T11" fmla="*/ 2147483647 h 77"/>
              <a:gd name="T12" fmla="*/ 2147483647 w 54"/>
              <a:gd name="T13" fmla="*/ 2147483647 h 77"/>
              <a:gd name="T14" fmla="*/ 2147483647 w 54"/>
              <a:gd name="T15" fmla="*/ 2147483647 h 77"/>
              <a:gd name="T16" fmla="*/ 2147483647 w 54"/>
              <a:gd name="T17" fmla="*/ 2147483647 h 77"/>
              <a:gd name="T18" fmla="*/ 2147483647 w 54"/>
              <a:gd name="T19" fmla="*/ 2147483647 h 77"/>
              <a:gd name="T20" fmla="*/ 2147483647 w 54"/>
              <a:gd name="T21" fmla="*/ 2147483647 h 77"/>
              <a:gd name="T22" fmla="*/ 2147483647 w 54"/>
              <a:gd name="T23" fmla="*/ 2147483647 h 77"/>
              <a:gd name="T24" fmla="*/ 0 w 54"/>
              <a:gd name="T25" fmla="*/ 2147483647 h 77"/>
              <a:gd name="T26" fmla="*/ 0 w 54"/>
              <a:gd name="T27" fmla="*/ 2147483647 h 77"/>
              <a:gd name="T28" fmla="*/ 2147483647 w 54"/>
              <a:gd name="T29" fmla="*/ 2147483647 h 77"/>
              <a:gd name="T30" fmla="*/ 2147483647 w 54"/>
              <a:gd name="T31" fmla="*/ 2147483647 h 77"/>
              <a:gd name="T32" fmla="*/ 2147483647 w 54"/>
              <a:gd name="T33" fmla="*/ 2147483647 h 77"/>
              <a:gd name="T34" fmla="*/ 2147483647 w 54"/>
              <a:gd name="T35" fmla="*/ 2147483647 h 77"/>
              <a:gd name="T36" fmla="*/ 2147483647 w 54"/>
              <a:gd name="T37" fmla="*/ 2147483647 h 77"/>
              <a:gd name="T38" fmla="*/ 2147483647 w 54"/>
              <a:gd name="T39" fmla="*/ 2147483647 h 77"/>
              <a:gd name="T40" fmla="*/ 2147483647 w 54"/>
              <a:gd name="T41" fmla="*/ 2147483647 h 77"/>
              <a:gd name="T42" fmla="*/ 2147483647 w 54"/>
              <a:gd name="T43" fmla="*/ 2147483647 h 77"/>
              <a:gd name="T44" fmla="*/ 2147483647 w 54"/>
              <a:gd name="T45" fmla="*/ 2147483647 h 7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54" h="77">
                <a:moveTo>
                  <a:pt x="0" y="1"/>
                </a:moveTo>
                <a:lnTo>
                  <a:pt x="14" y="1"/>
                </a:lnTo>
                <a:lnTo>
                  <a:pt x="14" y="9"/>
                </a:lnTo>
                <a:cubicBezTo>
                  <a:pt x="16" y="7"/>
                  <a:pt x="18" y="4"/>
                  <a:pt x="21" y="3"/>
                </a:cubicBezTo>
                <a:cubicBezTo>
                  <a:pt x="24" y="1"/>
                  <a:pt x="27" y="0"/>
                  <a:pt x="31" y="0"/>
                </a:cubicBezTo>
                <a:cubicBezTo>
                  <a:pt x="37" y="0"/>
                  <a:pt x="43" y="3"/>
                  <a:pt x="47" y="8"/>
                </a:cubicBezTo>
                <a:cubicBezTo>
                  <a:pt x="52" y="13"/>
                  <a:pt x="54" y="19"/>
                  <a:pt x="54" y="28"/>
                </a:cubicBezTo>
                <a:cubicBezTo>
                  <a:pt x="54" y="37"/>
                  <a:pt x="52" y="45"/>
                  <a:pt x="47" y="50"/>
                </a:cubicBezTo>
                <a:cubicBezTo>
                  <a:pt x="43" y="55"/>
                  <a:pt x="37" y="57"/>
                  <a:pt x="31" y="57"/>
                </a:cubicBezTo>
                <a:cubicBezTo>
                  <a:pt x="28" y="57"/>
                  <a:pt x="25" y="57"/>
                  <a:pt x="23" y="55"/>
                </a:cubicBezTo>
                <a:cubicBezTo>
                  <a:pt x="20" y="54"/>
                  <a:pt x="18" y="52"/>
                  <a:pt x="15" y="49"/>
                </a:cubicBezTo>
                <a:lnTo>
                  <a:pt x="15" y="77"/>
                </a:lnTo>
                <a:lnTo>
                  <a:pt x="0" y="77"/>
                </a:lnTo>
                <a:lnTo>
                  <a:pt x="0" y="1"/>
                </a:lnTo>
                <a:close/>
                <a:moveTo>
                  <a:pt x="15" y="28"/>
                </a:moveTo>
                <a:cubicBezTo>
                  <a:pt x="15" y="34"/>
                  <a:pt x="16" y="38"/>
                  <a:pt x="18" y="41"/>
                </a:cubicBezTo>
                <a:cubicBezTo>
                  <a:pt x="21" y="44"/>
                  <a:pt x="24" y="46"/>
                  <a:pt x="27" y="46"/>
                </a:cubicBezTo>
                <a:cubicBezTo>
                  <a:pt x="31" y="46"/>
                  <a:pt x="33" y="44"/>
                  <a:pt x="36" y="42"/>
                </a:cubicBezTo>
                <a:cubicBezTo>
                  <a:pt x="38" y="39"/>
                  <a:pt x="39" y="35"/>
                  <a:pt x="39" y="28"/>
                </a:cubicBezTo>
                <a:cubicBezTo>
                  <a:pt x="39" y="23"/>
                  <a:pt x="38" y="18"/>
                  <a:pt x="36" y="16"/>
                </a:cubicBezTo>
                <a:cubicBezTo>
                  <a:pt x="33" y="13"/>
                  <a:pt x="30" y="12"/>
                  <a:pt x="27" y="12"/>
                </a:cubicBezTo>
                <a:cubicBezTo>
                  <a:pt x="23" y="12"/>
                  <a:pt x="20" y="13"/>
                  <a:pt x="18" y="16"/>
                </a:cubicBezTo>
                <a:cubicBezTo>
                  <a:pt x="16" y="18"/>
                  <a:pt x="15" y="22"/>
                  <a:pt x="15" y="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7" name="Freeform 24"/>
          <p:cNvSpPr>
            <a:spLocks/>
          </p:cNvSpPr>
          <p:nvPr/>
        </p:nvSpPr>
        <p:spPr bwMode="auto">
          <a:xfrm>
            <a:off x="3795713" y="3429000"/>
            <a:ext cx="615950" cy="388938"/>
          </a:xfrm>
          <a:custGeom>
            <a:avLst/>
            <a:gdLst>
              <a:gd name="T0" fmla="*/ 2147483647 w 133"/>
              <a:gd name="T1" fmla="*/ 2147483647 h 84"/>
              <a:gd name="T2" fmla="*/ 2147483647 w 133"/>
              <a:gd name="T3" fmla="*/ 2147483647 h 84"/>
              <a:gd name="T4" fmla="*/ 2147483647 w 133"/>
              <a:gd name="T5" fmla="*/ 2147483647 h 84"/>
              <a:gd name="T6" fmla="*/ 2147483647 w 133"/>
              <a:gd name="T7" fmla="*/ 2147483647 h 84"/>
              <a:gd name="T8" fmla="*/ 2147483647 w 133"/>
              <a:gd name="T9" fmla="*/ 2147483647 h 84"/>
              <a:gd name="T10" fmla="*/ 0 w 133"/>
              <a:gd name="T11" fmla="*/ 2147483647 h 84"/>
              <a:gd name="T12" fmla="*/ 2147483647 w 133"/>
              <a:gd name="T13" fmla="*/ 2147483647 h 84"/>
              <a:gd name="T14" fmla="*/ 2147483647 w 133"/>
              <a:gd name="T15" fmla="*/ 2147483647 h 84"/>
              <a:gd name="T16" fmla="*/ 2147483647 w 133"/>
              <a:gd name="T17" fmla="*/ 2147483647 h 84"/>
              <a:gd name="T18" fmla="*/ 2147483647 w 133"/>
              <a:gd name="T19" fmla="*/ 2147483647 h 84"/>
              <a:gd name="T20" fmla="*/ 2147483647 w 133"/>
              <a:gd name="T21" fmla="*/ 2147483647 h 84"/>
              <a:gd name="T22" fmla="*/ 2147483647 w 133"/>
              <a:gd name="T23" fmla="*/ 2147483647 h 84"/>
              <a:gd name="T24" fmla="*/ 2147483647 w 133"/>
              <a:gd name="T25" fmla="*/ 2147483647 h 84"/>
              <a:gd name="T26" fmla="*/ 2147483647 w 133"/>
              <a:gd name="T27" fmla="*/ 2147483647 h 84"/>
              <a:gd name="T28" fmla="*/ 2147483647 w 133"/>
              <a:gd name="T29" fmla="*/ 2147483647 h 84"/>
              <a:gd name="T30" fmla="*/ 2147483647 w 133"/>
              <a:gd name="T31" fmla="*/ 2147483647 h 84"/>
              <a:gd name="T32" fmla="*/ 2147483647 w 133"/>
              <a:gd name="T33" fmla="*/ 2147483647 h 84"/>
              <a:gd name="T34" fmla="*/ 2147483647 w 133"/>
              <a:gd name="T35" fmla="*/ 2147483647 h 8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3" h="84">
                <a:moveTo>
                  <a:pt x="77" y="33"/>
                </a:moveTo>
                <a:cubicBezTo>
                  <a:pt x="72" y="25"/>
                  <a:pt x="66" y="16"/>
                  <a:pt x="57" y="16"/>
                </a:cubicBezTo>
                <a:cubicBezTo>
                  <a:pt x="51" y="16"/>
                  <a:pt x="42" y="23"/>
                  <a:pt x="34" y="35"/>
                </a:cubicBezTo>
                <a:cubicBezTo>
                  <a:pt x="28" y="43"/>
                  <a:pt x="20" y="61"/>
                  <a:pt x="14" y="76"/>
                </a:cubicBezTo>
                <a:cubicBezTo>
                  <a:pt x="11" y="81"/>
                  <a:pt x="10" y="80"/>
                  <a:pt x="6" y="80"/>
                </a:cubicBezTo>
                <a:cubicBezTo>
                  <a:pt x="2" y="80"/>
                  <a:pt x="0" y="80"/>
                  <a:pt x="0" y="72"/>
                </a:cubicBezTo>
                <a:cubicBezTo>
                  <a:pt x="1" y="43"/>
                  <a:pt x="3" y="23"/>
                  <a:pt x="2" y="8"/>
                </a:cubicBezTo>
                <a:cubicBezTo>
                  <a:pt x="2" y="6"/>
                  <a:pt x="2" y="6"/>
                  <a:pt x="3" y="5"/>
                </a:cubicBezTo>
                <a:cubicBezTo>
                  <a:pt x="5" y="4"/>
                  <a:pt x="6" y="3"/>
                  <a:pt x="9" y="2"/>
                </a:cubicBezTo>
                <a:cubicBezTo>
                  <a:pt x="12" y="0"/>
                  <a:pt x="15" y="3"/>
                  <a:pt x="15" y="8"/>
                </a:cubicBezTo>
                <a:cubicBezTo>
                  <a:pt x="15" y="14"/>
                  <a:pt x="16" y="21"/>
                  <a:pt x="15" y="41"/>
                </a:cubicBezTo>
                <a:cubicBezTo>
                  <a:pt x="21" y="28"/>
                  <a:pt x="21" y="28"/>
                  <a:pt x="29" y="18"/>
                </a:cubicBezTo>
                <a:cubicBezTo>
                  <a:pt x="42" y="3"/>
                  <a:pt x="57" y="1"/>
                  <a:pt x="65" y="4"/>
                </a:cubicBezTo>
                <a:cubicBezTo>
                  <a:pt x="88" y="11"/>
                  <a:pt x="96" y="41"/>
                  <a:pt x="103" y="57"/>
                </a:cubicBezTo>
                <a:cubicBezTo>
                  <a:pt x="111" y="74"/>
                  <a:pt x="116" y="66"/>
                  <a:pt x="121" y="60"/>
                </a:cubicBezTo>
                <a:cubicBezTo>
                  <a:pt x="124" y="63"/>
                  <a:pt x="126" y="64"/>
                  <a:pt x="133" y="65"/>
                </a:cubicBezTo>
                <a:cubicBezTo>
                  <a:pt x="118" y="84"/>
                  <a:pt x="109" y="81"/>
                  <a:pt x="105" y="79"/>
                </a:cubicBezTo>
                <a:cubicBezTo>
                  <a:pt x="93" y="75"/>
                  <a:pt x="85" y="47"/>
                  <a:pt x="77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8" name="Freeform 25"/>
          <p:cNvSpPr>
            <a:spLocks/>
          </p:cNvSpPr>
          <p:nvPr/>
        </p:nvSpPr>
        <p:spPr bwMode="auto">
          <a:xfrm>
            <a:off x="3233738" y="3433763"/>
            <a:ext cx="561975" cy="374650"/>
          </a:xfrm>
          <a:custGeom>
            <a:avLst/>
            <a:gdLst>
              <a:gd name="T0" fmla="*/ 2147483647 w 121"/>
              <a:gd name="T1" fmla="*/ 2147483647 h 81"/>
              <a:gd name="T2" fmla="*/ 2147483647 w 121"/>
              <a:gd name="T3" fmla="*/ 2147483647 h 81"/>
              <a:gd name="T4" fmla="*/ 2147483647 w 121"/>
              <a:gd name="T5" fmla="*/ 2147483647 h 81"/>
              <a:gd name="T6" fmla="*/ 2147483647 w 121"/>
              <a:gd name="T7" fmla="*/ 2147483647 h 81"/>
              <a:gd name="T8" fmla="*/ 0 w 121"/>
              <a:gd name="T9" fmla="*/ 2147483647 h 81"/>
              <a:gd name="T10" fmla="*/ 2147483647 w 121"/>
              <a:gd name="T11" fmla="*/ 2147483647 h 81"/>
              <a:gd name="T12" fmla="*/ 2147483647 w 121"/>
              <a:gd name="T13" fmla="*/ 2147483647 h 81"/>
              <a:gd name="T14" fmla="*/ 2147483647 w 121"/>
              <a:gd name="T15" fmla="*/ 2147483647 h 81"/>
              <a:gd name="T16" fmla="*/ 2147483647 w 121"/>
              <a:gd name="T17" fmla="*/ 2147483647 h 81"/>
              <a:gd name="T18" fmla="*/ 2147483647 w 121"/>
              <a:gd name="T19" fmla="*/ 2147483647 h 81"/>
              <a:gd name="T20" fmla="*/ 2147483647 w 121"/>
              <a:gd name="T21" fmla="*/ 2147483647 h 81"/>
              <a:gd name="T22" fmla="*/ 2147483647 w 121"/>
              <a:gd name="T23" fmla="*/ 2147483647 h 8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1" h="81">
                <a:moveTo>
                  <a:pt x="121" y="7"/>
                </a:moveTo>
                <a:cubicBezTo>
                  <a:pt x="108" y="51"/>
                  <a:pt x="85" y="75"/>
                  <a:pt x="69" y="79"/>
                </a:cubicBezTo>
                <a:cubicBezTo>
                  <a:pt x="55" y="81"/>
                  <a:pt x="41" y="77"/>
                  <a:pt x="27" y="46"/>
                </a:cubicBezTo>
                <a:cubicBezTo>
                  <a:pt x="23" y="36"/>
                  <a:pt x="22" y="24"/>
                  <a:pt x="8" y="29"/>
                </a:cubicBezTo>
                <a:cubicBezTo>
                  <a:pt x="5" y="24"/>
                  <a:pt x="3" y="23"/>
                  <a:pt x="0" y="20"/>
                </a:cubicBezTo>
                <a:cubicBezTo>
                  <a:pt x="9" y="14"/>
                  <a:pt x="15" y="15"/>
                  <a:pt x="20" y="16"/>
                </a:cubicBezTo>
                <a:cubicBezTo>
                  <a:pt x="28" y="19"/>
                  <a:pt x="34" y="27"/>
                  <a:pt x="37" y="36"/>
                </a:cubicBezTo>
                <a:cubicBezTo>
                  <a:pt x="44" y="50"/>
                  <a:pt x="55" y="72"/>
                  <a:pt x="68" y="66"/>
                </a:cubicBezTo>
                <a:cubicBezTo>
                  <a:pt x="74" y="62"/>
                  <a:pt x="92" y="50"/>
                  <a:pt x="110" y="2"/>
                </a:cubicBezTo>
                <a:cubicBezTo>
                  <a:pt x="111" y="0"/>
                  <a:pt x="112" y="0"/>
                  <a:pt x="114" y="1"/>
                </a:cubicBezTo>
                <a:cubicBezTo>
                  <a:pt x="115" y="2"/>
                  <a:pt x="117" y="3"/>
                  <a:pt x="119" y="4"/>
                </a:cubicBezTo>
                <a:cubicBezTo>
                  <a:pt x="120" y="4"/>
                  <a:pt x="121" y="5"/>
                  <a:pt x="121" y="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Oval 26"/>
          <p:cNvSpPr>
            <a:spLocks noChangeArrowheads="1"/>
          </p:cNvSpPr>
          <p:nvPr/>
        </p:nvSpPr>
        <p:spPr bwMode="auto">
          <a:xfrm>
            <a:off x="3040063" y="3525838"/>
            <a:ext cx="222250" cy="222250"/>
          </a:xfrm>
          <a:prstGeom prst="ellipse">
            <a:avLst/>
          </a:prstGeom>
          <a:solidFill>
            <a:srgbClr val="9C0E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  <p:pic>
        <p:nvPicPr>
          <p:cNvPr id="12291" name="Picture 45" descr="Picture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1600200"/>
            <a:ext cx="7508875" cy="423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3208338"/>
            <a:ext cx="3733800" cy="981075"/>
          </a:xfrm>
        </p:spPr>
        <p:txBody>
          <a:bodyPr/>
          <a:lstStyle/>
          <a:p>
            <a:pPr eaLnBrk="1" hangingPunct="1"/>
            <a:r>
              <a:rPr lang="en-US" altLang="en-US" smtClean="0"/>
              <a:t>Xin cảm ơn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038600"/>
            <a:ext cx="1981200" cy="457200"/>
          </a:xfrm>
        </p:spPr>
        <p:txBody>
          <a:bodyPr/>
          <a:lstStyle/>
          <a:p>
            <a:pPr algn="l" eaLnBrk="1" hangingPunct="1"/>
            <a:r>
              <a:rPr lang="en-US" altLang="en-US" smtClean="0"/>
              <a:t>www.powerpoint.vn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2"/>
          <p:cNvSpPr>
            <a:spLocks noChangeArrowheads="1"/>
          </p:cNvSpPr>
          <p:nvPr/>
        </p:nvSpPr>
        <p:spPr bwMode="gray">
          <a:xfrm flipV="1">
            <a:off x="1042988" y="5370513"/>
            <a:ext cx="3306762" cy="487362"/>
          </a:xfrm>
          <a:prstGeom prst="ellipse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gray">
          <a:xfrm flipV="1">
            <a:off x="4611688" y="5343525"/>
            <a:ext cx="3305175" cy="485775"/>
          </a:xfrm>
          <a:prstGeom prst="ellipse">
            <a:avLst/>
          </a:prstGeom>
          <a:solidFill>
            <a:schemeClr val="hlink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928813" y="325438"/>
            <a:ext cx="6757987" cy="927100"/>
          </a:xfrm>
        </p:spPr>
        <p:txBody>
          <a:bodyPr/>
          <a:lstStyle/>
          <a:p>
            <a:pPr eaLnBrk="1" hangingPunct="1"/>
            <a:r>
              <a:rPr lang="en-US" altLang="en-US" smtClean="0"/>
              <a:t>Contents</a:t>
            </a:r>
            <a:endParaRPr lang="en-US" altLang="en-US" smtClean="0">
              <a:solidFill>
                <a:schemeClr val="accent1"/>
              </a:solidFill>
            </a:endParaRPr>
          </a:p>
        </p:txBody>
      </p:sp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1147763" y="2422525"/>
            <a:ext cx="3106737" cy="3076575"/>
            <a:chOff x="723" y="1673"/>
            <a:chExt cx="1957" cy="1938"/>
          </a:xfrm>
        </p:grpSpPr>
        <p:sp>
          <p:nvSpPr>
            <p:cNvPr id="57350" name="Rectangle 6"/>
            <p:cNvSpPr>
              <a:spLocks noChangeArrowheads="1"/>
            </p:cNvSpPr>
            <p:nvPr/>
          </p:nvSpPr>
          <p:spPr bwMode="gray">
            <a:xfrm>
              <a:off x="2367" y="1675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1" name="Rectangle 7"/>
            <p:cNvSpPr>
              <a:spLocks noChangeArrowheads="1"/>
            </p:cNvSpPr>
            <p:nvPr/>
          </p:nvSpPr>
          <p:spPr bwMode="gray">
            <a:xfrm>
              <a:off x="940" y="1673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52" name="AutoShape 8"/>
            <p:cNvSpPr>
              <a:spLocks noChangeArrowheads="1"/>
            </p:cNvSpPr>
            <p:nvPr/>
          </p:nvSpPr>
          <p:spPr bwMode="gray">
            <a:xfrm>
              <a:off x="723" y="1798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>
                  <a:solidFill>
                    <a:srgbClr val="F8F8F8"/>
                  </a:solidFill>
                </a:rPr>
                <a:t> </a:t>
              </a:r>
              <a:r>
                <a:rPr lang="en-US" sz="1600" b="1">
                  <a:solidFill>
                    <a:srgbClr val="F8F8F8"/>
                  </a:solidFill>
                </a:rPr>
                <a:t>Add your text in here</a:t>
              </a:r>
            </a:p>
          </p:txBody>
        </p:sp>
        <p:sp>
          <p:nvSpPr>
            <p:cNvPr id="57353" name="AutoShape 9"/>
            <p:cNvSpPr>
              <a:spLocks noChangeArrowheads="1"/>
            </p:cNvSpPr>
            <p:nvPr/>
          </p:nvSpPr>
          <p:spPr bwMode="gray">
            <a:xfrm>
              <a:off x="723" y="2134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5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  <p:sp>
          <p:nvSpPr>
            <p:cNvPr id="57354" name="AutoShape 10"/>
            <p:cNvSpPr>
              <a:spLocks noChangeArrowheads="1"/>
            </p:cNvSpPr>
            <p:nvPr/>
          </p:nvSpPr>
          <p:spPr bwMode="gray">
            <a:xfrm>
              <a:off x="723" y="2470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  <p:sp>
          <p:nvSpPr>
            <p:cNvPr id="57355" name="AutoShape 11"/>
            <p:cNvSpPr>
              <a:spLocks noChangeArrowheads="1"/>
            </p:cNvSpPr>
            <p:nvPr/>
          </p:nvSpPr>
          <p:spPr bwMode="gray">
            <a:xfrm>
              <a:off x="723" y="2806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5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  <p:sp>
          <p:nvSpPr>
            <p:cNvPr id="57356" name="AutoShape 12"/>
            <p:cNvSpPr>
              <a:spLocks noChangeArrowheads="1"/>
            </p:cNvSpPr>
            <p:nvPr/>
          </p:nvSpPr>
          <p:spPr bwMode="gray">
            <a:xfrm>
              <a:off x="723" y="3142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</p:grpSp>
      <p:sp>
        <p:nvSpPr>
          <p:cNvPr id="4102" name="AutoShape 13"/>
          <p:cNvSpPr>
            <a:spLocks noChangeArrowheads="1"/>
          </p:cNvSpPr>
          <p:nvPr/>
        </p:nvSpPr>
        <p:spPr bwMode="auto">
          <a:xfrm>
            <a:off x="1273175" y="1303338"/>
            <a:ext cx="6553200" cy="8667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 cap="rnd">
                <a:solidFill>
                  <a:srgbClr val="C0C0C0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Design Digital Content &amp; Contents mall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developed by Guild Design Inc.</a:t>
            </a:r>
          </a:p>
        </p:txBody>
      </p:sp>
      <p:grpSp>
        <p:nvGrpSpPr>
          <p:cNvPr id="4103" name="Group 14"/>
          <p:cNvGrpSpPr>
            <a:grpSpLocks/>
          </p:cNvGrpSpPr>
          <p:nvPr/>
        </p:nvGrpSpPr>
        <p:grpSpPr bwMode="auto">
          <a:xfrm>
            <a:off x="4668838" y="2417763"/>
            <a:ext cx="3190875" cy="3081337"/>
            <a:chOff x="2941" y="1670"/>
            <a:chExt cx="2010" cy="1941"/>
          </a:xfrm>
        </p:grpSpPr>
        <p:sp>
          <p:nvSpPr>
            <p:cNvPr id="57359" name="Rectangle 15"/>
            <p:cNvSpPr>
              <a:spLocks noChangeArrowheads="1"/>
            </p:cNvSpPr>
            <p:nvPr/>
          </p:nvSpPr>
          <p:spPr bwMode="gray">
            <a:xfrm>
              <a:off x="4661" y="1670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0" name="Rectangle 16"/>
            <p:cNvSpPr>
              <a:spLocks noChangeArrowheads="1"/>
            </p:cNvSpPr>
            <p:nvPr/>
          </p:nvSpPr>
          <p:spPr bwMode="gray">
            <a:xfrm>
              <a:off x="3154" y="1675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361" name="AutoShape 17"/>
            <p:cNvSpPr>
              <a:spLocks noChangeArrowheads="1"/>
            </p:cNvSpPr>
            <p:nvPr/>
          </p:nvSpPr>
          <p:spPr bwMode="gray">
            <a:xfrm>
              <a:off x="2941" y="1801"/>
              <a:ext cx="201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>
                  <a:solidFill>
                    <a:srgbClr val="F8F8F8"/>
                  </a:solidFill>
                </a:rPr>
                <a:t> </a:t>
              </a:r>
              <a:r>
                <a:rPr lang="en-US" sz="1600" b="1">
                  <a:solidFill>
                    <a:srgbClr val="F8F8F8"/>
                  </a:solidFill>
                </a:rPr>
                <a:t>Add your text in here</a:t>
              </a:r>
            </a:p>
          </p:txBody>
        </p:sp>
        <p:sp>
          <p:nvSpPr>
            <p:cNvPr id="57362" name="AutoShape 18"/>
            <p:cNvSpPr>
              <a:spLocks noChangeArrowheads="1"/>
            </p:cNvSpPr>
            <p:nvPr/>
          </p:nvSpPr>
          <p:spPr bwMode="gray">
            <a:xfrm>
              <a:off x="2941" y="2137"/>
              <a:ext cx="201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5921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  <p:sp>
          <p:nvSpPr>
            <p:cNvPr id="57363" name="AutoShape 19"/>
            <p:cNvSpPr>
              <a:spLocks noChangeArrowheads="1"/>
            </p:cNvSpPr>
            <p:nvPr/>
          </p:nvSpPr>
          <p:spPr bwMode="gray">
            <a:xfrm>
              <a:off x="2941" y="2473"/>
              <a:ext cx="201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  <p:sp>
          <p:nvSpPr>
            <p:cNvPr id="57364" name="AutoShape 20"/>
            <p:cNvSpPr>
              <a:spLocks noChangeArrowheads="1"/>
            </p:cNvSpPr>
            <p:nvPr/>
          </p:nvSpPr>
          <p:spPr bwMode="gray">
            <a:xfrm>
              <a:off x="2941" y="2809"/>
              <a:ext cx="201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5921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  <p:sp>
          <p:nvSpPr>
            <p:cNvPr id="57365" name="AutoShape 21"/>
            <p:cNvSpPr>
              <a:spLocks noChangeArrowheads="1"/>
            </p:cNvSpPr>
            <p:nvPr/>
          </p:nvSpPr>
          <p:spPr bwMode="gray">
            <a:xfrm>
              <a:off x="2941" y="3145"/>
              <a:ext cx="201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>
                  <a:solidFill>
                    <a:srgbClr val="F8F8F8"/>
                  </a:solidFill>
                </a:rPr>
                <a:t> Add your text in here</a:t>
              </a:r>
            </a:p>
          </p:txBody>
        </p:sp>
      </p:grpSp>
      <p:sp>
        <p:nvSpPr>
          <p:cNvPr id="4104" name="Rectangle 22"/>
          <p:cNvSpPr>
            <a:spLocks noChangeArrowheads="1"/>
          </p:cNvSpPr>
          <p:nvPr/>
        </p:nvSpPr>
        <p:spPr bwMode="black">
          <a:xfrm>
            <a:off x="2008188" y="5429250"/>
            <a:ext cx="136525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CFCFC"/>
                </a:solidFill>
              </a:rPr>
              <a:t>Contents 1</a:t>
            </a:r>
          </a:p>
        </p:txBody>
      </p:sp>
      <p:sp>
        <p:nvSpPr>
          <p:cNvPr id="4105" name="Rectangle 23"/>
          <p:cNvSpPr>
            <a:spLocks noChangeArrowheads="1"/>
          </p:cNvSpPr>
          <p:nvPr/>
        </p:nvSpPr>
        <p:spPr bwMode="black">
          <a:xfrm>
            <a:off x="5573713" y="5389563"/>
            <a:ext cx="1365250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CFCFC"/>
                </a:solidFill>
              </a:rPr>
              <a:t>Contents 2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Hot Tip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917700"/>
            <a:ext cx="7378700" cy="2543175"/>
          </a:xfrm>
        </p:spPr>
        <p:txBody>
          <a:bodyPr/>
          <a:lstStyle/>
          <a:p>
            <a:pPr eaLnBrk="1" hangingPunct="1">
              <a:buSzPct val="90000"/>
            </a:pPr>
            <a:r>
              <a:rPr lang="en-US" altLang="en-US" sz="2800" b="1" smtClean="0"/>
              <a:t>How do I incorporate my logo to a slide that will apply to all the other slides? </a:t>
            </a:r>
          </a:p>
          <a:p>
            <a:pPr eaLnBrk="1" hangingPunct="1">
              <a:buSzPct val="90000"/>
            </a:pPr>
            <a:endParaRPr lang="en-US" altLang="en-US" sz="2800" b="1" smtClean="0"/>
          </a:p>
          <a:p>
            <a:pPr lvl="1" eaLnBrk="1" hangingPunct="1"/>
            <a:r>
              <a:rPr lang="en-US" altLang="en-US" sz="2000" smtClean="0"/>
              <a:t>On the </a:t>
            </a:r>
            <a:r>
              <a:rPr lang="en-US" altLang="en-US" sz="2000" smtClean="0">
                <a:solidFill>
                  <a:schemeClr val="tx2"/>
                </a:solidFill>
              </a:rPr>
              <a:t>[View]</a:t>
            </a:r>
            <a:r>
              <a:rPr lang="en-US" altLang="en-US" sz="2000" smtClean="0"/>
              <a:t> menu, point to </a:t>
            </a:r>
            <a:r>
              <a:rPr lang="en-US" altLang="en-US" sz="2000" smtClean="0">
                <a:solidFill>
                  <a:schemeClr val="tx2"/>
                </a:solidFill>
              </a:rPr>
              <a:t>[Master],</a:t>
            </a:r>
            <a:r>
              <a:rPr lang="en-US" altLang="en-US" sz="2000" smtClean="0"/>
              <a:t> and then click </a:t>
            </a:r>
            <a:r>
              <a:rPr lang="en-US" altLang="en-US" sz="2000" smtClean="0">
                <a:solidFill>
                  <a:schemeClr val="tx2"/>
                </a:solidFill>
              </a:rPr>
              <a:t>[Slide Master]</a:t>
            </a:r>
            <a:r>
              <a:rPr lang="en-US" altLang="en-US" sz="2000" smtClean="0"/>
              <a:t> or </a:t>
            </a:r>
            <a:r>
              <a:rPr lang="en-US" altLang="en-US" sz="2000" smtClean="0">
                <a:solidFill>
                  <a:schemeClr val="tx2"/>
                </a:solidFill>
              </a:rPr>
              <a:t>[Notes Master].</a:t>
            </a:r>
            <a:r>
              <a:rPr lang="en-US" altLang="en-US" sz="2000" smtClean="0"/>
              <a:t> Change images to the one you like, then it will apply to all the other slides.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31963" y="4867275"/>
            <a:ext cx="6324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/>
              <a:t>[ Image information in product ]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000"/>
              <a:t> Image : www.themegallery.com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000"/>
              <a:t> Note to customers : This image has been licensed to be used within this PowerPoint template only.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                                   You may not extract the image for any other use.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  <p:grpSp>
        <p:nvGrpSpPr>
          <p:cNvPr id="6147" name="Group 29"/>
          <p:cNvGrpSpPr>
            <a:grpSpLocks/>
          </p:cNvGrpSpPr>
          <p:nvPr/>
        </p:nvGrpSpPr>
        <p:grpSpPr bwMode="auto">
          <a:xfrm>
            <a:off x="642938" y="1849438"/>
            <a:ext cx="7750175" cy="3865562"/>
            <a:chOff x="405" y="1165"/>
            <a:chExt cx="4882" cy="2435"/>
          </a:xfrm>
        </p:grpSpPr>
        <p:sp>
          <p:nvSpPr>
            <p:cNvPr id="69635" name="Freeform 3"/>
            <p:cNvSpPr>
              <a:spLocks/>
            </p:cNvSpPr>
            <p:nvPr/>
          </p:nvSpPr>
          <p:spPr bwMode="ltGray">
            <a:xfrm>
              <a:off x="632" y="1404"/>
              <a:ext cx="4655" cy="2062"/>
            </a:xfrm>
            <a:custGeom>
              <a:avLst/>
              <a:gdLst>
                <a:gd name="T0" fmla="*/ 496 w 5190"/>
                <a:gd name="T1" fmla="*/ 157 h 2298"/>
                <a:gd name="T2" fmla="*/ 0 w 5190"/>
                <a:gd name="T3" fmla="*/ 0 h 2298"/>
                <a:gd name="T4" fmla="*/ 231 w 5190"/>
                <a:gd name="T5" fmla="*/ 124 h 2298"/>
                <a:gd name="T6" fmla="*/ 4282 w 5190"/>
                <a:gd name="T7" fmla="*/ 2025 h 2298"/>
                <a:gd name="T8" fmla="*/ 3974 w 5190"/>
                <a:gd name="T9" fmla="*/ 2298 h 2298"/>
                <a:gd name="T10" fmla="*/ 5190 w 5190"/>
                <a:gd name="T11" fmla="*/ 2065 h 2298"/>
                <a:gd name="T12" fmla="*/ 5039 w 5190"/>
                <a:gd name="T13" fmla="*/ 1268 h 2298"/>
                <a:gd name="T14" fmla="*/ 4748 w 5190"/>
                <a:gd name="T15" fmla="*/ 1507 h 2298"/>
                <a:gd name="T16" fmla="*/ 496 w 5190"/>
                <a:gd name="T17" fmla="*/ 157 h 2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90" h="2298">
                  <a:moveTo>
                    <a:pt x="496" y="157"/>
                  </a:moveTo>
                  <a:lnTo>
                    <a:pt x="0" y="0"/>
                  </a:lnTo>
                  <a:lnTo>
                    <a:pt x="231" y="124"/>
                  </a:lnTo>
                  <a:lnTo>
                    <a:pt x="4282" y="2025"/>
                  </a:lnTo>
                  <a:lnTo>
                    <a:pt x="3974" y="2298"/>
                  </a:lnTo>
                  <a:lnTo>
                    <a:pt x="5190" y="2065"/>
                  </a:lnTo>
                  <a:lnTo>
                    <a:pt x="5039" y="1268"/>
                  </a:lnTo>
                  <a:lnTo>
                    <a:pt x="4748" y="1507"/>
                  </a:lnTo>
                  <a:lnTo>
                    <a:pt x="496" y="157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000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000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36" name="AutoShape 4"/>
            <p:cNvSpPr>
              <a:spLocks noChangeArrowheads="1"/>
            </p:cNvSpPr>
            <p:nvPr/>
          </p:nvSpPr>
          <p:spPr bwMode="gray">
            <a:xfrm>
              <a:off x="1308" y="1624"/>
              <a:ext cx="143" cy="88"/>
            </a:xfrm>
            <a:prstGeom prst="can">
              <a:avLst>
                <a:gd name="adj" fmla="val 39796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37" name="AutoShape 5"/>
            <p:cNvSpPr>
              <a:spLocks noChangeArrowheads="1"/>
            </p:cNvSpPr>
            <p:nvPr/>
          </p:nvSpPr>
          <p:spPr bwMode="gray">
            <a:xfrm>
              <a:off x="1879" y="1832"/>
              <a:ext cx="166" cy="120"/>
            </a:xfrm>
            <a:prstGeom prst="can">
              <a:avLst>
                <a:gd name="adj" fmla="val 27343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gray">
            <a:xfrm>
              <a:off x="2499" y="2031"/>
              <a:ext cx="226" cy="19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39" name="AutoShape 7"/>
            <p:cNvSpPr>
              <a:spLocks noChangeArrowheads="1"/>
            </p:cNvSpPr>
            <p:nvPr/>
          </p:nvSpPr>
          <p:spPr bwMode="gray">
            <a:xfrm>
              <a:off x="3991" y="2445"/>
              <a:ext cx="356" cy="430"/>
            </a:xfrm>
            <a:prstGeom prst="can">
              <a:avLst>
                <a:gd name="adj" fmla="val 21434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40" name="AutoShape 8"/>
            <p:cNvSpPr>
              <a:spLocks noChangeArrowheads="1"/>
            </p:cNvSpPr>
            <p:nvPr/>
          </p:nvSpPr>
          <p:spPr bwMode="gray">
            <a:xfrm>
              <a:off x="3228" y="2272"/>
              <a:ext cx="279" cy="269"/>
            </a:xfrm>
            <a:prstGeom prst="can">
              <a:avLst>
                <a:gd name="adj" fmla="val 21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gray">
            <a:xfrm>
              <a:off x="1079" y="1165"/>
              <a:ext cx="76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/>
                <a:t>Level 1</a:t>
              </a:r>
            </a:p>
          </p:txBody>
        </p:sp>
        <p:sp>
          <p:nvSpPr>
            <p:cNvPr id="69642" name="Text Box 10"/>
            <p:cNvSpPr txBox="1">
              <a:spLocks noChangeArrowheads="1"/>
            </p:cNvSpPr>
            <p:nvPr/>
          </p:nvSpPr>
          <p:spPr bwMode="gray">
            <a:xfrm>
              <a:off x="1671" y="1174"/>
              <a:ext cx="76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/>
                <a:t>Level 2</a:t>
              </a:r>
            </a:p>
          </p:txBody>
        </p:sp>
        <p:sp>
          <p:nvSpPr>
            <p:cNvPr id="69643" name="Text Box 11"/>
            <p:cNvSpPr txBox="1">
              <a:spLocks noChangeArrowheads="1"/>
            </p:cNvSpPr>
            <p:nvPr/>
          </p:nvSpPr>
          <p:spPr bwMode="gray">
            <a:xfrm>
              <a:off x="2323" y="1177"/>
              <a:ext cx="76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/>
                <a:t>Level 3</a:t>
              </a:r>
            </a:p>
          </p:txBody>
        </p:sp>
        <p:sp>
          <p:nvSpPr>
            <p:cNvPr id="69644" name="Text Box 12"/>
            <p:cNvSpPr txBox="1">
              <a:spLocks noChangeArrowheads="1"/>
            </p:cNvSpPr>
            <p:nvPr/>
          </p:nvSpPr>
          <p:spPr bwMode="gray">
            <a:xfrm>
              <a:off x="3074" y="1172"/>
              <a:ext cx="77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/>
                <a:t>Level 4</a:t>
              </a:r>
            </a:p>
          </p:txBody>
        </p:sp>
        <p:sp>
          <p:nvSpPr>
            <p:cNvPr id="69645" name="Text Box 13"/>
            <p:cNvSpPr txBox="1">
              <a:spLocks noChangeArrowheads="1"/>
            </p:cNvSpPr>
            <p:nvPr/>
          </p:nvSpPr>
          <p:spPr bwMode="gray">
            <a:xfrm>
              <a:off x="3864" y="1171"/>
              <a:ext cx="77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/>
                <a:t>Level 5</a:t>
              </a:r>
            </a:p>
          </p:txBody>
        </p:sp>
        <p:sp>
          <p:nvSpPr>
            <p:cNvPr id="6159" name="Text Box 14"/>
            <p:cNvSpPr txBox="1">
              <a:spLocks noChangeArrowheads="1"/>
            </p:cNvSpPr>
            <p:nvPr/>
          </p:nvSpPr>
          <p:spPr bwMode="gray">
            <a:xfrm>
              <a:off x="405" y="1840"/>
              <a:ext cx="14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87C2EA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3333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/>
                <a:t> Description of the contents</a:t>
              </a:r>
            </a:p>
          </p:txBody>
        </p:sp>
        <p:sp>
          <p:nvSpPr>
            <p:cNvPr id="6160" name="Text Box 15"/>
            <p:cNvSpPr txBox="1">
              <a:spLocks noChangeArrowheads="1"/>
            </p:cNvSpPr>
            <p:nvPr/>
          </p:nvSpPr>
          <p:spPr bwMode="gray">
            <a:xfrm>
              <a:off x="751" y="2149"/>
              <a:ext cx="1544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87C2EA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3333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300" b="1"/>
                <a:t> Description of the contents</a:t>
              </a:r>
            </a:p>
          </p:txBody>
        </p:sp>
        <p:sp>
          <p:nvSpPr>
            <p:cNvPr id="6161" name="Text Box 16"/>
            <p:cNvSpPr txBox="1">
              <a:spLocks noChangeArrowheads="1"/>
            </p:cNvSpPr>
            <p:nvPr/>
          </p:nvSpPr>
          <p:spPr bwMode="gray">
            <a:xfrm>
              <a:off x="1345" y="2506"/>
              <a:ext cx="154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87C2EA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3333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/>
                <a:t> Description of the contents</a:t>
              </a:r>
            </a:p>
          </p:txBody>
        </p:sp>
        <p:sp>
          <p:nvSpPr>
            <p:cNvPr id="6162" name="Text Box 17"/>
            <p:cNvSpPr txBox="1">
              <a:spLocks noChangeArrowheads="1"/>
            </p:cNvSpPr>
            <p:nvPr/>
          </p:nvSpPr>
          <p:spPr bwMode="gray">
            <a:xfrm>
              <a:off x="2109" y="2862"/>
              <a:ext cx="154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87C2EA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3333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/>
                <a:t> Description of the contents</a:t>
              </a:r>
            </a:p>
          </p:txBody>
        </p:sp>
        <p:sp>
          <p:nvSpPr>
            <p:cNvPr id="6163" name="Text Box 18"/>
            <p:cNvSpPr txBox="1">
              <a:spLocks noChangeArrowheads="1"/>
            </p:cNvSpPr>
            <p:nvPr/>
          </p:nvSpPr>
          <p:spPr bwMode="gray">
            <a:xfrm>
              <a:off x="2699" y="3274"/>
              <a:ext cx="154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87C2EA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3333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/>
                <a:t> Description of the contents</a:t>
              </a:r>
            </a:p>
          </p:txBody>
        </p:sp>
        <p:cxnSp>
          <p:nvCxnSpPr>
            <p:cNvPr id="6164" name="AutoShape 19"/>
            <p:cNvCxnSpPr>
              <a:cxnSpLocks noChangeShapeType="1"/>
              <a:stCxn id="69636" idx="3"/>
              <a:endCxn id="6159" idx="0"/>
            </p:cNvCxnSpPr>
            <p:nvPr/>
          </p:nvCxnSpPr>
          <p:spPr bwMode="gray">
            <a:xfrm rot="5400000">
              <a:off x="1192" y="1652"/>
              <a:ext cx="128" cy="248"/>
            </a:xfrm>
            <a:prstGeom prst="bentConnector3">
              <a:avLst>
                <a:gd name="adj1" fmla="val 49648"/>
              </a:avLst>
            </a:prstGeom>
            <a:noFill/>
            <a:ln w="9525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65" name="AutoShape 20"/>
            <p:cNvCxnSpPr>
              <a:cxnSpLocks noChangeShapeType="1"/>
              <a:stCxn id="69637" idx="3"/>
              <a:endCxn id="6160" idx="0"/>
            </p:cNvCxnSpPr>
            <p:nvPr/>
          </p:nvCxnSpPr>
          <p:spPr bwMode="gray">
            <a:xfrm rot="5400000">
              <a:off x="1644" y="1831"/>
              <a:ext cx="197" cy="439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66" name="AutoShape 21"/>
            <p:cNvCxnSpPr>
              <a:cxnSpLocks noChangeShapeType="1"/>
              <a:stCxn id="69638" idx="3"/>
              <a:endCxn id="6161" idx="0"/>
            </p:cNvCxnSpPr>
            <p:nvPr/>
          </p:nvCxnSpPr>
          <p:spPr bwMode="gray">
            <a:xfrm rot="5400000">
              <a:off x="2224" y="2118"/>
              <a:ext cx="281" cy="495"/>
            </a:xfrm>
            <a:prstGeom prst="bentConnector3">
              <a:avLst>
                <a:gd name="adj1" fmla="val 49838"/>
              </a:avLst>
            </a:prstGeom>
            <a:noFill/>
            <a:ln w="9525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67" name="AutoShape 22"/>
            <p:cNvCxnSpPr>
              <a:cxnSpLocks noChangeShapeType="1"/>
              <a:stCxn id="69640" idx="3"/>
              <a:endCxn id="6162" idx="0"/>
            </p:cNvCxnSpPr>
            <p:nvPr/>
          </p:nvCxnSpPr>
          <p:spPr bwMode="gray">
            <a:xfrm rot="5400000">
              <a:off x="2964" y="2458"/>
              <a:ext cx="321" cy="48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68" name="AutoShape 23"/>
            <p:cNvCxnSpPr>
              <a:cxnSpLocks noChangeShapeType="1"/>
              <a:stCxn id="69639" idx="3"/>
              <a:endCxn id="6163" idx="0"/>
            </p:cNvCxnSpPr>
            <p:nvPr/>
          </p:nvCxnSpPr>
          <p:spPr bwMode="gray">
            <a:xfrm rot="5400000">
              <a:off x="3621" y="2726"/>
              <a:ext cx="399" cy="697"/>
            </a:xfrm>
            <a:prstGeom prst="bentConnector3">
              <a:avLst>
                <a:gd name="adj1" fmla="val 49889"/>
              </a:avLst>
            </a:prstGeom>
            <a:noFill/>
            <a:ln w="9525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656" name="AutoShape 24"/>
            <p:cNvSpPr>
              <a:spLocks noChangeArrowheads="1"/>
            </p:cNvSpPr>
            <p:nvPr/>
          </p:nvSpPr>
          <p:spPr bwMode="gray">
            <a:xfrm>
              <a:off x="3991" y="1432"/>
              <a:ext cx="356" cy="1090"/>
            </a:xfrm>
            <a:prstGeom prst="can">
              <a:avLst>
                <a:gd name="adj" fmla="val 27996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57" name="AutoShape 25"/>
            <p:cNvSpPr>
              <a:spLocks noChangeArrowheads="1"/>
            </p:cNvSpPr>
            <p:nvPr/>
          </p:nvSpPr>
          <p:spPr bwMode="gray">
            <a:xfrm>
              <a:off x="3228" y="1431"/>
              <a:ext cx="279" cy="903"/>
            </a:xfrm>
            <a:prstGeom prst="can">
              <a:avLst>
                <a:gd name="adj" fmla="val 27556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58" name="AutoShape 26"/>
            <p:cNvSpPr>
              <a:spLocks noChangeArrowheads="1"/>
            </p:cNvSpPr>
            <p:nvPr/>
          </p:nvSpPr>
          <p:spPr bwMode="gray">
            <a:xfrm>
              <a:off x="2499" y="1429"/>
              <a:ext cx="226" cy="661"/>
            </a:xfrm>
            <a:prstGeom prst="can">
              <a:avLst>
                <a:gd name="adj" fmla="val 28246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59" name="AutoShape 27"/>
            <p:cNvSpPr>
              <a:spLocks noChangeArrowheads="1"/>
            </p:cNvSpPr>
            <p:nvPr/>
          </p:nvSpPr>
          <p:spPr bwMode="gray">
            <a:xfrm>
              <a:off x="1879" y="1433"/>
              <a:ext cx="166" cy="434"/>
            </a:xfrm>
            <a:prstGeom prst="can">
              <a:avLst>
                <a:gd name="adj" fmla="val 2386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60" name="AutoShape 28"/>
            <p:cNvSpPr>
              <a:spLocks noChangeArrowheads="1"/>
            </p:cNvSpPr>
            <p:nvPr/>
          </p:nvSpPr>
          <p:spPr bwMode="gray">
            <a:xfrm>
              <a:off x="1308" y="1434"/>
              <a:ext cx="143" cy="226"/>
            </a:xfrm>
            <a:prstGeom prst="can">
              <a:avLst>
                <a:gd name="adj" fmla="val 26831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  <p:graphicFrame>
        <p:nvGraphicFramePr>
          <p:cNvPr id="65539" name="Group 3"/>
          <p:cNvGraphicFramePr>
            <a:graphicFrameLocks noGrp="1"/>
          </p:cNvGraphicFramePr>
          <p:nvPr/>
        </p:nvGraphicFramePr>
        <p:xfrm>
          <a:off x="2187575" y="2616200"/>
          <a:ext cx="5692775" cy="3208356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1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47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215" name="Text Box 47"/>
          <p:cNvSpPr txBox="1">
            <a:spLocks noChangeArrowheads="1"/>
          </p:cNvSpPr>
          <p:nvPr/>
        </p:nvSpPr>
        <p:spPr bwMode="auto">
          <a:xfrm>
            <a:off x="661988" y="2690813"/>
            <a:ext cx="1517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Contents01</a:t>
            </a:r>
          </a:p>
        </p:txBody>
      </p:sp>
      <p:sp>
        <p:nvSpPr>
          <p:cNvPr id="7216" name="Text Box 48"/>
          <p:cNvSpPr txBox="1">
            <a:spLocks noChangeArrowheads="1"/>
          </p:cNvSpPr>
          <p:nvPr/>
        </p:nvSpPr>
        <p:spPr bwMode="auto">
          <a:xfrm>
            <a:off x="661988" y="3248025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Contents02</a:t>
            </a:r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661988" y="377190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Contents03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661988" y="428625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Contents04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661988" y="481965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EC8AA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Contents05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661988" y="5362575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Contents06</a:t>
            </a:r>
          </a:p>
        </p:txBody>
      </p:sp>
      <p:sp>
        <p:nvSpPr>
          <p:cNvPr id="65589" name="Rectangle 53"/>
          <p:cNvSpPr>
            <a:spLocks noChangeArrowheads="1"/>
          </p:cNvSpPr>
          <p:nvPr/>
        </p:nvSpPr>
        <p:spPr bwMode="gray">
          <a:xfrm>
            <a:off x="2189163" y="2730500"/>
            <a:ext cx="968375" cy="2746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5590" name="Rectangle 54"/>
          <p:cNvSpPr>
            <a:spLocks noChangeArrowheads="1"/>
          </p:cNvSpPr>
          <p:nvPr/>
        </p:nvSpPr>
        <p:spPr bwMode="gray">
          <a:xfrm>
            <a:off x="2189163" y="3290888"/>
            <a:ext cx="849312" cy="27463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5591" name="Rectangle 55"/>
          <p:cNvSpPr>
            <a:spLocks noChangeArrowheads="1"/>
          </p:cNvSpPr>
          <p:nvPr/>
        </p:nvSpPr>
        <p:spPr bwMode="gray">
          <a:xfrm>
            <a:off x="2189163" y="3833813"/>
            <a:ext cx="419100" cy="2746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5592" name="Rectangle 56"/>
          <p:cNvSpPr>
            <a:spLocks noChangeArrowheads="1"/>
          </p:cNvSpPr>
          <p:nvPr/>
        </p:nvSpPr>
        <p:spPr bwMode="gray">
          <a:xfrm>
            <a:off x="2189163" y="4337050"/>
            <a:ext cx="1316037" cy="2746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225" name="Rectangle 57"/>
          <p:cNvSpPr>
            <a:spLocks noChangeArrowheads="1"/>
          </p:cNvSpPr>
          <p:nvPr/>
        </p:nvSpPr>
        <p:spPr bwMode="gray">
          <a:xfrm>
            <a:off x="2189163" y="4891088"/>
            <a:ext cx="3573462" cy="274637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226" name="Rectangle 58"/>
          <p:cNvSpPr>
            <a:spLocks noChangeArrowheads="1"/>
          </p:cNvSpPr>
          <p:nvPr/>
        </p:nvSpPr>
        <p:spPr bwMode="gray">
          <a:xfrm>
            <a:off x="2189163" y="5424488"/>
            <a:ext cx="4725987" cy="274637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2087563" y="5867400"/>
            <a:ext cx="6164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/>
              <a:t>0%               20%                40%                60%                80%              100%    </a:t>
            </a:r>
          </a:p>
        </p:txBody>
      </p: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3324225" y="2711450"/>
            <a:ext cx="879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18.5%</a:t>
            </a:r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3302000" y="3282950"/>
            <a:ext cx="879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17.5%</a:t>
            </a:r>
          </a:p>
        </p:txBody>
      </p:sp>
      <p:sp>
        <p:nvSpPr>
          <p:cNvPr id="7230" name="Text Box 62"/>
          <p:cNvSpPr txBox="1">
            <a:spLocks noChangeArrowheads="1"/>
          </p:cNvSpPr>
          <p:nvPr/>
        </p:nvSpPr>
        <p:spPr bwMode="auto">
          <a:xfrm>
            <a:off x="2728913" y="3816350"/>
            <a:ext cx="879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8.7%</a:t>
            </a:r>
          </a:p>
        </p:txBody>
      </p: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3635375" y="4330700"/>
            <a:ext cx="879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23.6%</a:t>
            </a:r>
          </a:p>
        </p:txBody>
      </p:sp>
      <p:sp>
        <p:nvSpPr>
          <p:cNvPr id="7232" name="Text Box 64"/>
          <p:cNvSpPr txBox="1">
            <a:spLocks noChangeArrowheads="1"/>
          </p:cNvSpPr>
          <p:nvPr/>
        </p:nvSpPr>
        <p:spPr bwMode="auto">
          <a:xfrm>
            <a:off x="5873750" y="4876800"/>
            <a:ext cx="879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63.6%</a:t>
            </a:r>
          </a:p>
        </p:txBody>
      </p:sp>
      <p:sp>
        <p:nvSpPr>
          <p:cNvPr id="7233" name="Text Box 65"/>
          <p:cNvSpPr txBox="1">
            <a:spLocks noChangeArrowheads="1"/>
          </p:cNvSpPr>
          <p:nvPr/>
        </p:nvSpPr>
        <p:spPr bwMode="auto">
          <a:xfrm>
            <a:off x="7015163" y="5413375"/>
            <a:ext cx="879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84.3%</a:t>
            </a:r>
          </a:p>
        </p:txBody>
      </p:sp>
      <p:sp>
        <p:nvSpPr>
          <p:cNvPr id="65602" name="Rectangle 66"/>
          <p:cNvSpPr>
            <a:spLocks noChangeArrowheads="1"/>
          </p:cNvSpPr>
          <p:nvPr/>
        </p:nvSpPr>
        <p:spPr bwMode="gray">
          <a:xfrm>
            <a:off x="3060700" y="1535113"/>
            <a:ext cx="55499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110000"/>
              </a:lnSpc>
              <a:defRPr/>
            </a:pPr>
            <a:r>
              <a:rPr lang="en-US" sz="1600">
                <a:solidFill>
                  <a:srgbClr val="000000"/>
                </a:solidFill>
              </a:rPr>
              <a:t>Design Digital Content &amp; Contents mall developed by Guild Design Inc.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1341438" y="1808163"/>
            <a:ext cx="1724025" cy="482600"/>
            <a:chOff x="816" y="2304"/>
            <a:chExt cx="1440" cy="448"/>
          </a:xfrm>
        </p:grpSpPr>
        <p:sp>
          <p:nvSpPr>
            <p:cNvPr id="8215" name="Freeform 4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633 w 1120"/>
                <a:gd name="T1" fmla="*/ 108 h 252"/>
                <a:gd name="T2" fmla="*/ 1626 w 1120"/>
                <a:gd name="T3" fmla="*/ 107 h 252"/>
                <a:gd name="T4" fmla="*/ 1603 w 1120"/>
                <a:gd name="T5" fmla="*/ 105 h 252"/>
                <a:gd name="T6" fmla="*/ 1566 w 1120"/>
                <a:gd name="T7" fmla="*/ 103 h 252"/>
                <a:gd name="T8" fmla="*/ 1514 w 1120"/>
                <a:gd name="T9" fmla="*/ 100 h 252"/>
                <a:gd name="T10" fmla="*/ 1447 w 1120"/>
                <a:gd name="T11" fmla="*/ 95 h 252"/>
                <a:gd name="T12" fmla="*/ 1369 w 1120"/>
                <a:gd name="T13" fmla="*/ 91 h 252"/>
                <a:gd name="T14" fmla="*/ 1277 w 1120"/>
                <a:gd name="T15" fmla="*/ 87 h 252"/>
                <a:gd name="T16" fmla="*/ 1175 w 1120"/>
                <a:gd name="T17" fmla="*/ 84 h 252"/>
                <a:gd name="T18" fmla="*/ 1065 w 1120"/>
                <a:gd name="T19" fmla="*/ 81 h 252"/>
                <a:gd name="T20" fmla="*/ 942 w 1120"/>
                <a:gd name="T21" fmla="*/ 79 h 252"/>
                <a:gd name="T22" fmla="*/ 810 w 1120"/>
                <a:gd name="T23" fmla="*/ 79 h 252"/>
                <a:gd name="T24" fmla="*/ 679 w 1120"/>
                <a:gd name="T25" fmla="*/ 79 h 252"/>
                <a:gd name="T26" fmla="*/ 559 w 1120"/>
                <a:gd name="T27" fmla="*/ 81 h 252"/>
                <a:gd name="T28" fmla="*/ 449 w 1120"/>
                <a:gd name="T29" fmla="*/ 84 h 252"/>
                <a:gd name="T30" fmla="*/ 347 w 1120"/>
                <a:gd name="T31" fmla="*/ 87 h 252"/>
                <a:gd name="T32" fmla="*/ 260 w 1120"/>
                <a:gd name="T33" fmla="*/ 91 h 252"/>
                <a:gd name="T34" fmla="*/ 184 w 1120"/>
                <a:gd name="T35" fmla="*/ 95 h 252"/>
                <a:gd name="T36" fmla="*/ 119 w 1120"/>
                <a:gd name="T37" fmla="*/ 100 h 252"/>
                <a:gd name="T38" fmla="*/ 67 w 1120"/>
                <a:gd name="T39" fmla="*/ 103 h 252"/>
                <a:gd name="T40" fmla="*/ 29 w 1120"/>
                <a:gd name="T41" fmla="*/ 105 h 252"/>
                <a:gd name="T42" fmla="*/ 9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 w 1120"/>
                <a:gd name="T49" fmla="*/ 0 h 252"/>
                <a:gd name="T50" fmla="*/ 1633 w 1120"/>
                <a:gd name="T51" fmla="*/ 26 h 252"/>
                <a:gd name="T52" fmla="*/ 1633 w 1120"/>
                <a:gd name="T53" fmla="*/ 108 h 252"/>
                <a:gd name="T54" fmla="*/ 1633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5" name="Rectangle 5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2003</a:t>
              </a:r>
            </a:p>
          </p:txBody>
        </p:sp>
      </p:grpSp>
      <p:grpSp>
        <p:nvGrpSpPr>
          <p:cNvPr id="8196" name="Group 6"/>
          <p:cNvGrpSpPr>
            <a:grpSpLocks/>
          </p:cNvGrpSpPr>
          <p:nvPr/>
        </p:nvGrpSpPr>
        <p:grpSpPr bwMode="auto">
          <a:xfrm>
            <a:off x="1341438" y="2951163"/>
            <a:ext cx="1724025" cy="482600"/>
            <a:chOff x="816" y="2304"/>
            <a:chExt cx="1440" cy="448"/>
          </a:xfrm>
        </p:grpSpPr>
        <p:sp>
          <p:nvSpPr>
            <p:cNvPr id="8213" name="Freeform 7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633 w 1120"/>
                <a:gd name="T1" fmla="*/ 108 h 252"/>
                <a:gd name="T2" fmla="*/ 1626 w 1120"/>
                <a:gd name="T3" fmla="*/ 107 h 252"/>
                <a:gd name="T4" fmla="*/ 1603 w 1120"/>
                <a:gd name="T5" fmla="*/ 105 h 252"/>
                <a:gd name="T6" fmla="*/ 1566 w 1120"/>
                <a:gd name="T7" fmla="*/ 103 h 252"/>
                <a:gd name="T8" fmla="*/ 1514 w 1120"/>
                <a:gd name="T9" fmla="*/ 100 h 252"/>
                <a:gd name="T10" fmla="*/ 1447 w 1120"/>
                <a:gd name="T11" fmla="*/ 95 h 252"/>
                <a:gd name="T12" fmla="*/ 1369 w 1120"/>
                <a:gd name="T13" fmla="*/ 91 h 252"/>
                <a:gd name="T14" fmla="*/ 1277 w 1120"/>
                <a:gd name="T15" fmla="*/ 87 h 252"/>
                <a:gd name="T16" fmla="*/ 1175 w 1120"/>
                <a:gd name="T17" fmla="*/ 84 h 252"/>
                <a:gd name="T18" fmla="*/ 1065 w 1120"/>
                <a:gd name="T19" fmla="*/ 81 h 252"/>
                <a:gd name="T20" fmla="*/ 942 w 1120"/>
                <a:gd name="T21" fmla="*/ 79 h 252"/>
                <a:gd name="T22" fmla="*/ 810 w 1120"/>
                <a:gd name="T23" fmla="*/ 79 h 252"/>
                <a:gd name="T24" fmla="*/ 679 w 1120"/>
                <a:gd name="T25" fmla="*/ 79 h 252"/>
                <a:gd name="T26" fmla="*/ 559 w 1120"/>
                <a:gd name="T27" fmla="*/ 81 h 252"/>
                <a:gd name="T28" fmla="*/ 449 w 1120"/>
                <a:gd name="T29" fmla="*/ 84 h 252"/>
                <a:gd name="T30" fmla="*/ 347 w 1120"/>
                <a:gd name="T31" fmla="*/ 87 h 252"/>
                <a:gd name="T32" fmla="*/ 260 w 1120"/>
                <a:gd name="T33" fmla="*/ 91 h 252"/>
                <a:gd name="T34" fmla="*/ 184 w 1120"/>
                <a:gd name="T35" fmla="*/ 95 h 252"/>
                <a:gd name="T36" fmla="*/ 119 w 1120"/>
                <a:gd name="T37" fmla="*/ 100 h 252"/>
                <a:gd name="T38" fmla="*/ 67 w 1120"/>
                <a:gd name="T39" fmla="*/ 103 h 252"/>
                <a:gd name="T40" fmla="*/ 29 w 1120"/>
                <a:gd name="T41" fmla="*/ 105 h 252"/>
                <a:gd name="T42" fmla="*/ 9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 w 1120"/>
                <a:gd name="T49" fmla="*/ 0 h 252"/>
                <a:gd name="T50" fmla="*/ 1633 w 1120"/>
                <a:gd name="T51" fmla="*/ 26 h 252"/>
                <a:gd name="T52" fmla="*/ 1633 w 1120"/>
                <a:gd name="T53" fmla="*/ 108 h 252"/>
                <a:gd name="T54" fmla="*/ 1633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8" name="Rectangle 8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2004</a:t>
              </a:r>
            </a:p>
          </p:txBody>
        </p:sp>
      </p:grpSp>
      <p:grpSp>
        <p:nvGrpSpPr>
          <p:cNvPr id="8197" name="Group 9"/>
          <p:cNvGrpSpPr>
            <a:grpSpLocks/>
          </p:cNvGrpSpPr>
          <p:nvPr/>
        </p:nvGrpSpPr>
        <p:grpSpPr bwMode="auto">
          <a:xfrm>
            <a:off x="1341438" y="4094163"/>
            <a:ext cx="1724025" cy="482600"/>
            <a:chOff x="816" y="2304"/>
            <a:chExt cx="1440" cy="448"/>
          </a:xfrm>
        </p:grpSpPr>
        <p:sp>
          <p:nvSpPr>
            <p:cNvPr id="8211" name="Freeform 10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633 w 1120"/>
                <a:gd name="T1" fmla="*/ 108 h 252"/>
                <a:gd name="T2" fmla="*/ 1626 w 1120"/>
                <a:gd name="T3" fmla="*/ 107 h 252"/>
                <a:gd name="T4" fmla="*/ 1603 w 1120"/>
                <a:gd name="T5" fmla="*/ 105 h 252"/>
                <a:gd name="T6" fmla="*/ 1566 w 1120"/>
                <a:gd name="T7" fmla="*/ 103 h 252"/>
                <a:gd name="T8" fmla="*/ 1514 w 1120"/>
                <a:gd name="T9" fmla="*/ 100 h 252"/>
                <a:gd name="T10" fmla="*/ 1447 w 1120"/>
                <a:gd name="T11" fmla="*/ 95 h 252"/>
                <a:gd name="T12" fmla="*/ 1369 w 1120"/>
                <a:gd name="T13" fmla="*/ 91 h 252"/>
                <a:gd name="T14" fmla="*/ 1277 w 1120"/>
                <a:gd name="T15" fmla="*/ 87 h 252"/>
                <a:gd name="T16" fmla="*/ 1175 w 1120"/>
                <a:gd name="T17" fmla="*/ 84 h 252"/>
                <a:gd name="T18" fmla="*/ 1065 w 1120"/>
                <a:gd name="T19" fmla="*/ 81 h 252"/>
                <a:gd name="T20" fmla="*/ 942 w 1120"/>
                <a:gd name="T21" fmla="*/ 79 h 252"/>
                <a:gd name="T22" fmla="*/ 810 w 1120"/>
                <a:gd name="T23" fmla="*/ 79 h 252"/>
                <a:gd name="T24" fmla="*/ 679 w 1120"/>
                <a:gd name="T25" fmla="*/ 79 h 252"/>
                <a:gd name="T26" fmla="*/ 559 w 1120"/>
                <a:gd name="T27" fmla="*/ 81 h 252"/>
                <a:gd name="T28" fmla="*/ 449 w 1120"/>
                <a:gd name="T29" fmla="*/ 84 h 252"/>
                <a:gd name="T30" fmla="*/ 347 w 1120"/>
                <a:gd name="T31" fmla="*/ 87 h 252"/>
                <a:gd name="T32" fmla="*/ 260 w 1120"/>
                <a:gd name="T33" fmla="*/ 91 h 252"/>
                <a:gd name="T34" fmla="*/ 184 w 1120"/>
                <a:gd name="T35" fmla="*/ 95 h 252"/>
                <a:gd name="T36" fmla="*/ 119 w 1120"/>
                <a:gd name="T37" fmla="*/ 100 h 252"/>
                <a:gd name="T38" fmla="*/ 67 w 1120"/>
                <a:gd name="T39" fmla="*/ 103 h 252"/>
                <a:gd name="T40" fmla="*/ 29 w 1120"/>
                <a:gd name="T41" fmla="*/ 105 h 252"/>
                <a:gd name="T42" fmla="*/ 9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 w 1120"/>
                <a:gd name="T49" fmla="*/ 0 h 252"/>
                <a:gd name="T50" fmla="*/ 1633 w 1120"/>
                <a:gd name="T51" fmla="*/ 26 h 252"/>
                <a:gd name="T52" fmla="*/ 1633 w 1120"/>
                <a:gd name="T53" fmla="*/ 108 h 252"/>
                <a:gd name="T54" fmla="*/ 1633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1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3647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2005</a:t>
              </a:r>
            </a:p>
          </p:txBody>
        </p:sp>
      </p:grpSp>
      <p:grpSp>
        <p:nvGrpSpPr>
          <p:cNvPr id="8198" name="Group 12"/>
          <p:cNvGrpSpPr>
            <a:grpSpLocks/>
          </p:cNvGrpSpPr>
          <p:nvPr/>
        </p:nvGrpSpPr>
        <p:grpSpPr bwMode="auto">
          <a:xfrm>
            <a:off x="1341438" y="5237163"/>
            <a:ext cx="1724025" cy="482600"/>
            <a:chOff x="816" y="2304"/>
            <a:chExt cx="1440" cy="448"/>
          </a:xfrm>
        </p:grpSpPr>
        <p:sp>
          <p:nvSpPr>
            <p:cNvPr id="8209" name="Freeform 1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633 w 1120"/>
                <a:gd name="T1" fmla="*/ 108 h 252"/>
                <a:gd name="T2" fmla="*/ 1626 w 1120"/>
                <a:gd name="T3" fmla="*/ 107 h 252"/>
                <a:gd name="T4" fmla="*/ 1603 w 1120"/>
                <a:gd name="T5" fmla="*/ 105 h 252"/>
                <a:gd name="T6" fmla="*/ 1566 w 1120"/>
                <a:gd name="T7" fmla="*/ 103 h 252"/>
                <a:gd name="T8" fmla="*/ 1514 w 1120"/>
                <a:gd name="T9" fmla="*/ 100 h 252"/>
                <a:gd name="T10" fmla="*/ 1447 w 1120"/>
                <a:gd name="T11" fmla="*/ 95 h 252"/>
                <a:gd name="T12" fmla="*/ 1369 w 1120"/>
                <a:gd name="T13" fmla="*/ 91 h 252"/>
                <a:gd name="T14" fmla="*/ 1277 w 1120"/>
                <a:gd name="T15" fmla="*/ 87 h 252"/>
                <a:gd name="T16" fmla="*/ 1175 w 1120"/>
                <a:gd name="T17" fmla="*/ 84 h 252"/>
                <a:gd name="T18" fmla="*/ 1065 w 1120"/>
                <a:gd name="T19" fmla="*/ 81 h 252"/>
                <a:gd name="T20" fmla="*/ 942 w 1120"/>
                <a:gd name="T21" fmla="*/ 79 h 252"/>
                <a:gd name="T22" fmla="*/ 810 w 1120"/>
                <a:gd name="T23" fmla="*/ 79 h 252"/>
                <a:gd name="T24" fmla="*/ 679 w 1120"/>
                <a:gd name="T25" fmla="*/ 79 h 252"/>
                <a:gd name="T26" fmla="*/ 559 w 1120"/>
                <a:gd name="T27" fmla="*/ 81 h 252"/>
                <a:gd name="T28" fmla="*/ 449 w 1120"/>
                <a:gd name="T29" fmla="*/ 84 h 252"/>
                <a:gd name="T30" fmla="*/ 347 w 1120"/>
                <a:gd name="T31" fmla="*/ 87 h 252"/>
                <a:gd name="T32" fmla="*/ 260 w 1120"/>
                <a:gd name="T33" fmla="*/ 91 h 252"/>
                <a:gd name="T34" fmla="*/ 184 w 1120"/>
                <a:gd name="T35" fmla="*/ 95 h 252"/>
                <a:gd name="T36" fmla="*/ 119 w 1120"/>
                <a:gd name="T37" fmla="*/ 100 h 252"/>
                <a:gd name="T38" fmla="*/ 67 w 1120"/>
                <a:gd name="T39" fmla="*/ 103 h 252"/>
                <a:gd name="T40" fmla="*/ 29 w 1120"/>
                <a:gd name="T41" fmla="*/ 105 h 252"/>
                <a:gd name="T42" fmla="*/ 9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 w 1120"/>
                <a:gd name="T49" fmla="*/ 0 h 252"/>
                <a:gd name="T50" fmla="*/ 1633 w 1120"/>
                <a:gd name="T51" fmla="*/ 26 h 252"/>
                <a:gd name="T52" fmla="*/ 1633 w 1120"/>
                <a:gd name="T53" fmla="*/ 108 h 252"/>
                <a:gd name="T54" fmla="*/ 1633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4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4314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2007</a:t>
              </a:r>
            </a:p>
          </p:txBody>
        </p:sp>
      </p:grpSp>
      <p:cxnSp>
        <p:nvCxnSpPr>
          <p:cNvPr id="8199" name="AutoShape 15"/>
          <p:cNvCxnSpPr>
            <a:cxnSpLocks noChangeShapeType="1"/>
            <a:stCxn id="8215" idx="11"/>
            <a:endCxn id="71688" idx="0"/>
          </p:cNvCxnSpPr>
          <p:nvPr/>
        </p:nvCxnSpPr>
        <p:spPr bwMode="gray">
          <a:xfrm>
            <a:off x="2198688" y="22352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0" name="AutoShape 16"/>
          <p:cNvCxnSpPr>
            <a:cxnSpLocks noChangeShapeType="1"/>
            <a:stCxn id="8213" idx="11"/>
            <a:endCxn id="71691" idx="0"/>
          </p:cNvCxnSpPr>
          <p:nvPr/>
        </p:nvCxnSpPr>
        <p:spPr bwMode="gray">
          <a:xfrm>
            <a:off x="2198688" y="33782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1" name="AutoShape 17"/>
          <p:cNvCxnSpPr>
            <a:cxnSpLocks noChangeShapeType="1"/>
            <a:stCxn id="8211" idx="11"/>
            <a:endCxn id="71694" idx="0"/>
          </p:cNvCxnSpPr>
          <p:nvPr/>
        </p:nvCxnSpPr>
        <p:spPr bwMode="gray">
          <a:xfrm>
            <a:off x="2198688" y="45212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02" name="Line 18"/>
          <p:cNvSpPr>
            <a:spLocks noChangeShapeType="1"/>
          </p:cNvSpPr>
          <p:nvPr/>
        </p:nvSpPr>
        <p:spPr bwMode="auto">
          <a:xfrm>
            <a:off x="2255838" y="252095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3" name="Line 19"/>
          <p:cNvSpPr>
            <a:spLocks noChangeShapeType="1"/>
          </p:cNvSpPr>
          <p:nvPr/>
        </p:nvSpPr>
        <p:spPr bwMode="auto">
          <a:xfrm>
            <a:off x="2255838" y="376555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20"/>
          <p:cNvSpPr>
            <a:spLocks noChangeShapeType="1"/>
          </p:cNvSpPr>
          <p:nvPr/>
        </p:nvSpPr>
        <p:spPr bwMode="auto">
          <a:xfrm flipV="1">
            <a:off x="2255838" y="4883150"/>
            <a:ext cx="5943600" cy="3175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5" name="Text Box 21"/>
          <p:cNvSpPr txBox="1">
            <a:spLocks noChangeArrowheads="1"/>
          </p:cNvSpPr>
          <p:nvPr/>
        </p:nvSpPr>
        <p:spPr bwMode="auto">
          <a:xfrm>
            <a:off x="3551238" y="1682750"/>
            <a:ext cx="23764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2003.10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2003.10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2003.10   Add Your Text</a:t>
            </a:r>
          </a:p>
        </p:txBody>
      </p:sp>
      <p:sp>
        <p:nvSpPr>
          <p:cNvPr id="8206" name="Text Box 22"/>
          <p:cNvSpPr txBox="1">
            <a:spLocks noChangeArrowheads="1"/>
          </p:cNvSpPr>
          <p:nvPr/>
        </p:nvSpPr>
        <p:spPr bwMode="auto">
          <a:xfrm>
            <a:off x="3551238" y="2825750"/>
            <a:ext cx="23764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2004.10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2004.10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2004.10   Add Your Text</a:t>
            </a:r>
          </a:p>
        </p:txBody>
      </p:sp>
      <p:sp>
        <p:nvSpPr>
          <p:cNvPr id="8207" name="Text Box 23"/>
          <p:cNvSpPr txBox="1">
            <a:spLocks noChangeArrowheads="1"/>
          </p:cNvSpPr>
          <p:nvPr/>
        </p:nvSpPr>
        <p:spPr bwMode="auto">
          <a:xfrm>
            <a:off x="3551238" y="3968750"/>
            <a:ext cx="23764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2005.10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2005.10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2005.10   Add Your Text</a:t>
            </a:r>
          </a:p>
        </p:txBody>
      </p:sp>
      <p:sp>
        <p:nvSpPr>
          <p:cNvPr id="8208" name="Text Box 24"/>
          <p:cNvSpPr txBox="1">
            <a:spLocks noChangeArrowheads="1"/>
          </p:cNvSpPr>
          <p:nvPr/>
        </p:nvSpPr>
        <p:spPr bwMode="auto">
          <a:xfrm>
            <a:off x="3551238" y="5111750"/>
            <a:ext cx="23764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2007.10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2007.10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2007.10   Add Your Text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gray">
          <a:xfrm>
            <a:off x="2381250" y="2062163"/>
            <a:ext cx="3956050" cy="388143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B9B7C"/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gray">
          <a:xfrm>
            <a:off x="2598738" y="2268538"/>
            <a:ext cx="3490912" cy="349091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B9B7C"/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gray">
          <a:xfrm>
            <a:off x="2814638" y="2595563"/>
            <a:ext cx="2973387" cy="297338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B9B7C"/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gray">
          <a:xfrm rot="9044363">
            <a:off x="2057400" y="3894138"/>
            <a:ext cx="1871663" cy="1855787"/>
          </a:xfrm>
          <a:prstGeom prst="chevron">
            <a:avLst>
              <a:gd name="adj" fmla="val 28655"/>
            </a:avLst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gray">
          <a:xfrm rot="-5400000">
            <a:off x="3335337" y="1700213"/>
            <a:ext cx="1871663" cy="1855788"/>
          </a:xfrm>
          <a:prstGeom prst="chevron">
            <a:avLst>
              <a:gd name="adj" fmla="val 28655"/>
            </a:avLst>
          </a:prstGeom>
          <a:solidFill>
            <a:schemeClr val="folHlink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gray">
          <a:xfrm rot="1788254">
            <a:off x="4603750" y="3906838"/>
            <a:ext cx="1871663" cy="1855787"/>
          </a:xfrm>
          <a:prstGeom prst="chevron">
            <a:avLst>
              <a:gd name="adj" fmla="val 28655"/>
            </a:avLst>
          </a:prstGeom>
          <a:solidFill>
            <a:schemeClr val="hlink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gray">
          <a:xfrm>
            <a:off x="3343275" y="3560763"/>
            <a:ext cx="1855788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rgbClr val="9C4A06"/>
                </a:solidFill>
              </a:rPr>
              <a:t>ThemeGallery</a:t>
            </a:r>
            <a:r>
              <a:rPr lang="en-US" altLang="en-US" sz="1200">
                <a:solidFill>
                  <a:srgbClr val="1C1C1C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1C1C1C"/>
                </a:solidFill>
              </a:rPr>
              <a:t>is a Design Digital Content &amp; Contents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1C1C1C"/>
                </a:solidFill>
              </a:rPr>
              <a:t>mall developed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gray">
          <a:xfrm>
            <a:off x="3613150" y="2239963"/>
            <a:ext cx="1504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BFC"/>
                </a:solidFill>
              </a:rPr>
              <a:t>Your text  in here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gray">
          <a:xfrm>
            <a:off x="2266950" y="4618038"/>
            <a:ext cx="1160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BFC"/>
                </a:solidFill>
              </a:rPr>
              <a:t>Your text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BFC"/>
                </a:solidFill>
              </a:rPr>
              <a:t> in here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gray">
          <a:xfrm>
            <a:off x="5127625" y="4638675"/>
            <a:ext cx="1160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BFC"/>
                </a:solidFill>
              </a:rPr>
              <a:t>Your text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BFC"/>
                </a:solidFill>
              </a:rPr>
              <a:t> in here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black">
          <a:xfrm>
            <a:off x="6013450" y="1530350"/>
            <a:ext cx="2921000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600" b="1">
                <a:solidFill>
                  <a:schemeClr val="folHlink"/>
                </a:solidFill>
              </a:rPr>
              <a:t> Add your text in here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US" altLang="en-US" sz="1600" b="1">
              <a:solidFill>
                <a:schemeClr val="folHlink"/>
              </a:solidFill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black">
          <a:xfrm>
            <a:off x="338138" y="2963863"/>
            <a:ext cx="2667000" cy="123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600" b="1">
                <a:solidFill>
                  <a:schemeClr val="accent1"/>
                </a:solidFill>
              </a:rPr>
              <a:t> Add your text in here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US" altLang="en-US" sz="1600" b="1">
              <a:solidFill>
                <a:schemeClr val="accent2"/>
              </a:solidFill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black">
          <a:xfrm>
            <a:off x="6418263" y="4064000"/>
            <a:ext cx="2649537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600" b="1">
                <a:solidFill>
                  <a:schemeClr val="hlink"/>
                </a:solidFill>
              </a:rPr>
              <a:t> Add your text in here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US" altLang="en-US" sz="1600" b="1">
              <a:solidFill>
                <a:schemeClr val="hlink"/>
              </a:solidFill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rgbClr val="1C1C1C"/>
                </a:solidFill>
              </a:rPr>
              <a:t>Your text in here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ChangeArrowheads="1"/>
          </p:cNvSpPr>
          <p:nvPr/>
        </p:nvSpPr>
        <p:spPr bwMode="gray">
          <a:xfrm rot="3419336">
            <a:off x="7265987" y="1560513"/>
            <a:ext cx="923925" cy="10033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77251" dir="567739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6654800" y="2905125"/>
            <a:ext cx="21050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2007.10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2007.10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2007.10   Add Your Text</a:t>
            </a: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gray">
          <a:xfrm rot="3419336">
            <a:off x="1411287" y="2268538"/>
            <a:ext cx="923925" cy="10033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77251" dir="567739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gray">
          <a:xfrm>
            <a:off x="1504950" y="2627313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</a:rPr>
              <a:t>2004</a:t>
            </a:r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gray">
          <a:xfrm rot="3419336">
            <a:off x="2846387" y="4173538"/>
            <a:ext cx="923925" cy="10033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77251" dir="567739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gray">
          <a:xfrm>
            <a:off x="2940050" y="4532313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</a:rPr>
              <a:t>2005</a:t>
            </a:r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gray">
          <a:xfrm rot="3419336">
            <a:off x="4916487" y="3021013"/>
            <a:ext cx="923925" cy="10033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77251" dir="567739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gray">
          <a:xfrm>
            <a:off x="5010150" y="3379788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</a:rPr>
              <a:t>2006</a:t>
            </a:r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gray">
          <a:xfrm>
            <a:off x="7359650" y="1919288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</a:rPr>
              <a:t>2007</a:t>
            </a:r>
          </a:p>
        </p:txBody>
      </p:sp>
      <p:sp>
        <p:nvSpPr>
          <p:cNvPr id="10251" name="Line 12"/>
          <p:cNvSpPr>
            <a:spLocks noChangeShapeType="1"/>
          </p:cNvSpPr>
          <p:nvPr/>
        </p:nvSpPr>
        <p:spPr bwMode="auto">
          <a:xfrm>
            <a:off x="2209800" y="3222625"/>
            <a:ext cx="762000" cy="1066800"/>
          </a:xfrm>
          <a:prstGeom prst="line">
            <a:avLst/>
          </a:prstGeom>
          <a:noFill/>
          <a:ln w="571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Line 13"/>
          <p:cNvSpPr>
            <a:spLocks noChangeShapeType="1"/>
          </p:cNvSpPr>
          <p:nvPr/>
        </p:nvSpPr>
        <p:spPr bwMode="auto">
          <a:xfrm flipV="1">
            <a:off x="3810000" y="3756025"/>
            <a:ext cx="1066800" cy="609600"/>
          </a:xfrm>
          <a:prstGeom prst="line">
            <a:avLst/>
          </a:prstGeom>
          <a:noFill/>
          <a:ln w="571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14"/>
          <p:cNvSpPr>
            <a:spLocks noChangeShapeType="1"/>
          </p:cNvSpPr>
          <p:nvPr/>
        </p:nvSpPr>
        <p:spPr bwMode="auto">
          <a:xfrm flipV="1">
            <a:off x="5943600" y="2371725"/>
            <a:ext cx="1295400" cy="774700"/>
          </a:xfrm>
          <a:prstGeom prst="line">
            <a:avLst/>
          </a:prstGeom>
          <a:noFill/>
          <a:ln w="571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Text Box 15"/>
          <p:cNvSpPr txBox="1">
            <a:spLocks noChangeArrowheads="1"/>
          </p:cNvSpPr>
          <p:nvPr/>
        </p:nvSpPr>
        <p:spPr bwMode="auto">
          <a:xfrm>
            <a:off x="2514600" y="1806575"/>
            <a:ext cx="4114800" cy="457200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Company</a:t>
            </a:r>
            <a:r>
              <a:rPr lang="en-US" altLang="en-US" sz="2400" b="1">
                <a:solidFill>
                  <a:srgbClr val="000000"/>
                </a:solidFill>
              </a:rPr>
              <a:t> </a:t>
            </a:r>
            <a:r>
              <a:rPr lang="en-US" altLang="en-US" sz="2400" b="1">
                <a:solidFill>
                  <a:schemeClr val="folHlink"/>
                </a:solidFill>
              </a:rPr>
              <a:t>History</a:t>
            </a:r>
          </a:p>
        </p:txBody>
      </p:sp>
      <p:sp>
        <p:nvSpPr>
          <p:cNvPr id="10255" name="Text Box 16"/>
          <p:cNvSpPr txBox="1">
            <a:spLocks noChangeArrowheads="1"/>
          </p:cNvSpPr>
          <p:nvPr/>
        </p:nvSpPr>
        <p:spPr bwMode="auto">
          <a:xfrm>
            <a:off x="2438400" y="5495925"/>
            <a:ext cx="21050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2005.10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2005.10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2005.10   Add Your Text</a:t>
            </a:r>
          </a:p>
        </p:txBody>
      </p:sp>
      <p:sp>
        <p:nvSpPr>
          <p:cNvPr id="10256" name="Text Box 17"/>
          <p:cNvSpPr txBox="1">
            <a:spLocks noChangeArrowheads="1"/>
          </p:cNvSpPr>
          <p:nvPr/>
        </p:nvSpPr>
        <p:spPr bwMode="auto">
          <a:xfrm>
            <a:off x="4724400" y="4429125"/>
            <a:ext cx="21050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2006.10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2006.10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2006.10   Add Your Text</a:t>
            </a:r>
          </a:p>
        </p:txBody>
      </p:sp>
      <p:sp>
        <p:nvSpPr>
          <p:cNvPr id="10257" name="Text Box 18"/>
          <p:cNvSpPr txBox="1">
            <a:spLocks noChangeArrowheads="1"/>
          </p:cNvSpPr>
          <p:nvPr/>
        </p:nvSpPr>
        <p:spPr bwMode="auto">
          <a:xfrm>
            <a:off x="304800" y="3590925"/>
            <a:ext cx="21050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2004.10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2004.10   Add Your Text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2004.10   Add Your Text</a:t>
            </a:r>
          </a:p>
        </p:txBody>
      </p:sp>
      <p:sp>
        <p:nvSpPr>
          <p:cNvPr id="10258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Click to edit title style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343400" y="3659188"/>
            <a:ext cx="42672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D7181F"/>
                </a:solidFill>
              </a:rPr>
              <a:t>2. Describe contents for a Chart</a:t>
            </a:r>
            <a:r>
              <a:rPr lang="en-US" altLang="en-US" sz="1800" b="1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/>
              <a:t>       Description of the company’s sub contents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/>
              <a:t>       Description of the company’s sub contents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343400" y="2220913"/>
            <a:ext cx="42672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D7181F"/>
                </a:solidFill>
              </a:rPr>
              <a:t>1. Describe contents for a Chart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/>
              <a:t>       Description of the company’s sub contents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/>
              <a:t>       Description of the company’s sub contents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black">
          <a:xfrm>
            <a:off x="4343400" y="3430588"/>
            <a:ext cx="44196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gray">
          <a:xfrm rot="16200000" flipV="1">
            <a:off x="2801144" y="3763169"/>
            <a:ext cx="2125663" cy="72707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19" name="AutoShape 7"/>
          <p:cNvSpPr>
            <a:spLocks noChangeArrowheads="1"/>
          </p:cNvSpPr>
          <p:nvPr/>
        </p:nvSpPr>
        <p:spPr bwMode="invGray">
          <a:xfrm rot="16200000" flipV="1">
            <a:off x="3313906" y="2291557"/>
            <a:ext cx="1109663" cy="71755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20" name="AutoShape 8"/>
          <p:cNvSpPr>
            <a:spLocks noChangeArrowheads="1"/>
          </p:cNvSpPr>
          <p:nvPr/>
        </p:nvSpPr>
        <p:spPr bwMode="gray">
          <a:xfrm rot="16200000" flipV="1">
            <a:off x="2151857" y="4010819"/>
            <a:ext cx="1631950" cy="725487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21" name="AutoShape 9"/>
          <p:cNvSpPr>
            <a:spLocks noChangeArrowheads="1"/>
          </p:cNvSpPr>
          <p:nvPr/>
        </p:nvSpPr>
        <p:spPr bwMode="invGray">
          <a:xfrm rot="16200000" flipV="1">
            <a:off x="2417763" y="2786063"/>
            <a:ext cx="1109662" cy="715962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22" name="AutoShape 10"/>
          <p:cNvSpPr>
            <a:spLocks noChangeArrowheads="1"/>
          </p:cNvSpPr>
          <p:nvPr/>
        </p:nvSpPr>
        <p:spPr bwMode="gray">
          <a:xfrm rot="16200000" flipV="1">
            <a:off x="1473994" y="4271169"/>
            <a:ext cx="1160463" cy="72707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23" name="AutoShape 11"/>
          <p:cNvSpPr>
            <a:spLocks noChangeArrowheads="1"/>
          </p:cNvSpPr>
          <p:nvPr/>
        </p:nvSpPr>
        <p:spPr bwMode="invGray">
          <a:xfrm rot="16200000" flipV="1">
            <a:off x="1502568" y="3282157"/>
            <a:ext cx="1109663" cy="71755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gray">
          <a:xfrm rot="16200000" flipV="1">
            <a:off x="774700" y="4484688"/>
            <a:ext cx="735013" cy="725487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25" name="AutoShape 13"/>
          <p:cNvSpPr>
            <a:spLocks noChangeArrowheads="1"/>
          </p:cNvSpPr>
          <p:nvPr/>
        </p:nvSpPr>
        <p:spPr bwMode="invGray">
          <a:xfrm rot="16200000" flipV="1">
            <a:off x="589757" y="3709194"/>
            <a:ext cx="1109662" cy="71755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7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8" name="Freeform 14"/>
          <p:cNvSpPr>
            <a:spLocks/>
          </p:cNvSpPr>
          <p:nvPr/>
        </p:nvSpPr>
        <p:spPr bwMode="gray">
          <a:xfrm flipH="1">
            <a:off x="960438" y="2674938"/>
            <a:ext cx="3022600" cy="2432050"/>
          </a:xfrm>
          <a:custGeom>
            <a:avLst/>
            <a:gdLst>
              <a:gd name="T0" fmla="*/ 2147483647 w 1755"/>
              <a:gd name="T1" fmla="*/ 2147483647 h 1413"/>
              <a:gd name="T2" fmla="*/ 2147483647 w 1755"/>
              <a:gd name="T3" fmla="*/ 2147483647 h 1413"/>
              <a:gd name="T4" fmla="*/ 2147483647 w 1755"/>
              <a:gd name="T5" fmla="*/ 2147483647 h 1413"/>
              <a:gd name="T6" fmla="*/ 2147483647 w 1755"/>
              <a:gd name="T7" fmla="*/ 2147483647 h 1413"/>
              <a:gd name="T8" fmla="*/ 2147483647 w 1755"/>
              <a:gd name="T9" fmla="*/ 2147483647 h 1413"/>
              <a:gd name="T10" fmla="*/ 2147483647 w 1755"/>
              <a:gd name="T11" fmla="*/ 2147483647 h 1413"/>
              <a:gd name="T12" fmla="*/ 2147483647 w 1755"/>
              <a:gd name="T13" fmla="*/ 2147483647 h 1413"/>
              <a:gd name="T14" fmla="*/ 2147483647 w 1755"/>
              <a:gd name="T15" fmla="*/ 2147483647 h 1413"/>
              <a:gd name="T16" fmla="*/ 2147483647 w 1755"/>
              <a:gd name="T17" fmla="*/ 0 h 1413"/>
              <a:gd name="T18" fmla="*/ 0 w 1755"/>
              <a:gd name="T19" fmla="*/ 2147483647 h 1413"/>
              <a:gd name="T20" fmla="*/ 2147483647 w 1755"/>
              <a:gd name="T21" fmla="*/ 2147483647 h 14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55" h="1413">
                <a:moveTo>
                  <a:pt x="120" y="288"/>
                </a:moveTo>
                <a:lnTo>
                  <a:pt x="546" y="945"/>
                </a:lnTo>
                <a:lnTo>
                  <a:pt x="1257" y="972"/>
                </a:lnTo>
                <a:lnTo>
                  <a:pt x="1755" y="1413"/>
                </a:lnTo>
                <a:lnTo>
                  <a:pt x="1287" y="924"/>
                </a:lnTo>
                <a:lnTo>
                  <a:pt x="600" y="867"/>
                </a:lnTo>
                <a:lnTo>
                  <a:pt x="237" y="210"/>
                </a:lnTo>
                <a:lnTo>
                  <a:pt x="354" y="129"/>
                </a:lnTo>
                <a:lnTo>
                  <a:pt x="6" y="0"/>
                </a:lnTo>
                <a:lnTo>
                  <a:pt x="0" y="393"/>
                </a:lnTo>
                <a:lnTo>
                  <a:pt x="120" y="288"/>
                </a:lnTo>
                <a:close/>
              </a:path>
            </a:pathLst>
          </a:custGeom>
          <a:solidFill>
            <a:schemeClr val="tx2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gray">
          <a:xfrm>
            <a:off x="863600" y="3228975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gray">
          <a:xfrm>
            <a:off x="1785938" y="273685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gray">
          <a:xfrm>
            <a:off x="2708275" y="223678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gray">
          <a:xfrm>
            <a:off x="3613150" y="175260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gray">
          <a:xfrm>
            <a:off x="1012825" y="5418138"/>
            <a:ext cx="2930525" cy="452437"/>
          </a:xfrm>
          <a:prstGeom prst="roundRect">
            <a:avLst>
              <a:gd name="adj" fmla="val 50000"/>
            </a:avLst>
          </a:prstGeom>
          <a:solidFill>
            <a:srgbClr val="333399"/>
          </a:solidFill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gray">
          <a:xfrm>
            <a:off x="1376363" y="5462588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87C2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FFFF"/>
                </a:solidFill>
              </a:rPr>
              <a:t>Chart Title in here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gray">
          <a:xfrm>
            <a:off x="749300" y="3740150"/>
            <a:ext cx="638175" cy="730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EAEAEA"/>
                </a:solidFill>
              </a:rPr>
              <a:t>text in here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gray">
          <a:xfrm>
            <a:off x="1663700" y="3251200"/>
            <a:ext cx="638175" cy="730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EAEAEA"/>
                </a:solidFill>
              </a:rPr>
              <a:t>text in here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gray">
          <a:xfrm>
            <a:off x="2576513" y="2784475"/>
            <a:ext cx="639762" cy="730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EAEAEA"/>
                </a:solidFill>
              </a:rPr>
              <a:t>text in here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gray">
          <a:xfrm>
            <a:off x="3455988" y="2279650"/>
            <a:ext cx="638175" cy="730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EAEAEA"/>
                </a:solidFill>
              </a:rPr>
              <a:t>text in here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">
  <a:themeElements>
    <a:clrScheme name="577TGp_fruit_light 4">
      <a:dk1>
        <a:srgbClr val="000000"/>
      </a:dk1>
      <a:lt1>
        <a:srgbClr val="FFFFFF"/>
      </a:lt1>
      <a:dk2>
        <a:srgbClr val="89273E"/>
      </a:dk2>
      <a:lt2>
        <a:srgbClr val="808080"/>
      </a:lt2>
      <a:accent1>
        <a:srgbClr val="F8A230"/>
      </a:accent1>
      <a:accent2>
        <a:srgbClr val="5CACE2"/>
      </a:accent2>
      <a:accent3>
        <a:srgbClr val="FFFFFF"/>
      </a:accent3>
      <a:accent4>
        <a:srgbClr val="000000"/>
      </a:accent4>
      <a:accent5>
        <a:srgbClr val="FBCEAD"/>
      </a:accent5>
      <a:accent6>
        <a:srgbClr val="539BCD"/>
      </a:accent6>
      <a:hlink>
        <a:srgbClr val="E569A7"/>
      </a:hlink>
      <a:folHlink>
        <a:srgbClr val="95D844"/>
      </a:folHlink>
    </a:clrScheme>
    <a:fontScheme name="577TGp_fruit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77TGp_fruit_light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77TGp_fruit_light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77TGp_fruit_light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77TGp_fruit_light 4">
        <a:dk1>
          <a:srgbClr val="000000"/>
        </a:dk1>
        <a:lt1>
          <a:srgbClr val="FFFFFF"/>
        </a:lt1>
        <a:dk2>
          <a:srgbClr val="89273E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10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11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2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3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4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5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6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7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8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ppt/theme/themeOverride9.xml><?xml version="1.0" encoding="utf-8"?>
<a:themeOverride xmlns:a="http://schemas.openxmlformats.org/drawingml/2006/main">
  <a:clrScheme name="577TGp_fruit_light 4">
    <a:dk1>
      <a:srgbClr val="000000"/>
    </a:dk1>
    <a:lt1>
      <a:srgbClr val="FFFFFF"/>
    </a:lt1>
    <a:dk2>
      <a:srgbClr val="89273E"/>
    </a:dk2>
    <a:lt2>
      <a:srgbClr val="808080"/>
    </a:lt2>
    <a:accent1>
      <a:srgbClr val="F8A230"/>
    </a:accent1>
    <a:accent2>
      <a:srgbClr val="5CACE2"/>
    </a:accent2>
    <a:accent3>
      <a:srgbClr val="FFFFFF"/>
    </a:accent3>
    <a:accent4>
      <a:srgbClr val="000000"/>
    </a:accent4>
    <a:accent5>
      <a:srgbClr val="FBCEAD"/>
    </a:accent5>
    <a:accent6>
      <a:srgbClr val="539BCD"/>
    </a:accent6>
    <a:hlink>
      <a:srgbClr val="E569A7"/>
    </a:hlink>
    <a:folHlink>
      <a:srgbClr val="95D84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549</Words>
  <Application>Microsoft Office PowerPoint</Application>
  <PresentationFormat>On-screen Show (4:3)</PresentationFormat>
  <Paragraphs>130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Wingdings</vt:lpstr>
      <vt:lpstr>Verdana</vt:lpstr>
      <vt:lpstr>577TGp_fruit_light</vt:lpstr>
      <vt:lpstr>Template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Xin cảm ơn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Thientam PowerTemplate</dc:title>
  <dc:creator>Vietnq</dc:creator>
  <cp:lastModifiedBy>Administrator</cp:lastModifiedBy>
  <cp:revision>11</cp:revision>
  <dcterms:created xsi:type="dcterms:W3CDTF">2009-03-02T07:26:38Z</dcterms:created>
  <dcterms:modified xsi:type="dcterms:W3CDTF">2014-11-20T07:25:54Z</dcterms:modified>
</cp:coreProperties>
</file>