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Impact" panose="02020500000000000000" pitchFamily="18" charset="0"/>
      <p:regular r:id="rId30"/>
    </p:embeddedFont>
    <p:embeddedFont>
      <p:font typeface="Arvo" panose="020B0604020202020204" charset="0"/>
      <p:regular r:id="rId31"/>
      <p:bold r:id="rId32"/>
      <p:italic r:id="rId33"/>
      <p:boldItalic r:id="rId34"/>
    </p:embeddedFont>
    <p:embeddedFont>
      <p:font typeface="Bitter" panose="020B0604020202020204" charset="0"/>
      <p:regular r:id="rId35"/>
      <p:bold r:id="rId36"/>
      <p: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C392795-2041-466F-97F8-C0F43F270DCC}">
  <a:tblStyle styleId="{CC392795-2041-466F-97F8-C0F43F270DCC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73586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3267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845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722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0312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849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45416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7893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5544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4406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6518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4149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7871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4133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8902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17820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7684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05146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33307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37029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9947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267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5185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224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5877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8715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3160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3385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2219650" y="1232775"/>
            <a:ext cx="4704599" cy="28304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2219700" y="1156500"/>
            <a:ext cx="4704599" cy="28304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2436950" y="1860375"/>
            <a:ext cx="4270200" cy="1728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1pPr>
            <a:lvl2pPr lvl="1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2pPr>
            <a:lvl3pPr lvl="2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3pPr>
            <a:lvl4pPr lvl="3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4pPr>
            <a:lvl5pPr lvl="4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5pPr>
            <a:lvl6pPr lvl="5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6pPr>
            <a:lvl7pPr lvl="6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7pPr>
            <a:lvl8pPr lvl="7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8pPr>
            <a:lvl9pPr lvl="8" algn="ctr">
              <a:spcBef>
                <a:spcPts val="0"/>
              </a:spcBef>
              <a:buClr>
                <a:srgbClr val="434343"/>
              </a:buClr>
              <a:buSzPct val="100000"/>
              <a:defRPr sz="36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cxnSp>
        <p:nvCxnSpPr>
          <p:cNvPr id="12" name="Shape 12"/>
          <p:cNvCxnSpPr/>
          <p:nvPr/>
        </p:nvCxnSpPr>
        <p:spPr>
          <a:xfrm>
            <a:off x="2222700" y="1860375"/>
            <a:ext cx="4698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with vertical divider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543000" y="530100"/>
            <a:ext cx="8058000" cy="4159499"/>
            <a:chOff x="543000" y="530100"/>
            <a:chExt cx="8058000" cy="4159499"/>
          </a:xfrm>
        </p:grpSpPr>
        <p:sp>
          <p:nvSpPr>
            <p:cNvPr id="71" name="Shape 71"/>
            <p:cNvSpPr/>
            <p:nvPr/>
          </p:nvSpPr>
          <p:spPr>
            <a:xfrm>
              <a:off x="543000" y="606300"/>
              <a:ext cx="8058000" cy="4083299"/>
            </a:xfrm>
            <a:prstGeom prst="rect">
              <a:avLst/>
            </a:pr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543000" y="530100"/>
              <a:ext cx="8058000" cy="4083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73" name="Shape 73"/>
          <p:cNvCxnSpPr/>
          <p:nvPr/>
        </p:nvCxnSpPr>
        <p:spPr>
          <a:xfrm>
            <a:off x="1333200" y="530111"/>
            <a:ext cx="0" cy="40782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4" name="Shape 74"/>
          <p:cNvCxnSpPr/>
          <p:nvPr/>
        </p:nvCxnSpPr>
        <p:spPr>
          <a:xfrm>
            <a:off x="542850" y="1326975"/>
            <a:ext cx="796199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Shape 76"/>
          <p:cNvGrpSpPr/>
          <p:nvPr/>
        </p:nvGrpSpPr>
        <p:grpSpPr>
          <a:xfrm>
            <a:off x="543000" y="530100"/>
            <a:ext cx="8058000" cy="4159499"/>
            <a:chOff x="543000" y="530100"/>
            <a:chExt cx="8058000" cy="4159499"/>
          </a:xfrm>
        </p:grpSpPr>
        <p:sp>
          <p:nvSpPr>
            <p:cNvPr id="77" name="Shape 77"/>
            <p:cNvSpPr/>
            <p:nvPr/>
          </p:nvSpPr>
          <p:spPr>
            <a:xfrm>
              <a:off x="543000" y="606300"/>
              <a:ext cx="8058000" cy="4083299"/>
            </a:xfrm>
            <a:prstGeom prst="rect">
              <a:avLst/>
            </a:pr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543000" y="530100"/>
              <a:ext cx="8058000" cy="4083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background 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1007250" y="2068050"/>
            <a:ext cx="7129499" cy="11597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1007250" y="1991850"/>
            <a:ext cx="7129499" cy="11597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503150" y="1991850"/>
            <a:ext cx="5633399" cy="1158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buClr>
                <a:srgbClr val="434343"/>
              </a:buClr>
              <a:buSzPct val="100000"/>
              <a:defRPr sz="1800" b="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007250" y="1990422"/>
            <a:ext cx="11640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algn="ctr" rtl="0">
              <a:spcBef>
                <a:spcPts val="0"/>
              </a:spcBef>
              <a:buClr>
                <a:srgbClr val="CCCCCC"/>
              </a:buClr>
              <a:buSzPct val="100000"/>
              <a:buFont typeface="Arvo"/>
              <a:buNone/>
              <a:defRPr sz="2000" b="1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cxnSp>
        <p:nvCxnSpPr>
          <p:cNvPr id="18" name="Shape 18"/>
          <p:cNvCxnSpPr/>
          <p:nvPr/>
        </p:nvCxnSpPr>
        <p:spPr>
          <a:xfrm>
            <a:off x="2171400" y="1990436"/>
            <a:ext cx="0" cy="11580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965075" y="1005075"/>
            <a:ext cx="7214700" cy="32858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965075" y="928875"/>
            <a:ext cx="7214700" cy="3285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/>
          <p:nvPr/>
        </p:nvSpPr>
        <p:spPr>
          <a:xfrm>
            <a:off x="2732350" y="940950"/>
            <a:ext cx="3672299" cy="69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>
                <a:solidFill>
                  <a:srgbClr val="D9D9D9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</a:p>
        </p:txBody>
      </p:sp>
      <p:cxnSp>
        <p:nvCxnSpPr>
          <p:cNvPr id="23" name="Shape 23"/>
          <p:cNvCxnSpPr/>
          <p:nvPr/>
        </p:nvCxnSpPr>
        <p:spPr>
          <a:xfrm>
            <a:off x="972919" y="1631775"/>
            <a:ext cx="7209599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918075" y="1719025"/>
            <a:ext cx="5307899" cy="2171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2000" i="1"/>
            </a:lvl1pPr>
            <a:lvl2pPr lvl="1" algn="ctr" rtl="0">
              <a:spcBef>
                <a:spcPts val="0"/>
              </a:spcBef>
              <a:buSzPct val="100000"/>
              <a:defRPr sz="2000" i="1"/>
            </a:lvl2pPr>
            <a:lvl3pPr lvl="2" algn="ctr" rtl="0">
              <a:spcBef>
                <a:spcPts val="0"/>
              </a:spcBef>
              <a:buSzPct val="100000"/>
              <a:defRPr sz="2000" i="1"/>
            </a:lvl3pPr>
            <a:lvl4pPr lvl="3" algn="ctr" rtl="0">
              <a:spcBef>
                <a:spcPts val="0"/>
              </a:spcBef>
              <a:buSzPct val="100000"/>
              <a:defRPr sz="2000" i="1"/>
            </a:lvl4pPr>
            <a:lvl5pPr lvl="4" algn="ctr" rtl="0">
              <a:spcBef>
                <a:spcPts val="0"/>
              </a:spcBef>
              <a:buSzPct val="100000"/>
              <a:defRPr sz="2000" i="1"/>
            </a:lvl5pPr>
            <a:lvl6pPr lvl="5" algn="ctr" rtl="0">
              <a:spcBef>
                <a:spcPts val="0"/>
              </a:spcBef>
              <a:buSzPct val="100000"/>
              <a:defRPr sz="2000" i="1"/>
            </a:lvl6pPr>
            <a:lvl7pPr lvl="6" algn="ctr" rtl="0">
              <a:spcBef>
                <a:spcPts val="0"/>
              </a:spcBef>
              <a:buSzPct val="100000"/>
              <a:defRPr sz="2000" i="1"/>
            </a:lvl7pPr>
            <a:lvl8pPr lvl="7" algn="ctr" rtl="0">
              <a:spcBef>
                <a:spcPts val="0"/>
              </a:spcBef>
              <a:buSzPct val="100000"/>
              <a:defRPr sz="2000" i="1"/>
            </a:lvl8pPr>
            <a:lvl9pPr lvl="8" algn="ctr">
              <a:spcBef>
                <a:spcPts val="0"/>
              </a:spcBef>
              <a:buSzPct val="100000"/>
              <a:defRPr sz="2000" i="1"/>
            </a:lvl9pPr>
          </a:lstStyle>
          <a:p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4226084" y="928886"/>
            <a:ext cx="691831" cy="699599"/>
            <a:chOff x="4220518" y="928886"/>
            <a:chExt cx="691831" cy="699599"/>
          </a:xfrm>
        </p:grpSpPr>
        <p:cxnSp>
          <p:nvCxnSpPr>
            <p:cNvPr id="26" name="Shape 26"/>
            <p:cNvCxnSpPr/>
            <p:nvPr/>
          </p:nvCxnSpPr>
          <p:spPr>
            <a:xfrm>
              <a:off x="4220518" y="928886"/>
              <a:ext cx="0" cy="699599"/>
            </a:xfrm>
            <a:prstGeom prst="straightConnector1">
              <a:avLst/>
            </a:prstGeom>
            <a:noFill/>
            <a:ln w="9525" cap="flat" cmpd="sng">
              <a:solidFill>
                <a:srgbClr val="D9D9D9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7" name="Shape 27"/>
            <p:cNvCxnSpPr/>
            <p:nvPr/>
          </p:nvCxnSpPr>
          <p:spPr>
            <a:xfrm>
              <a:off x="4912350" y="928886"/>
              <a:ext cx="0" cy="699599"/>
            </a:xfrm>
            <a:prstGeom prst="straightConnector1">
              <a:avLst/>
            </a:prstGeom>
            <a:noFill/>
            <a:ln w="9525" cap="flat" cmpd="sng">
              <a:solidFill>
                <a:srgbClr val="D9D9D9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543000" y="606300"/>
            <a:ext cx="8058000" cy="40832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/>
          <p:nvPr/>
        </p:nvSpPr>
        <p:spPr>
          <a:xfrm>
            <a:off x="543000" y="530100"/>
            <a:ext cx="8058000" cy="4083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1" name="Shape 31"/>
          <p:cNvCxnSpPr/>
          <p:nvPr/>
        </p:nvCxnSpPr>
        <p:spPr>
          <a:xfrm>
            <a:off x="1333200" y="530111"/>
            <a:ext cx="0" cy="802799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2" name="Shape 32"/>
          <p:cNvCxnSpPr/>
          <p:nvPr/>
        </p:nvCxnSpPr>
        <p:spPr>
          <a:xfrm>
            <a:off x="542850" y="13269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1379650" y="1502273"/>
            <a:ext cx="6725400" cy="280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000"/>
            </a:lvl2pPr>
            <a:lvl3pPr lvl="2">
              <a:spcBef>
                <a:spcPts val="0"/>
              </a:spcBef>
              <a:buSzPct val="100000"/>
              <a:defRPr sz="2000"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543000" y="606300"/>
            <a:ext cx="8058000" cy="40832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543000" y="530100"/>
            <a:ext cx="8058000" cy="4083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1333200" y="530111"/>
            <a:ext cx="0" cy="802799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9" name="Shape 39"/>
          <p:cNvCxnSpPr/>
          <p:nvPr/>
        </p:nvCxnSpPr>
        <p:spPr>
          <a:xfrm>
            <a:off x="542850" y="13269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1333200" y="1538075"/>
            <a:ext cx="3232199" cy="276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988460" y="1538075"/>
            <a:ext cx="3232199" cy="276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43000" y="606300"/>
            <a:ext cx="8058000" cy="40832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>
            <a:off x="543000" y="530100"/>
            <a:ext cx="8058000" cy="4083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6" name="Shape 46"/>
          <p:cNvCxnSpPr/>
          <p:nvPr/>
        </p:nvCxnSpPr>
        <p:spPr>
          <a:xfrm>
            <a:off x="1333200" y="530111"/>
            <a:ext cx="0" cy="802799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7" name="Shape 47"/>
          <p:cNvCxnSpPr/>
          <p:nvPr/>
        </p:nvCxnSpPr>
        <p:spPr>
          <a:xfrm>
            <a:off x="542850" y="13269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333200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3683437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3"/>
          </p:nvPr>
        </p:nvSpPr>
        <p:spPr>
          <a:xfrm>
            <a:off x="6033675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543000" y="606300"/>
            <a:ext cx="8058000" cy="40832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543000" y="530100"/>
            <a:ext cx="8058000" cy="4083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5" name="Shape 55"/>
          <p:cNvCxnSpPr/>
          <p:nvPr/>
        </p:nvCxnSpPr>
        <p:spPr>
          <a:xfrm>
            <a:off x="1333200" y="530111"/>
            <a:ext cx="0" cy="802799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56" name="Shape 56"/>
          <p:cNvCxnSpPr/>
          <p:nvPr/>
        </p:nvCxnSpPr>
        <p:spPr>
          <a:xfrm>
            <a:off x="542850" y="13269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543000" y="606300"/>
            <a:ext cx="8058000" cy="40832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543000" y="530100"/>
            <a:ext cx="8058000" cy="4083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42850" y="42040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542850" y="4204075"/>
            <a:ext cx="8058300" cy="4091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buNone/>
              <a:defRPr sz="10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with horizontal divider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Shape 64"/>
          <p:cNvGrpSpPr/>
          <p:nvPr/>
        </p:nvGrpSpPr>
        <p:grpSpPr>
          <a:xfrm>
            <a:off x="543000" y="530100"/>
            <a:ext cx="8058000" cy="4159499"/>
            <a:chOff x="543000" y="530100"/>
            <a:chExt cx="8058000" cy="4159499"/>
          </a:xfrm>
        </p:grpSpPr>
        <p:sp>
          <p:nvSpPr>
            <p:cNvPr id="65" name="Shape 65"/>
            <p:cNvSpPr/>
            <p:nvPr/>
          </p:nvSpPr>
          <p:spPr>
            <a:xfrm>
              <a:off x="543000" y="606300"/>
              <a:ext cx="8058000" cy="4083299"/>
            </a:xfrm>
            <a:prstGeom prst="rect">
              <a:avLst/>
            </a:pr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543000" y="530100"/>
              <a:ext cx="8058000" cy="4083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67" name="Shape 67"/>
          <p:cNvCxnSpPr/>
          <p:nvPr/>
        </p:nvCxnSpPr>
        <p:spPr>
          <a:xfrm>
            <a:off x="1333200" y="530111"/>
            <a:ext cx="0" cy="802799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68" name="Shape 68"/>
          <p:cNvCxnSpPr/>
          <p:nvPr/>
        </p:nvCxnSpPr>
        <p:spPr>
          <a:xfrm>
            <a:off x="542850" y="1326975"/>
            <a:ext cx="80583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379650" y="1502273"/>
            <a:ext cx="6725400" cy="280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D9D9D9"/>
              </a:buClr>
              <a:buSzPct val="100000"/>
              <a:buFont typeface="Bitter"/>
              <a:buChar char="■"/>
              <a:defRPr sz="30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480"/>
              </a:spcBef>
              <a:buClr>
                <a:srgbClr val="D9D9D9"/>
              </a:buClr>
              <a:buSzPct val="100000"/>
              <a:buFont typeface="Bitter"/>
              <a:buChar char="■"/>
              <a:defRPr sz="24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lvl="2">
              <a:spcBef>
                <a:spcPts val="480"/>
              </a:spcBef>
              <a:buClr>
                <a:srgbClr val="D9D9D9"/>
              </a:buClr>
              <a:buSzPct val="100000"/>
              <a:buFont typeface="Bitter"/>
              <a:defRPr sz="24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lvl="3">
              <a:spcBef>
                <a:spcPts val="360"/>
              </a:spcBef>
              <a:buClr>
                <a:srgbClr val="D9D9D9"/>
              </a:buClr>
              <a:buSzPct val="100000"/>
              <a:buFont typeface="Bitter"/>
              <a:buChar char="■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lvl="4">
              <a:spcBef>
                <a:spcPts val="360"/>
              </a:spcBef>
              <a:buClr>
                <a:srgbClr val="434343"/>
              </a:buClr>
              <a:buSzPct val="100000"/>
              <a:buFont typeface="Bitter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lvl="5">
              <a:spcBef>
                <a:spcPts val="360"/>
              </a:spcBef>
              <a:buClr>
                <a:srgbClr val="434343"/>
              </a:buClr>
              <a:buSzPct val="100000"/>
              <a:buFont typeface="Bitter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lvl="6">
              <a:spcBef>
                <a:spcPts val="360"/>
              </a:spcBef>
              <a:buClr>
                <a:srgbClr val="434343"/>
              </a:buClr>
              <a:buSzPct val="100000"/>
              <a:buFont typeface="Bitter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lvl="7">
              <a:spcBef>
                <a:spcPts val="360"/>
              </a:spcBef>
              <a:buClr>
                <a:srgbClr val="434343"/>
              </a:buClr>
              <a:buSzPct val="100000"/>
              <a:buFont typeface="Bitter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lvl="8">
              <a:spcBef>
                <a:spcPts val="360"/>
              </a:spcBef>
              <a:buClr>
                <a:srgbClr val="434343"/>
              </a:buClr>
              <a:buSzPct val="100000"/>
              <a:buFont typeface="Bitter"/>
              <a:defRPr sz="18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>
              <a:spcBef>
                <a:spcPts val="0"/>
              </a:spcBef>
              <a:buClr>
                <a:srgbClr val="999999"/>
              </a:buClr>
              <a:buSzPct val="100000"/>
              <a:buFont typeface="Arvo"/>
              <a:buNone/>
              <a:defRPr sz="18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Arvo:400,700,400italic,700italic|Bitter:400,700,400italic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2436950" y="1860375"/>
            <a:ext cx="4270200" cy="1728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your presentation title</a:t>
            </a:r>
          </a:p>
        </p:txBody>
      </p:sp>
      <p:grpSp>
        <p:nvGrpSpPr>
          <p:cNvPr id="85" name="Shape 85"/>
          <p:cNvGrpSpPr/>
          <p:nvPr/>
        </p:nvGrpSpPr>
        <p:grpSpPr>
          <a:xfrm>
            <a:off x="4371745" y="1319983"/>
            <a:ext cx="400403" cy="379518"/>
            <a:chOff x="5300400" y="3670175"/>
            <a:chExt cx="421300" cy="399325"/>
          </a:xfrm>
        </p:grpSpPr>
        <p:sp>
          <p:nvSpPr>
            <p:cNvPr id="86" name="Shape 86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1339125" y="1326900"/>
            <a:ext cx="2678399" cy="3031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A complex idea can be conveyed with just a single still image, namely making it possible to absorb large amounts of data quickly.</a:t>
            </a:r>
          </a:p>
        </p:txBody>
      </p:sp>
      <p:grpSp>
        <p:nvGrpSpPr>
          <p:cNvPr id="171" name="Shape 171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172" name="Shape 172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 l="8188" r="9"/>
          <a:stretch/>
        </p:blipFill>
        <p:spPr>
          <a:xfrm>
            <a:off x="4572000" y="1326900"/>
            <a:ext cx="4031600" cy="32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1876150" y="996225"/>
            <a:ext cx="5391599" cy="7838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1876150" y="920025"/>
            <a:ext cx="5391599" cy="783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title" idx="4294967295"/>
          </p:nvPr>
        </p:nvSpPr>
        <p:spPr>
          <a:xfrm>
            <a:off x="2034400" y="1059125"/>
            <a:ext cx="5075099" cy="50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4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Want big impact? </a:t>
            </a:r>
            <a:r>
              <a:rPr lang="en" sz="1400" b="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187" name="Shape 187"/>
          <p:cNvSpPr/>
          <p:nvPr/>
        </p:nvSpPr>
        <p:spPr>
          <a:xfrm>
            <a:off x="3505500" y="1884725"/>
            <a:ext cx="2133000" cy="2133000"/>
          </a:xfrm>
          <a:prstGeom prst="ellipse">
            <a:avLst/>
          </a:prstGeom>
          <a:noFill/>
          <a:ln w="114300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Gray</a:t>
            </a:r>
          </a:p>
        </p:txBody>
      </p:sp>
      <p:sp>
        <p:nvSpPr>
          <p:cNvPr id="188" name="Shape 188"/>
          <p:cNvSpPr/>
          <p:nvPr/>
        </p:nvSpPr>
        <p:spPr>
          <a:xfrm>
            <a:off x="1683375" y="1884725"/>
            <a:ext cx="2133000" cy="2133000"/>
          </a:xfrm>
          <a:prstGeom prst="ellipse">
            <a:avLst/>
          </a:prstGeom>
          <a:noFill/>
          <a:ln w="11430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White</a:t>
            </a:r>
          </a:p>
        </p:txBody>
      </p:sp>
      <p:sp>
        <p:nvSpPr>
          <p:cNvPr id="189" name="Shape 189"/>
          <p:cNvSpPr/>
          <p:nvPr/>
        </p:nvSpPr>
        <p:spPr>
          <a:xfrm>
            <a:off x="5327625" y="1884725"/>
            <a:ext cx="2133000" cy="2133000"/>
          </a:xfrm>
          <a:prstGeom prst="ellipse">
            <a:avLst/>
          </a:prstGeom>
          <a:noFill/>
          <a:ln w="11430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Black</a:t>
            </a:r>
          </a:p>
        </p:txBody>
      </p:sp>
      <p:grpSp>
        <p:nvGrpSpPr>
          <p:cNvPr id="190" name="Shape 190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191" name="Shape 191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198" name="Shape 198"/>
          <p:cNvGraphicFramePr/>
          <p:nvPr/>
        </p:nvGraphicFramePr>
        <p:xfrm>
          <a:off x="1332900" y="1324081"/>
          <a:ext cx="7263400" cy="3288525"/>
        </p:xfrm>
        <a:graphic>
          <a:graphicData uri="http://schemas.openxmlformats.org/drawingml/2006/table">
            <a:tbl>
              <a:tblPr>
                <a:noFill/>
                <a:tableStyleId>{CC392795-2041-466F-97F8-C0F43F270DCC}</a:tableStyleId>
              </a:tblPr>
              <a:tblGrid>
                <a:gridCol w="1815850"/>
                <a:gridCol w="1815850"/>
                <a:gridCol w="1815850"/>
                <a:gridCol w="1815850"/>
              </a:tblGrid>
              <a:tr h="4092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434343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9597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7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7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434343"/>
                          </a:solidFill>
                          <a:latin typeface="Bitter"/>
                          <a:ea typeface="Bitter"/>
                          <a:cs typeface="Bitter"/>
                          <a:sym typeface="Bitter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9" name="Shape 199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200" name="Shape 200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1473874" y="900815"/>
            <a:ext cx="7015162" cy="3341868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2557800" y="1745531"/>
            <a:ext cx="701999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rPr>
              <a:t>our office</a:t>
            </a:r>
          </a:p>
        </p:txBody>
      </p:sp>
      <p:sp>
        <p:nvSpPr>
          <p:cNvPr id="208" name="Shape 208"/>
          <p:cNvSpPr/>
          <p:nvPr/>
        </p:nvSpPr>
        <p:spPr>
          <a:xfrm>
            <a:off x="778857" y="766695"/>
            <a:ext cx="334736" cy="334718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1966725" y="1875876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3461400" y="3249076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4360175" y="1706676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4952300" y="3507576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6788325" y="2103601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7392025" y="3552026"/>
            <a:ext cx="127691" cy="16919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ctrTitle" idx="4294967295"/>
          </p:nvPr>
        </p:nvSpPr>
        <p:spPr>
          <a:xfrm>
            <a:off x="1408500" y="1583350"/>
            <a:ext cx="63269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 b="1">
                <a:solidFill>
                  <a:srgbClr val="FFFFFF"/>
                </a:solidFill>
              </a:rPr>
              <a:t>89,526,124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subTitle" idx="4294967295"/>
          </p:nvPr>
        </p:nvSpPr>
        <p:spPr>
          <a:xfrm>
            <a:off x="1408500" y="2840054"/>
            <a:ext cx="63269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D9D9D9"/>
                </a:solidFill>
              </a:rPr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ctrTitle" idx="4294967295"/>
          </p:nvPr>
        </p:nvSpPr>
        <p:spPr>
          <a:xfrm>
            <a:off x="1661475" y="876600"/>
            <a:ext cx="6872999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600" b="1"/>
              <a:t>89,526,124$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subTitle" idx="4294967295"/>
          </p:nvPr>
        </p:nvSpPr>
        <p:spPr>
          <a:xfrm>
            <a:off x="1661475" y="1487508"/>
            <a:ext cx="6872999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That’s a lot of money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ctrTitle" idx="4294967295"/>
          </p:nvPr>
        </p:nvSpPr>
        <p:spPr>
          <a:xfrm>
            <a:off x="1661475" y="3200693"/>
            <a:ext cx="6872999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600" b="1"/>
              <a:t>100%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ubTitle" idx="4294967295"/>
          </p:nvPr>
        </p:nvSpPr>
        <p:spPr>
          <a:xfrm>
            <a:off x="1661475" y="3811601"/>
            <a:ext cx="6872999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Total success!</a:t>
            </a:r>
          </a:p>
        </p:txBody>
      </p:sp>
      <p:sp>
        <p:nvSpPr>
          <p:cNvPr id="229" name="Shape 229"/>
          <p:cNvSpPr txBox="1">
            <a:spLocks noGrp="1"/>
          </p:cNvSpPr>
          <p:nvPr>
            <p:ph type="ctrTitle" idx="4294967295"/>
          </p:nvPr>
        </p:nvSpPr>
        <p:spPr>
          <a:xfrm>
            <a:off x="1661475" y="2038646"/>
            <a:ext cx="6872999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600" b="1"/>
              <a:t>185,244 users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subTitle" idx="4294967295"/>
          </p:nvPr>
        </p:nvSpPr>
        <p:spPr>
          <a:xfrm>
            <a:off x="1661475" y="2649554"/>
            <a:ext cx="6872999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And a lot of users</a:t>
            </a:r>
          </a:p>
        </p:txBody>
      </p:sp>
      <p:grpSp>
        <p:nvGrpSpPr>
          <p:cNvPr id="231" name="Shape 231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232" name="Shape 232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grpSp>
        <p:nvGrpSpPr>
          <p:cNvPr id="239" name="Shape 239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240" name="Shape 240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242" name="Shape 242"/>
          <p:cNvSpPr/>
          <p:nvPr/>
        </p:nvSpPr>
        <p:spPr>
          <a:xfrm>
            <a:off x="5485785" y="2025375"/>
            <a:ext cx="2121599" cy="166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FEFEF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last</a:t>
            </a:r>
          </a:p>
        </p:txBody>
      </p:sp>
      <p:sp>
        <p:nvSpPr>
          <p:cNvPr id="243" name="Shape 243"/>
          <p:cNvSpPr/>
          <p:nvPr/>
        </p:nvSpPr>
        <p:spPr>
          <a:xfrm>
            <a:off x="3560317" y="2025375"/>
            <a:ext cx="2121599" cy="166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FEFEF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second</a:t>
            </a:r>
          </a:p>
        </p:txBody>
      </p:sp>
      <p:sp>
        <p:nvSpPr>
          <p:cNvPr id="244" name="Shape 244"/>
          <p:cNvSpPr/>
          <p:nvPr/>
        </p:nvSpPr>
        <p:spPr>
          <a:xfrm>
            <a:off x="1634850" y="2025375"/>
            <a:ext cx="2121599" cy="166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FEFEF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first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1331699" y="1676575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gold, butter and ripe lemons. In the spectrum of visible light, yellow is found between green and orange.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body" idx="2"/>
          </p:nvPr>
        </p:nvSpPr>
        <p:spPr>
          <a:xfrm>
            <a:off x="3639117" y="1676575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colour of the clear sky and the deep sea. It is located between violet and green on the optical spectrum.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body" idx="3"/>
          </p:nvPr>
        </p:nvSpPr>
        <p:spPr>
          <a:xfrm>
            <a:off x="5946535" y="1676575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</p:txBody>
      </p:sp>
      <p:sp>
        <p:nvSpPr>
          <p:cNvPr id="253" name="Shape 253"/>
          <p:cNvSpPr txBox="1">
            <a:spLocks noGrp="1"/>
          </p:cNvSpPr>
          <p:nvPr>
            <p:ph type="body" idx="4"/>
          </p:nvPr>
        </p:nvSpPr>
        <p:spPr>
          <a:xfrm>
            <a:off x="1331699" y="3249419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gold, butter and ripe lemons. In the spectrum of visible light, yellow is found between green and orange.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5"/>
          </p:nvPr>
        </p:nvSpPr>
        <p:spPr>
          <a:xfrm>
            <a:off x="3639117" y="3249419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colour of the clear sky and the deep sea. It is located between violet and green on the optical spectrum.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6"/>
          </p:nvPr>
        </p:nvSpPr>
        <p:spPr>
          <a:xfrm>
            <a:off x="5946535" y="3249419"/>
            <a:ext cx="2194799" cy="108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</p:txBody>
      </p:sp>
      <p:grpSp>
        <p:nvGrpSpPr>
          <p:cNvPr id="256" name="Shape 256"/>
          <p:cNvGrpSpPr/>
          <p:nvPr/>
        </p:nvGrpSpPr>
        <p:grpSpPr>
          <a:xfrm>
            <a:off x="2964929" y="1633440"/>
            <a:ext cx="378712" cy="403516"/>
            <a:chOff x="5970800" y="1619250"/>
            <a:chExt cx="428650" cy="456725"/>
          </a:xfrm>
        </p:grpSpPr>
        <p:sp>
          <p:nvSpPr>
            <p:cNvPr id="257" name="Shape 25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</p:grpSp>
      <p:sp>
        <p:nvSpPr>
          <p:cNvPr id="262" name="Shape 262"/>
          <p:cNvSpPr/>
          <p:nvPr/>
        </p:nvSpPr>
        <p:spPr>
          <a:xfrm>
            <a:off x="2943949" y="3254577"/>
            <a:ext cx="337717" cy="356050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999999"/>
              </a:solidFill>
            </a:endParaRPr>
          </a:p>
        </p:txBody>
      </p:sp>
      <p:grpSp>
        <p:nvGrpSpPr>
          <p:cNvPr id="263" name="Shape 263"/>
          <p:cNvGrpSpPr/>
          <p:nvPr/>
        </p:nvGrpSpPr>
        <p:grpSpPr>
          <a:xfrm>
            <a:off x="5293425" y="1688511"/>
            <a:ext cx="371158" cy="343107"/>
            <a:chOff x="5975075" y="2327500"/>
            <a:chExt cx="420100" cy="388350"/>
          </a:xfrm>
        </p:grpSpPr>
        <p:sp>
          <p:nvSpPr>
            <p:cNvPr id="264" name="Shape 264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</p:grpSp>
      <p:sp>
        <p:nvSpPr>
          <p:cNvPr id="266" name="Shape 266"/>
          <p:cNvSpPr/>
          <p:nvPr/>
        </p:nvSpPr>
        <p:spPr>
          <a:xfrm>
            <a:off x="7558906" y="3215551"/>
            <a:ext cx="414317" cy="414295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999999"/>
              </a:solidFill>
            </a:endParaRPr>
          </a:p>
        </p:txBody>
      </p:sp>
      <p:grpSp>
        <p:nvGrpSpPr>
          <p:cNvPr id="267" name="Shape 267"/>
          <p:cNvGrpSpPr/>
          <p:nvPr/>
        </p:nvGrpSpPr>
        <p:grpSpPr>
          <a:xfrm>
            <a:off x="5271329" y="3256653"/>
            <a:ext cx="415377" cy="351743"/>
            <a:chOff x="5275975" y="4344850"/>
            <a:chExt cx="470150" cy="398125"/>
          </a:xfrm>
        </p:grpSpPr>
        <p:sp>
          <p:nvSpPr>
            <p:cNvPr id="268" name="Shape 268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</p:grpSp>
      <p:grpSp>
        <p:nvGrpSpPr>
          <p:cNvPr id="271" name="Shape 271"/>
          <p:cNvGrpSpPr/>
          <p:nvPr/>
        </p:nvGrpSpPr>
        <p:grpSpPr>
          <a:xfrm>
            <a:off x="7649495" y="1674487"/>
            <a:ext cx="227677" cy="371158"/>
            <a:chOff x="6730350" y="2315900"/>
            <a:chExt cx="257700" cy="420100"/>
          </a:xfrm>
        </p:grpSpPr>
        <p:sp>
          <p:nvSpPr>
            <p:cNvPr id="272" name="Shape 272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999999"/>
                </a:solidFill>
              </a:endParaRPr>
            </a:p>
          </p:txBody>
        </p:sp>
      </p:grpSp>
      <p:grpSp>
        <p:nvGrpSpPr>
          <p:cNvPr id="277" name="Shape 277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278" name="Shape 27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542850" y="4204075"/>
            <a:ext cx="8058300" cy="409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</a:p>
        </p:txBody>
      </p:sp>
      <p:pic>
        <p:nvPicPr>
          <p:cNvPr id="285" name="Shape 2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4600" y="628437"/>
            <a:ext cx="4134799" cy="342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grpSp>
        <p:nvGrpSpPr>
          <p:cNvPr id="96" name="Shape 96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97" name="Shape 97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99" name="Shape 99"/>
          <p:cNvSpPr txBox="1"/>
          <p:nvPr/>
        </p:nvSpPr>
        <p:spPr>
          <a:xfrm>
            <a:off x="1379650" y="1428750"/>
            <a:ext cx="6882300" cy="72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Open this document in Google Slides (if you are at slidescarnival.com use the button below this presentation). </a:t>
            </a:r>
            <a:r>
              <a:rPr lang="en" sz="1100" b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You have to be signed in to your Google account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1379650" y="2035350"/>
            <a:ext cx="31584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 b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Go to the </a:t>
            </a:r>
            <a:r>
              <a:rPr lang="en" sz="1100" b="1" i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File</a:t>
            </a: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 menu and select </a:t>
            </a:r>
            <a:r>
              <a:rPr lang="en" sz="1100" b="1" i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Make a copy</a:t>
            </a: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4807924" y="2035350"/>
            <a:ext cx="34538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 b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Go to the </a:t>
            </a:r>
            <a:r>
              <a:rPr lang="en" sz="1100" b="1" i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File</a:t>
            </a: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 menu and select </a:t>
            </a:r>
            <a:r>
              <a:rPr lang="en" sz="1100" b="1" i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Download as Microsoft PowerPoint</a:t>
            </a: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Remember to download and install the fonts used in this presentation (you’ll find the links to the font files needed in the </a:t>
            </a:r>
            <a:r>
              <a:rPr lang="en" sz="1100" u="sng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  <a:hlinkClick r:id="rId3"/>
              </a:rPr>
              <a:t>Presentation design slide</a:t>
            </a:r>
            <a:r>
              <a:rPr lang="en" sz="11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)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1379650" y="3905925"/>
            <a:ext cx="68823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More info on how to use this template at </a:t>
            </a:r>
            <a:r>
              <a:rPr lang="en" sz="1000" b="1" u="sng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This template is free to use under </a:t>
            </a:r>
            <a:r>
              <a:rPr lang="en" sz="1000" u="sng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  <a:hlinkClick r:id="rId5"/>
              </a:rPr>
              <a:t>Creative Commons Attribution license</a:t>
            </a:r>
            <a:r>
              <a:rPr lang="en" sz="10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. If you use the graphic assets (photos, icons and typographies) provided with this presentation you must keep the </a:t>
            </a:r>
            <a:r>
              <a:rPr lang="en" sz="1000" u="sng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  <a:hlinkClick r:id="rId6"/>
              </a:rPr>
              <a:t>Credits slide</a:t>
            </a:r>
            <a:r>
              <a:rPr lang="en" sz="10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/>
        </p:nvSpPr>
        <p:spPr>
          <a:xfrm>
            <a:off x="6142348" y="891000"/>
            <a:ext cx="1675243" cy="3361522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 txBox="1">
            <a:spLocks noGrp="1"/>
          </p:cNvSpPr>
          <p:nvPr>
            <p:ph type="body" idx="4294967295"/>
          </p:nvPr>
        </p:nvSpPr>
        <p:spPr>
          <a:xfrm>
            <a:off x="1826225" y="538075"/>
            <a:ext cx="3633599" cy="407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Show and explain your web, app or software projects using these gadget templates.</a:t>
            </a:r>
          </a:p>
        </p:txBody>
      </p:sp>
      <p:sp>
        <p:nvSpPr>
          <p:cNvPr id="292" name="Shape 292"/>
          <p:cNvSpPr/>
          <p:nvPr/>
        </p:nvSpPr>
        <p:spPr>
          <a:xfrm>
            <a:off x="6217682" y="1172908"/>
            <a:ext cx="1524599" cy="27093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>
                <a:solidFill>
                  <a:srgbClr val="999999"/>
                </a:solidFill>
                <a:latin typeface="Bitter"/>
                <a:ea typeface="Bitter"/>
                <a:cs typeface="Bitter"/>
                <a:sym typeface="Bitter"/>
              </a:rPr>
              <a:t>Place your screenshot here</a:t>
            </a:r>
          </a:p>
        </p:txBody>
      </p:sp>
      <p:sp>
        <p:nvSpPr>
          <p:cNvPr id="293" name="Shape 293"/>
          <p:cNvSpPr/>
          <p:nvPr/>
        </p:nvSpPr>
        <p:spPr>
          <a:xfrm>
            <a:off x="828745" y="750554"/>
            <a:ext cx="211820" cy="366982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/>
        </p:nvSpPr>
        <p:spPr>
          <a:xfrm>
            <a:off x="6200250" y="902575"/>
            <a:ext cx="1597963" cy="336279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6313201" y="1387728"/>
            <a:ext cx="1363200" cy="2411099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999999"/>
                </a:solidFill>
                <a:latin typeface="Bitter"/>
                <a:ea typeface="Bitter"/>
                <a:cs typeface="Bitter"/>
                <a:sym typeface="Bitter"/>
              </a:rPr>
              <a:t>Place your screenshot here</a:t>
            </a:r>
          </a:p>
        </p:txBody>
      </p:sp>
      <p:sp>
        <p:nvSpPr>
          <p:cNvPr id="300" name="Shape 300"/>
          <p:cNvSpPr/>
          <p:nvPr/>
        </p:nvSpPr>
        <p:spPr>
          <a:xfrm>
            <a:off x="828745" y="750554"/>
            <a:ext cx="211820" cy="366982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301" name="Shape 301"/>
          <p:cNvSpPr txBox="1">
            <a:spLocks noGrp="1"/>
          </p:cNvSpPr>
          <p:nvPr>
            <p:ph type="body" idx="4294967295"/>
          </p:nvPr>
        </p:nvSpPr>
        <p:spPr>
          <a:xfrm>
            <a:off x="1826225" y="538075"/>
            <a:ext cx="3633599" cy="407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/>
        </p:nvSpPr>
        <p:spPr>
          <a:xfrm>
            <a:off x="5768975" y="867849"/>
            <a:ext cx="2409669" cy="3407881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5935251" y="1181421"/>
            <a:ext cx="2086500" cy="2789699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999999"/>
                </a:solidFill>
                <a:latin typeface="Bitter"/>
                <a:ea typeface="Bitter"/>
                <a:cs typeface="Bitter"/>
                <a:sym typeface="Bitter"/>
              </a:rPr>
              <a:t>Place your screenshot here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body" idx="4294967295"/>
          </p:nvPr>
        </p:nvSpPr>
        <p:spPr>
          <a:xfrm>
            <a:off x="1826225" y="538075"/>
            <a:ext cx="3633599" cy="407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Show and explain your web, app or software projects using these gadget templates.</a:t>
            </a:r>
          </a:p>
        </p:txBody>
      </p:sp>
      <p:sp>
        <p:nvSpPr>
          <p:cNvPr id="309" name="Shape 309"/>
          <p:cNvSpPr/>
          <p:nvPr/>
        </p:nvSpPr>
        <p:spPr>
          <a:xfrm>
            <a:off x="791705" y="750541"/>
            <a:ext cx="285912" cy="366982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/>
        </p:nvSpPr>
        <p:spPr>
          <a:xfrm>
            <a:off x="4348250" y="1100637"/>
            <a:ext cx="3855147" cy="300127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4509575" y="1260017"/>
            <a:ext cx="3532500" cy="22557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999999"/>
                </a:solidFill>
                <a:latin typeface="Bitter"/>
                <a:ea typeface="Bitter"/>
                <a:cs typeface="Bitter"/>
                <a:sym typeface="Bitter"/>
              </a:rPr>
              <a:t>Place your screenshot here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4294967295"/>
          </p:nvPr>
        </p:nvSpPr>
        <p:spPr>
          <a:xfrm>
            <a:off x="1826225" y="538075"/>
            <a:ext cx="2146199" cy="407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999999"/>
                </a:solidFill>
                <a:latin typeface="Arvo"/>
                <a:ea typeface="Arvo"/>
                <a:cs typeface="Arvo"/>
                <a:sym typeface="Arvo"/>
              </a:rPr>
              <a:t>Desktop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Show and explain your web, app or software projects using these gadget templates.</a:t>
            </a:r>
          </a:p>
        </p:txBody>
      </p:sp>
      <p:grpSp>
        <p:nvGrpSpPr>
          <p:cNvPr id="317" name="Shape 317"/>
          <p:cNvGrpSpPr/>
          <p:nvPr/>
        </p:nvGrpSpPr>
        <p:grpSpPr>
          <a:xfrm>
            <a:off x="769470" y="774938"/>
            <a:ext cx="330382" cy="318176"/>
            <a:chOff x="2583325" y="2972875"/>
            <a:chExt cx="462850" cy="445750"/>
          </a:xfrm>
        </p:grpSpPr>
        <p:sp>
          <p:nvSpPr>
            <p:cNvPr id="318" name="Shape 318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ctrTitle" idx="4294967295"/>
          </p:nvPr>
        </p:nvSpPr>
        <p:spPr>
          <a:xfrm>
            <a:off x="1826100" y="1049950"/>
            <a:ext cx="5389499" cy="179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 b="1">
                <a:solidFill>
                  <a:srgbClr val="D9D9D9"/>
                </a:solidFill>
              </a:rPr>
              <a:t>Thanks!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434343"/>
                </a:solidFill>
              </a:rPr>
              <a:t>Any questions?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subTitle" idx="4294967295"/>
          </p:nvPr>
        </p:nvSpPr>
        <p:spPr>
          <a:xfrm>
            <a:off x="1826100" y="2845999"/>
            <a:ext cx="5453400" cy="144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You can find me at</a:t>
            </a:r>
          </a:p>
          <a:p>
            <a:pPr marL="457200" lvl="0" indent="-330200" rtl="0">
              <a:spcBef>
                <a:spcPts val="0"/>
              </a:spcBef>
              <a:buSzPct val="100000"/>
            </a:pPr>
            <a:r>
              <a:rPr lang="en" sz="1600"/>
              <a:t>@username</a:t>
            </a:r>
          </a:p>
          <a:p>
            <a:pPr marL="457200" lvl="0" indent="-330200" rtl="0">
              <a:spcBef>
                <a:spcPts val="0"/>
              </a:spcBef>
              <a:buSzPct val="100000"/>
            </a:pPr>
            <a:r>
              <a:rPr lang="en" sz="1600"/>
              <a:t>user@mail.me</a:t>
            </a:r>
          </a:p>
          <a:p>
            <a:pPr lvl="0" rtl="0">
              <a:spcBef>
                <a:spcPts val="0"/>
              </a:spcBef>
              <a:buNone/>
            </a:pPr>
            <a:endParaRPr sz="1600" b="1"/>
          </a:p>
        </p:txBody>
      </p:sp>
      <p:sp>
        <p:nvSpPr>
          <p:cNvPr id="326" name="Shape 326"/>
          <p:cNvSpPr/>
          <p:nvPr/>
        </p:nvSpPr>
        <p:spPr>
          <a:xfrm>
            <a:off x="800963" y="788752"/>
            <a:ext cx="272850" cy="272850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1379650" y="1502273"/>
            <a:ext cx="6725400" cy="280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Special thanks to all the people who made and released these awesome resources for free: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</a:pPr>
            <a:r>
              <a:rPr lang="en"/>
              <a:t>Presentation template by </a:t>
            </a:r>
            <a:r>
              <a:rPr lang="en" u="sng">
                <a:hlinkClick r:id="rId3"/>
              </a:rPr>
              <a:t>SlidesCarnival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</a:pPr>
            <a:r>
              <a:rPr lang="en"/>
              <a:t>Photographs by </a:t>
            </a:r>
            <a:r>
              <a:rPr lang="en" u="sng">
                <a:hlinkClick r:id="rId4"/>
              </a:rPr>
              <a:t>Unsplash</a:t>
            </a:r>
          </a:p>
        </p:txBody>
      </p:sp>
      <p:grpSp>
        <p:nvGrpSpPr>
          <p:cNvPr id="333" name="Shape 333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334" name="Shape 334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1348075" y="1602650"/>
            <a:ext cx="6780899" cy="226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This presentation uses the following typographies and colors: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Titles: </a:t>
            </a:r>
            <a:r>
              <a:rPr lang="en" sz="1000" b="1"/>
              <a:t>Arvo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Body copy: </a:t>
            </a:r>
            <a:r>
              <a:rPr lang="en" sz="1000" b="1"/>
              <a:t>Bitter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800" u="sng">
                <a:hlinkClick r:id="rId3"/>
              </a:rPr>
              <a:t>https://www.google.com/fonts#UsePlace:use/Collection:Arvo:400,700,400italic,700italic|Bitter:400,700,400italic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000"/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Dark gray </a:t>
            </a:r>
            <a:r>
              <a:rPr lang="en" sz="1000" b="1"/>
              <a:t>#434343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Medium gray </a:t>
            </a:r>
            <a:r>
              <a:rPr lang="en" sz="1000" b="1">
                <a:solidFill>
                  <a:srgbClr val="999999"/>
                </a:solidFill>
              </a:rPr>
              <a:t>#999999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Light gray </a:t>
            </a:r>
            <a:r>
              <a:rPr lang="en" sz="1000" b="1">
                <a:solidFill>
                  <a:srgbClr val="D9D9D9"/>
                </a:solidFill>
                <a:highlight>
                  <a:srgbClr val="434343"/>
                </a:highlight>
              </a:rPr>
              <a:t>#d9d9d9</a:t>
            </a:r>
          </a:p>
        </p:txBody>
      </p:sp>
      <p:sp>
        <p:nvSpPr>
          <p:cNvPr id="342" name="Shape 342"/>
          <p:cNvSpPr txBox="1"/>
          <p:nvPr/>
        </p:nvSpPr>
        <p:spPr>
          <a:xfrm>
            <a:off x="1122450" y="4628850"/>
            <a:ext cx="69138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algn="ctr" rtl="0">
              <a:spcBef>
                <a:spcPts val="0"/>
              </a:spcBef>
              <a:buNone/>
            </a:pPr>
            <a:endParaRPr sz="100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343" name="Shape 3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6590" y="2842819"/>
            <a:ext cx="635793" cy="25003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4" name="Shape 344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345" name="Shape 345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46" name="Shape 346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Shape 351"/>
          <p:cNvGrpSpPr/>
          <p:nvPr/>
        </p:nvGrpSpPr>
        <p:grpSpPr>
          <a:xfrm>
            <a:off x="805325" y="703949"/>
            <a:ext cx="296369" cy="374816"/>
            <a:chOff x="584925" y="238125"/>
            <a:chExt cx="415200" cy="525100"/>
          </a:xfrm>
        </p:grpSpPr>
        <p:sp>
          <p:nvSpPr>
            <p:cNvPr id="352" name="Shape 352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53" name="Shape 353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358" name="Shape 358"/>
          <p:cNvGrpSpPr/>
          <p:nvPr/>
        </p:nvGrpSpPr>
        <p:grpSpPr>
          <a:xfrm>
            <a:off x="1276005" y="758412"/>
            <a:ext cx="317301" cy="264141"/>
            <a:chOff x="1244325" y="314425"/>
            <a:chExt cx="444525" cy="370050"/>
          </a:xfrm>
        </p:grpSpPr>
        <p:sp>
          <p:nvSpPr>
            <p:cNvPr id="359" name="Shape 359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361" name="Shape 361"/>
          <p:cNvGrpSpPr/>
          <p:nvPr/>
        </p:nvGrpSpPr>
        <p:grpSpPr>
          <a:xfrm>
            <a:off x="1764137" y="757109"/>
            <a:ext cx="303365" cy="266747"/>
            <a:chOff x="1928175" y="312600"/>
            <a:chExt cx="425000" cy="373700"/>
          </a:xfrm>
        </p:grpSpPr>
        <p:sp>
          <p:nvSpPr>
            <p:cNvPr id="362" name="Shape 362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63" name="Shape 363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364" name="Shape 364"/>
          <p:cNvSpPr/>
          <p:nvPr/>
        </p:nvSpPr>
        <p:spPr>
          <a:xfrm>
            <a:off x="2272778" y="747528"/>
            <a:ext cx="248438" cy="285912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365" name="Shape 365"/>
          <p:cNvSpPr/>
          <p:nvPr/>
        </p:nvSpPr>
        <p:spPr>
          <a:xfrm>
            <a:off x="2770928" y="748403"/>
            <a:ext cx="214461" cy="284163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366" name="Shape 366"/>
          <p:cNvGrpSpPr/>
          <p:nvPr/>
        </p:nvGrpSpPr>
        <p:grpSpPr>
          <a:xfrm>
            <a:off x="3184938" y="743172"/>
            <a:ext cx="348691" cy="294638"/>
            <a:chOff x="3918650" y="293075"/>
            <a:chExt cx="488500" cy="412775"/>
          </a:xfrm>
        </p:grpSpPr>
        <p:sp>
          <p:nvSpPr>
            <p:cNvPr id="367" name="Shape 367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68" name="Shape 368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69" name="Shape 369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370" name="Shape 370"/>
          <p:cNvGrpSpPr/>
          <p:nvPr/>
        </p:nvGrpSpPr>
        <p:grpSpPr>
          <a:xfrm>
            <a:off x="3697036" y="720937"/>
            <a:ext cx="286804" cy="339090"/>
            <a:chOff x="4636075" y="261925"/>
            <a:chExt cx="401800" cy="475050"/>
          </a:xfrm>
        </p:grpSpPr>
        <p:sp>
          <p:nvSpPr>
            <p:cNvPr id="371" name="Shape 371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72" name="Shape 372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73" name="Shape 373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74" name="Shape 374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375" name="Shape 375"/>
          <p:cNvSpPr/>
          <p:nvPr/>
        </p:nvSpPr>
        <p:spPr>
          <a:xfrm>
            <a:off x="4157323" y="747082"/>
            <a:ext cx="328633" cy="286804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376" name="Shape 376"/>
          <p:cNvGrpSpPr/>
          <p:nvPr/>
        </p:nvGrpSpPr>
        <p:grpSpPr>
          <a:xfrm>
            <a:off x="4658917" y="749275"/>
            <a:ext cx="287661" cy="281986"/>
            <a:chOff x="5983625" y="301625"/>
            <a:chExt cx="403000" cy="395050"/>
          </a:xfrm>
        </p:grpSpPr>
        <p:sp>
          <p:nvSpPr>
            <p:cNvPr id="377" name="Shape 377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78" name="Shape 378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79" name="Shape 379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2" name="Shape 382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4" name="Shape 384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6" name="Shape 386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89" name="Shape 389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0" name="Shape 390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1" name="Shape 391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4" name="Shape 394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5" name="Shape 395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397" name="Shape 397"/>
          <p:cNvGrpSpPr/>
          <p:nvPr/>
        </p:nvGrpSpPr>
        <p:grpSpPr>
          <a:xfrm>
            <a:off x="5142249" y="747080"/>
            <a:ext cx="283307" cy="282878"/>
            <a:chOff x="6660750" y="298550"/>
            <a:chExt cx="396900" cy="396300"/>
          </a:xfrm>
        </p:grpSpPr>
        <p:sp>
          <p:nvSpPr>
            <p:cNvPr id="398" name="Shape 398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99" name="Shape 399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00" name="Shape 400"/>
          <p:cNvGrpSpPr/>
          <p:nvPr/>
        </p:nvGrpSpPr>
        <p:grpSpPr>
          <a:xfrm>
            <a:off x="805325" y="1192509"/>
            <a:ext cx="296369" cy="358702"/>
            <a:chOff x="584925" y="922575"/>
            <a:chExt cx="415200" cy="502525"/>
          </a:xfrm>
        </p:grpSpPr>
        <p:sp>
          <p:nvSpPr>
            <p:cNvPr id="401" name="Shape 401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03" name="Shape 403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04" name="Shape 404"/>
          <p:cNvGrpSpPr/>
          <p:nvPr/>
        </p:nvGrpSpPr>
        <p:grpSpPr>
          <a:xfrm>
            <a:off x="1277753" y="1184229"/>
            <a:ext cx="313822" cy="373959"/>
            <a:chOff x="1246775" y="910975"/>
            <a:chExt cx="439650" cy="523900"/>
          </a:xfrm>
        </p:grpSpPr>
        <p:sp>
          <p:nvSpPr>
            <p:cNvPr id="405" name="Shape 405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08" name="Shape 408"/>
          <p:cNvGrpSpPr/>
          <p:nvPr/>
        </p:nvGrpSpPr>
        <p:grpSpPr>
          <a:xfrm>
            <a:off x="1762834" y="1244367"/>
            <a:ext cx="305970" cy="254541"/>
            <a:chOff x="1926350" y="995225"/>
            <a:chExt cx="428650" cy="356600"/>
          </a:xfrm>
        </p:grpSpPr>
        <p:sp>
          <p:nvSpPr>
            <p:cNvPr id="409" name="Shape 409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12" name="Shape 412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413" name="Shape 413"/>
          <p:cNvSpPr/>
          <p:nvPr/>
        </p:nvSpPr>
        <p:spPr>
          <a:xfrm>
            <a:off x="2247492" y="1223013"/>
            <a:ext cx="299010" cy="297262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14" name="Shape 414"/>
          <p:cNvSpPr/>
          <p:nvPr/>
        </p:nvSpPr>
        <p:spPr>
          <a:xfrm>
            <a:off x="2729098" y="1237843"/>
            <a:ext cx="298118" cy="267621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15" name="Shape 415"/>
          <p:cNvSpPr/>
          <p:nvPr/>
        </p:nvSpPr>
        <p:spPr>
          <a:xfrm>
            <a:off x="3214613" y="1240020"/>
            <a:ext cx="289410" cy="263249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16" name="Shape 416"/>
          <p:cNvSpPr/>
          <p:nvPr/>
        </p:nvSpPr>
        <p:spPr>
          <a:xfrm>
            <a:off x="3705357" y="1242625"/>
            <a:ext cx="270244" cy="258038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417" name="Shape 417"/>
          <p:cNvGrpSpPr/>
          <p:nvPr/>
        </p:nvGrpSpPr>
        <p:grpSpPr>
          <a:xfrm>
            <a:off x="4172534" y="1225201"/>
            <a:ext cx="298118" cy="298546"/>
            <a:chOff x="5302225" y="968375"/>
            <a:chExt cx="417650" cy="418250"/>
          </a:xfrm>
        </p:grpSpPr>
        <p:sp>
          <p:nvSpPr>
            <p:cNvPr id="418" name="Shape 418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19" name="Shape 419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20" name="Shape 420"/>
          <p:cNvGrpSpPr/>
          <p:nvPr/>
        </p:nvGrpSpPr>
        <p:grpSpPr>
          <a:xfrm>
            <a:off x="4617945" y="1191635"/>
            <a:ext cx="369605" cy="360005"/>
            <a:chOff x="5926225" y="921350"/>
            <a:chExt cx="517800" cy="504350"/>
          </a:xfrm>
        </p:grpSpPr>
        <p:sp>
          <p:nvSpPr>
            <p:cNvPr id="421" name="Shape 421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22" name="Shape 422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23" name="Shape 423"/>
          <p:cNvGrpSpPr/>
          <p:nvPr/>
        </p:nvGrpSpPr>
        <p:grpSpPr>
          <a:xfrm>
            <a:off x="5111306" y="1198612"/>
            <a:ext cx="345193" cy="346068"/>
            <a:chOff x="6617400" y="931125"/>
            <a:chExt cx="483600" cy="484825"/>
          </a:xfrm>
        </p:grpSpPr>
        <p:sp>
          <p:nvSpPr>
            <p:cNvPr id="424" name="Shape 424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26" name="Shape 426"/>
          <p:cNvGrpSpPr/>
          <p:nvPr/>
        </p:nvGrpSpPr>
        <p:grpSpPr>
          <a:xfrm>
            <a:off x="787016" y="1735979"/>
            <a:ext cx="332987" cy="233626"/>
            <a:chOff x="559275" y="1683950"/>
            <a:chExt cx="466500" cy="327300"/>
          </a:xfrm>
        </p:grpSpPr>
        <p:sp>
          <p:nvSpPr>
            <p:cNvPr id="427" name="Shape 427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29" name="Shape 429"/>
          <p:cNvGrpSpPr/>
          <p:nvPr/>
        </p:nvGrpSpPr>
        <p:grpSpPr>
          <a:xfrm>
            <a:off x="1268171" y="1689796"/>
            <a:ext cx="332987" cy="326010"/>
            <a:chOff x="1233350" y="1619250"/>
            <a:chExt cx="466500" cy="456725"/>
          </a:xfrm>
        </p:grpSpPr>
        <p:sp>
          <p:nvSpPr>
            <p:cNvPr id="430" name="Shape 430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31" name="Shape 431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32" name="Shape 432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33" name="Shape 433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34" name="Shape 434"/>
          <p:cNvGrpSpPr/>
          <p:nvPr/>
        </p:nvGrpSpPr>
        <p:grpSpPr>
          <a:xfrm>
            <a:off x="1759783" y="1696755"/>
            <a:ext cx="312073" cy="312073"/>
            <a:chOff x="1922075" y="1629000"/>
            <a:chExt cx="437200" cy="437200"/>
          </a:xfrm>
        </p:grpSpPr>
        <p:sp>
          <p:nvSpPr>
            <p:cNvPr id="435" name="Shape 435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36" name="Shape 436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37" name="Shape 437"/>
          <p:cNvGrpSpPr/>
          <p:nvPr/>
        </p:nvGrpSpPr>
        <p:grpSpPr>
          <a:xfrm>
            <a:off x="2239635" y="1695453"/>
            <a:ext cx="314678" cy="314678"/>
            <a:chOff x="2594325" y="1627175"/>
            <a:chExt cx="440850" cy="440850"/>
          </a:xfrm>
        </p:grpSpPr>
        <p:sp>
          <p:nvSpPr>
            <p:cNvPr id="438" name="Shape 4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39" name="Shape 439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40" name="Shape 440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441" name="Shape 441"/>
          <p:cNvSpPr/>
          <p:nvPr/>
        </p:nvSpPr>
        <p:spPr>
          <a:xfrm>
            <a:off x="2734755" y="1709420"/>
            <a:ext cx="286804" cy="286787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442" name="Shape 442"/>
          <p:cNvGrpSpPr/>
          <p:nvPr/>
        </p:nvGrpSpPr>
        <p:grpSpPr>
          <a:xfrm>
            <a:off x="3231585" y="1671915"/>
            <a:ext cx="255397" cy="361753"/>
            <a:chOff x="3984000" y="1594200"/>
            <a:chExt cx="357800" cy="506800"/>
          </a:xfrm>
        </p:grpSpPr>
        <p:sp>
          <p:nvSpPr>
            <p:cNvPr id="443" name="Shape 443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44" name="Shape 444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45" name="Shape 445"/>
          <p:cNvGrpSpPr/>
          <p:nvPr/>
        </p:nvGrpSpPr>
        <p:grpSpPr>
          <a:xfrm>
            <a:off x="3672196" y="1749487"/>
            <a:ext cx="336485" cy="206609"/>
            <a:chOff x="4601275" y="1702875"/>
            <a:chExt cx="471400" cy="289450"/>
          </a:xfrm>
        </p:grpSpPr>
        <p:sp>
          <p:nvSpPr>
            <p:cNvPr id="446" name="Shape 446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47" name="Shape 447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48" name="Shape 448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49" name="Shape 449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0" name="Shape 450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51" name="Shape 451"/>
          <p:cNvGrpSpPr/>
          <p:nvPr/>
        </p:nvGrpSpPr>
        <p:grpSpPr>
          <a:xfrm>
            <a:off x="4169482" y="1698932"/>
            <a:ext cx="304221" cy="307719"/>
            <a:chOff x="5297950" y="1632050"/>
            <a:chExt cx="426200" cy="431100"/>
          </a:xfrm>
        </p:grpSpPr>
        <p:sp>
          <p:nvSpPr>
            <p:cNvPr id="452" name="Shape 452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3" name="Shape 453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54" name="Shape 454"/>
          <p:cNvGrpSpPr/>
          <p:nvPr/>
        </p:nvGrpSpPr>
        <p:grpSpPr>
          <a:xfrm>
            <a:off x="4649763" y="1689796"/>
            <a:ext cx="305970" cy="326010"/>
            <a:chOff x="5970800" y="1619250"/>
            <a:chExt cx="428650" cy="456725"/>
          </a:xfrm>
        </p:grpSpPr>
        <p:sp>
          <p:nvSpPr>
            <p:cNvPr id="455" name="Shape 455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6" name="Shape 456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8" name="Shape 45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59" name="Shape 45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60" name="Shape 460"/>
          <p:cNvGrpSpPr/>
          <p:nvPr/>
        </p:nvGrpSpPr>
        <p:grpSpPr>
          <a:xfrm>
            <a:off x="5116980" y="1685870"/>
            <a:ext cx="342998" cy="312929"/>
            <a:chOff x="6625350" y="1613750"/>
            <a:chExt cx="480525" cy="438400"/>
          </a:xfrm>
        </p:grpSpPr>
        <p:sp>
          <p:nvSpPr>
            <p:cNvPr id="461" name="Shape 461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2" name="Shape 462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3" name="Shape 463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4" name="Shape 464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5" name="Shape 465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66" name="Shape 466"/>
          <p:cNvGrpSpPr/>
          <p:nvPr/>
        </p:nvGrpSpPr>
        <p:grpSpPr>
          <a:xfrm>
            <a:off x="824062" y="2194916"/>
            <a:ext cx="258895" cy="278078"/>
            <a:chOff x="611175" y="2326900"/>
            <a:chExt cx="362700" cy="389575"/>
          </a:xfrm>
        </p:grpSpPr>
        <p:sp>
          <p:nvSpPr>
            <p:cNvPr id="467" name="Shape 467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8" name="Shape 468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69" name="Shape 469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70" name="Shape 470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471" name="Shape 471"/>
          <p:cNvSpPr/>
          <p:nvPr/>
        </p:nvSpPr>
        <p:spPr>
          <a:xfrm>
            <a:off x="1298251" y="2197539"/>
            <a:ext cx="272850" cy="272850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72" name="Shape 472"/>
          <p:cNvSpPr/>
          <p:nvPr/>
        </p:nvSpPr>
        <p:spPr>
          <a:xfrm>
            <a:off x="1779411" y="2197539"/>
            <a:ext cx="272850" cy="272850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2260572" y="2197539"/>
            <a:ext cx="272850" cy="272850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474" name="Shape 474"/>
          <p:cNvGrpSpPr/>
          <p:nvPr/>
        </p:nvGrpSpPr>
        <p:grpSpPr>
          <a:xfrm>
            <a:off x="2805339" y="2150464"/>
            <a:ext cx="145579" cy="363502"/>
            <a:chOff x="3386850" y="2264625"/>
            <a:chExt cx="203950" cy="509250"/>
          </a:xfrm>
        </p:grpSpPr>
        <p:sp>
          <p:nvSpPr>
            <p:cNvPr id="475" name="Shape 475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76" name="Shape 476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77" name="Shape 477"/>
          <p:cNvGrpSpPr/>
          <p:nvPr/>
        </p:nvGrpSpPr>
        <p:grpSpPr>
          <a:xfrm>
            <a:off x="3780729" y="2196665"/>
            <a:ext cx="119418" cy="271101"/>
            <a:chOff x="4753325" y="2329350"/>
            <a:chExt cx="167300" cy="379800"/>
          </a:xfrm>
        </p:grpSpPr>
        <p:sp>
          <p:nvSpPr>
            <p:cNvPr id="478" name="Shape 478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79" name="Shape 479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80" name="Shape 480"/>
          <p:cNvGrpSpPr/>
          <p:nvPr/>
        </p:nvGrpSpPr>
        <p:grpSpPr>
          <a:xfrm>
            <a:off x="3297379" y="2152195"/>
            <a:ext cx="123808" cy="360022"/>
            <a:chOff x="4076175" y="2267050"/>
            <a:chExt cx="173450" cy="504375"/>
          </a:xfrm>
        </p:grpSpPr>
        <p:sp>
          <p:nvSpPr>
            <p:cNvPr id="481" name="Shape 481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82" name="Shape 482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483" name="Shape 483"/>
          <p:cNvSpPr/>
          <p:nvPr/>
        </p:nvSpPr>
        <p:spPr>
          <a:xfrm>
            <a:off x="4185215" y="2190133"/>
            <a:ext cx="272850" cy="287661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484" name="Shape 484"/>
          <p:cNvGrpSpPr/>
          <p:nvPr/>
        </p:nvGrpSpPr>
        <p:grpSpPr>
          <a:xfrm>
            <a:off x="4652814" y="2195345"/>
            <a:ext cx="299867" cy="277204"/>
            <a:chOff x="5975075" y="2327500"/>
            <a:chExt cx="420100" cy="388350"/>
          </a:xfrm>
        </p:grpSpPr>
        <p:sp>
          <p:nvSpPr>
            <p:cNvPr id="485" name="Shape 485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86" name="Shape 486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87" name="Shape 487"/>
          <p:cNvGrpSpPr/>
          <p:nvPr/>
        </p:nvGrpSpPr>
        <p:grpSpPr>
          <a:xfrm>
            <a:off x="5191929" y="2187064"/>
            <a:ext cx="183946" cy="299867"/>
            <a:chOff x="6730350" y="2315900"/>
            <a:chExt cx="257700" cy="420100"/>
          </a:xfrm>
        </p:grpSpPr>
        <p:sp>
          <p:nvSpPr>
            <p:cNvPr id="488" name="Shape 488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89" name="Shape 48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90" name="Shape 49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91" name="Shape 491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92" name="Shape 492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493" name="Shape 493"/>
          <p:cNvGrpSpPr/>
          <p:nvPr/>
        </p:nvGrpSpPr>
        <p:grpSpPr>
          <a:xfrm>
            <a:off x="906863" y="2645128"/>
            <a:ext cx="93293" cy="339965"/>
            <a:chOff x="727175" y="2957625"/>
            <a:chExt cx="130700" cy="476275"/>
          </a:xfrm>
        </p:grpSpPr>
        <p:sp>
          <p:nvSpPr>
            <p:cNvPr id="494" name="Shape 494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495" name="Shape 495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496" name="Shape 496"/>
          <p:cNvSpPr/>
          <p:nvPr/>
        </p:nvSpPr>
        <p:spPr>
          <a:xfrm>
            <a:off x="1772880" y="2631641"/>
            <a:ext cx="285912" cy="366982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1328766" y="2631641"/>
            <a:ext cx="211820" cy="366982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498" name="Shape 498"/>
          <p:cNvGrpSpPr/>
          <p:nvPr/>
        </p:nvGrpSpPr>
        <p:grpSpPr>
          <a:xfrm>
            <a:off x="2231783" y="2656013"/>
            <a:ext cx="330382" cy="318176"/>
            <a:chOff x="2583325" y="2972875"/>
            <a:chExt cx="462850" cy="445750"/>
          </a:xfrm>
        </p:grpSpPr>
        <p:sp>
          <p:nvSpPr>
            <p:cNvPr id="499" name="Shape 499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00" name="Shape 500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01" name="Shape 501"/>
          <p:cNvGrpSpPr/>
          <p:nvPr/>
        </p:nvGrpSpPr>
        <p:grpSpPr>
          <a:xfrm>
            <a:off x="2701606" y="2703534"/>
            <a:ext cx="353045" cy="223151"/>
            <a:chOff x="3241525" y="3039450"/>
            <a:chExt cx="494600" cy="312625"/>
          </a:xfrm>
        </p:grpSpPr>
        <p:sp>
          <p:nvSpPr>
            <p:cNvPr id="502" name="Shape 502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03" name="Shape 503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04" name="Shape 504"/>
          <p:cNvSpPr/>
          <p:nvPr/>
        </p:nvSpPr>
        <p:spPr>
          <a:xfrm>
            <a:off x="3688796" y="2663459"/>
            <a:ext cx="303365" cy="30334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05" name="Shape 505"/>
          <p:cNvGrpSpPr/>
          <p:nvPr/>
        </p:nvGrpSpPr>
        <p:grpSpPr>
          <a:xfrm>
            <a:off x="4138967" y="2679997"/>
            <a:ext cx="365251" cy="270226"/>
            <a:chOff x="5255200" y="3006475"/>
            <a:chExt cx="511700" cy="378575"/>
          </a:xfrm>
        </p:grpSpPr>
        <p:sp>
          <p:nvSpPr>
            <p:cNvPr id="506" name="Shape 506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07" name="Shape 507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08" name="Shape 508"/>
          <p:cNvGrpSpPr/>
          <p:nvPr/>
        </p:nvGrpSpPr>
        <p:grpSpPr>
          <a:xfrm>
            <a:off x="3211527" y="2664311"/>
            <a:ext cx="295513" cy="301598"/>
            <a:chOff x="3955900" y="2984500"/>
            <a:chExt cx="414000" cy="422525"/>
          </a:xfrm>
        </p:grpSpPr>
        <p:sp>
          <p:nvSpPr>
            <p:cNvPr id="509" name="Shape 509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10" name="Shape 510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11" name="Shape 511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12" name="Shape 512"/>
          <p:cNvSpPr/>
          <p:nvPr/>
        </p:nvSpPr>
        <p:spPr>
          <a:xfrm>
            <a:off x="790072" y="3166408"/>
            <a:ext cx="330364" cy="259769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513" name="Shape 513"/>
          <p:cNvSpPr/>
          <p:nvPr/>
        </p:nvSpPr>
        <p:spPr>
          <a:xfrm>
            <a:off x="4687736" y="2649504"/>
            <a:ext cx="230129" cy="331256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14" name="Shape 514"/>
          <p:cNvGrpSpPr/>
          <p:nvPr/>
        </p:nvGrpSpPr>
        <p:grpSpPr>
          <a:xfrm>
            <a:off x="5171015" y="2659939"/>
            <a:ext cx="225774" cy="320799"/>
            <a:chOff x="6701050" y="2978375"/>
            <a:chExt cx="316300" cy="449425"/>
          </a:xfrm>
        </p:grpSpPr>
        <p:sp>
          <p:nvSpPr>
            <p:cNvPr id="515" name="Shape 515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16" name="Shape 516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17" name="Shape 517"/>
          <p:cNvGrpSpPr/>
          <p:nvPr/>
        </p:nvGrpSpPr>
        <p:grpSpPr>
          <a:xfrm>
            <a:off x="1273828" y="3188169"/>
            <a:ext cx="321673" cy="216192"/>
            <a:chOff x="1241275" y="3718400"/>
            <a:chExt cx="450650" cy="302875"/>
          </a:xfrm>
        </p:grpSpPr>
        <p:sp>
          <p:nvSpPr>
            <p:cNvPr id="518" name="Shape 518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19" name="Shape 519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20" name="Shape 520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21" name="Shape 521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22" name="Shape 522"/>
          <p:cNvGrpSpPr/>
          <p:nvPr/>
        </p:nvGrpSpPr>
        <p:grpSpPr>
          <a:xfrm>
            <a:off x="1759354" y="3171609"/>
            <a:ext cx="312929" cy="249740"/>
            <a:chOff x="1921475" y="3695200"/>
            <a:chExt cx="438400" cy="349875"/>
          </a:xfrm>
        </p:grpSpPr>
        <p:sp>
          <p:nvSpPr>
            <p:cNvPr id="523" name="Shape 523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26" name="Shape 526"/>
          <p:cNvGrpSpPr/>
          <p:nvPr/>
        </p:nvGrpSpPr>
        <p:grpSpPr>
          <a:xfrm>
            <a:off x="2243561" y="3167683"/>
            <a:ext cx="306826" cy="257164"/>
            <a:chOff x="2599825" y="3689700"/>
            <a:chExt cx="429850" cy="360275"/>
          </a:xfrm>
        </p:grpSpPr>
        <p:sp>
          <p:nvSpPr>
            <p:cNvPr id="527" name="Shape 527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29" name="Shape 529"/>
          <p:cNvGrpSpPr/>
          <p:nvPr/>
        </p:nvGrpSpPr>
        <p:grpSpPr>
          <a:xfrm>
            <a:off x="2739527" y="3141094"/>
            <a:ext cx="277204" cy="289410"/>
            <a:chOff x="3294650" y="3652450"/>
            <a:chExt cx="388350" cy="405450"/>
          </a:xfrm>
        </p:grpSpPr>
        <p:sp>
          <p:nvSpPr>
            <p:cNvPr id="530" name="Shape 530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2" name="Shape 532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33" name="Shape 533"/>
          <p:cNvGrpSpPr/>
          <p:nvPr/>
        </p:nvGrpSpPr>
        <p:grpSpPr>
          <a:xfrm>
            <a:off x="3197590" y="3177712"/>
            <a:ext cx="323387" cy="237106"/>
            <a:chOff x="3936375" y="3703750"/>
            <a:chExt cx="453050" cy="332175"/>
          </a:xfrm>
        </p:grpSpPr>
        <p:sp>
          <p:nvSpPr>
            <p:cNvPr id="534" name="Shape 534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6" name="Shape 536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7" name="Shape 537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39" name="Shape 539"/>
          <p:cNvGrpSpPr/>
          <p:nvPr/>
        </p:nvGrpSpPr>
        <p:grpSpPr>
          <a:xfrm>
            <a:off x="3678745" y="3177712"/>
            <a:ext cx="323387" cy="237106"/>
            <a:chOff x="4610450" y="3703750"/>
            <a:chExt cx="453050" cy="332175"/>
          </a:xfrm>
        </p:grpSpPr>
        <p:sp>
          <p:nvSpPr>
            <p:cNvPr id="540" name="Shape 540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42" name="Shape 542"/>
          <p:cNvGrpSpPr/>
          <p:nvPr/>
        </p:nvGrpSpPr>
        <p:grpSpPr>
          <a:xfrm>
            <a:off x="4171231" y="3153746"/>
            <a:ext cx="300723" cy="285038"/>
            <a:chOff x="5300400" y="3670175"/>
            <a:chExt cx="421300" cy="399325"/>
          </a:xfrm>
        </p:grpSpPr>
        <p:sp>
          <p:nvSpPr>
            <p:cNvPr id="543" name="Shape 543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44" name="Shape 544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45" name="Shape 545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48" name="Shape 548"/>
          <p:cNvSpPr/>
          <p:nvPr/>
        </p:nvSpPr>
        <p:spPr>
          <a:xfrm>
            <a:off x="4635432" y="3128933"/>
            <a:ext cx="334736" cy="334718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49" name="Shape 549"/>
          <p:cNvGrpSpPr/>
          <p:nvPr/>
        </p:nvGrpSpPr>
        <p:grpSpPr>
          <a:xfrm>
            <a:off x="5137895" y="3150248"/>
            <a:ext cx="292015" cy="292033"/>
            <a:chOff x="6654650" y="3665275"/>
            <a:chExt cx="409100" cy="409125"/>
          </a:xfrm>
        </p:grpSpPr>
        <p:sp>
          <p:nvSpPr>
            <p:cNvPr id="550" name="Shape 55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51" name="Shape 551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52" name="Shape 552"/>
          <p:cNvGrpSpPr/>
          <p:nvPr/>
        </p:nvGrpSpPr>
        <p:grpSpPr>
          <a:xfrm>
            <a:off x="795296" y="3619197"/>
            <a:ext cx="316427" cy="316445"/>
            <a:chOff x="570875" y="4322250"/>
            <a:chExt cx="443300" cy="443325"/>
          </a:xfrm>
        </p:grpSpPr>
        <p:sp>
          <p:nvSpPr>
            <p:cNvPr id="553" name="Shape 553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54" name="Shape 554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55" name="Shape 555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56" name="Shape 556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57" name="Shape 557"/>
          <p:cNvSpPr/>
          <p:nvPr/>
        </p:nvSpPr>
        <p:spPr>
          <a:xfrm>
            <a:off x="1263381" y="3680688"/>
            <a:ext cx="342588" cy="193529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58" name="Shape 558"/>
          <p:cNvGrpSpPr/>
          <p:nvPr/>
        </p:nvGrpSpPr>
        <p:grpSpPr>
          <a:xfrm>
            <a:off x="1800755" y="3595677"/>
            <a:ext cx="230129" cy="363484"/>
            <a:chOff x="1979475" y="4289300"/>
            <a:chExt cx="322400" cy="509225"/>
          </a:xfrm>
        </p:grpSpPr>
        <p:sp>
          <p:nvSpPr>
            <p:cNvPr id="559" name="Shape 559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60" name="Shape 560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61" name="Shape 561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62" name="Shape 562"/>
          <p:cNvGrpSpPr/>
          <p:nvPr/>
        </p:nvGrpSpPr>
        <p:grpSpPr>
          <a:xfrm>
            <a:off x="2261423" y="3600460"/>
            <a:ext cx="271529" cy="353919"/>
            <a:chOff x="2624850" y="4296000"/>
            <a:chExt cx="380400" cy="495825"/>
          </a:xfrm>
        </p:grpSpPr>
        <p:sp>
          <p:nvSpPr>
            <p:cNvPr id="563" name="Shape 563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64" name="Shape 564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65" name="Shape 565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66" name="Shape 566"/>
          <p:cNvSpPr/>
          <p:nvPr/>
        </p:nvSpPr>
        <p:spPr>
          <a:xfrm>
            <a:off x="3214185" y="3632310"/>
            <a:ext cx="290266" cy="290284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2733024" y="3650619"/>
            <a:ext cx="290266" cy="253666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568" name="Shape 568"/>
          <p:cNvSpPr/>
          <p:nvPr/>
        </p:nvSpPr>
        <p:spPr>
          <a:xfrm>
            <a:off x="3694025" y="3631007"/>
            <a:ext cx="292907" cy="292889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69" name="Shape 569"/>
          <p:cNvGrpSpPr/>
          <p:nvPr/>
        </p:nvGrpSpPr>
        <p:grpSpPr>
          <a:xfrm>
            <a:off x="4153796" y="3635329"/>
            <a:ext cx="335593" cy="284181"/>
            <a:chOff x="5275975" y="4344850"/>
            <a:chExt cx="470150" cy="398125"/>
          </a:xfrm>
        </p:grpSpPr>
        <p:sp>
          <p:nvSpPr>
            <p:cNvPr id="570" name="Shape 570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73" name="Shape 573"/>
          <p:cNvSpPr/>
          <p:nvPr/>
        </p:nvSpPr>
        <p:spPr>
          <a:xfrm>
            <a:off x="4651992" y="3626653"/>
            <a:ext cx="301616" cy="301598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74" name="Shape 574"/>
          <p:cNvGrpSpPr/>
          <p:nvPr/>
        </p:nvGrpSpPr>
        <p:grpSpPr>
          <a:xfrm>
            <a:off x="5129168" y="3612238"/>
            <a:ext cx="309467" cy="330364"/>
            <a:chOff x="6642425" y="4312500"/>
            <a:chExt cx="433550" cy="462825"/>
          </a:xfrm>
        </p:grpSpPr>
        <p:sp>
          <p:nvSpPr>
            <p:cNvPr id="575" name="Shape 575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76" name="Shape 576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77" name="Shape 577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578" name="Shape 578"/>
          <p:cNvSpPr/>
          <p:nvPr/>
        </p:nvSpPr>
        <p:spPr>
          <a:xfrm>
            <a:off x="754775" y="4141362"/>
            <a:ext cx="397479" cy="234501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579" name="Shape 579"/>
          <p:cNvGrpSpPr/>
          <p:nvPr/>
        </p:nvGrpSpPr>
        <p:grpSpPr>
          <a:xfrm>
            <a:off x="1276005" y="4102547"/>
            <a:ext cx="317301" cy="312073"/>
            <a:chOff x="1244325" y="4999400"/>
            <a:chExt cx="444525" cy="437200"/>
          </a:xfrm>
        </p:grpSpPr>
        <p:sp>
          <p:nvSpPr>
            <p:cNvPr id="580" name="Shape 580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1" name="Shape 581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4" name="Shape 584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85" name="Shape 585"/>
          <p:cNvGrpSpPr/>
          <p:nvPr/>
        </p:nvGrpSpPr>
        <p:grpSpPr>
          <a:xfrm>
            <a:off x="1785497" y="4092518"/>
            <a:ext cx="260644" cy="332113"/>
            <a:chOff x="1958100" y="4985350"/>
            <a:chExt cx="365150" cy="465275"/>
          </a:xfrm>
        </p:grpSpPr>
        <p:sp>
          <p:nvSpPr>
            <p:cNvPr id="586" name="Shape 586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88" name="Shape 588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89" name="Shape 589"/>
          <p:cNvGrpSpPr/>
          <p:nvPr/>
        </p:nvGrpSpPr>
        <p:grpSpPr>
          <a:xfrm>
            <a:off x="2247469" y="4105152"/>
            <a:ext cx="299010" cy="307273"/>
            <a:chOff x="2605300" y="5003050"/>
            <a:chExt cx="418900" cy="430475"/>
          </a:xfrm>
        </p:grpSpPr>
        <p:sp>
          <p:nvSpPr>
            <p:cNvPr id="590" name="Shape 590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1" name="Shape 591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2" name="Shape 592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93" name="Shape 593"/>
          <p:cNvGrpSpPr/>
          <p:nvPr/>
        </p:nvGrpSpPr>
        <p:grpSpPr>
          <a:xfrm>
            <a:off x="2699429" y="4111701"/>
            <a:ext cx="357399" cy="293764"/>
            <a:chOff x="3238475" y="5012225"/>
            <a:chExt cx="500700" cy="411550"/>
          </a:xfrm>
        </p:grpSpPr>
        <p:sp>
          <p:nvSpPr>
            <p:cNvPr id="594" name="Shape 594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7" name="Shape 597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598" name="Shape 598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599" name="Shape 599"/>
          <p:cNvGrpSpPr/>
          <p:nvPr/>
        </p:nvGrpSpPr>
        <p:grpSpPr>
          <a:xfrm>
            <a:off x="3644304" y="4080312"/>
            <a:ext cx="392268" cy="356525"/>
            <a:chOff x="4562200" y="4968250"/>
            <a:chExt cx="549550" cy="499475"/>
          </a:xfrm>
        </p:grpSpPr>
        <p:sp>
          <p:nvSpPr>
            <p:cNvPr id="600" name="Shape 600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01" name="Shape 601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04" name="Shape 604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605" name="Shape 605"/>
          <p:cNvGrpSpPr/>
          <p:nvPr/>
        </p:nvGrpSpPr>
        <p:grpSpPr>
          <a:xfrm>
            <a:off x="3223305" y="4100370"/>
            <a:ext cx="271957" cy="315981"/>
            <a:chOff x="3972400" y="4996350"/>
            <a:chExt cx="381000" cy="442675"/>
          </a:xfrm>
        </p:grpSpPr>
        <p:sp>
          <p:nvSpPr>
            <p:cNvPr id="606" name="Shape 606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07" name="Shape 607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608" name="Shape 608"/>
          <p:cNvGrpSpPr/>
          <p:nvPr/>
        </p:nvGrpSpPr>
        <p:grpSpPr>
          <a:xfrm>
            <a:off x="4128956" y="4073781"/>
            <a:ext cx="385291" cy="369587"/>
            <a:chOff x="5241175" y="4959100"/>
            <a:chExt cx="539775" cy="517775"/>
          </a:xfrm>
        </p:grpSpPr>
        <p:sp>
          <p:nvSpPr>
            <p:cNvPr id="609" name="Shape 60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0" name="Shape 610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1" name="Shape 611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4" name="Shape 614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sp>
        <p:nvSpPr>
          <p:cNvPr id="615" name="Shape 615"/>
          <p:cNvSpPr/>
          <p:nvPr/>
        </p:nvSpPr>
        <p:spPr>
          <a:xfrm>
            <a:off x="4633255" y="4164900"/>
            <a:ext cx="339090" cy="187426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  <p:grpSp>
        <p:nvGrpSpPr>
          <p:cNvPr id="616" name="Shape 616"/>
          <p:cNvGrpSpPr/>
          <p:nvPr/>
        </p:nvGrpSpPr>
        <p:grpSpPr>
          <a:xfrm>
            <a:off x="5159683" y="4128690"/>
            <a:ext cx="247135" cy="284181"/>
            <a:chOff x="6685175" y="5036025"/>
            <a:chExt cx="346225" cy="398125"/>
          </a:xfrm>
        </p:grpSpPr>
        <p:sp>
          <p:nvSpPr>
            <p:cNvPr id="617" name="Shape 617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20" name="Shape 620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621" name="Shape 621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622" name="Shape 622"/>
          <p:cNvGrpSpPr/>
          <p:nvPr/>
        </p:nvGrpSpPr>
        <p:grpSpPr>
          <a:xfrm>
            <a:off x="5902417" y="2410998"/>
            <a:ext cx="432570" cy="421333"/>
            <a:chOff x="5926225" y="921350"/>
            <a:chExt cx="517800" cy="504350"/>
          </a:xfrm>
        </p:grpSpPr>
        <p:sp>
          <p:nvSpPr>
            <p:cNvPr id="623" name="Shape 623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625" name="Shape 625"/>
          <p:cNvSpPr/>
          <p:nvPr/>
        </p:nvSpPr>
        <p:spPr>
          <a:xfrm>
            <a:off x="6096337" y="2647055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26" name="Shape 626"/>
          <p:cNvGrpSpPr/>
          <p:nvPr/>
        </p:nvGrpSpPr>
        <p:grpSpPr>
          <a:xfrm>
            <a:off x="6787405" y="2390379"/>
            <a:ext cx="432570" cy="421333"/>
            <a:chOff x="5926225" y="921350"/>
            <a:chExt cx="517800" cy="504350"/>
          </a:xfrm>
        </p:grpSpPr>
        <p:sp>
          <p:nvSpPr>
            <p:cNvPr id="627" name="Shape 62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29" name="Shape 629"/>
          <p:cNvSpPr/>
          <p:nvPr/>
        </p:nvSpPr>
        <p:spPr>
          <a:xfrm>
            <a:off x="6981325" y="2626436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30" name="Shape 630"/>
          <p:cNvGrpSpPr/>
          <p:nvPr/>
        </p:nvGrpSpPr>
        <p:grpSpPr>
          <a:xfrm>
            <a:off x="5902684" y="3139421"/>
            <a:ext cx="1075936" cy="1047988"/>
            <a:chOff x="5926225" y="921350"/>
            <a:chExt cx="517800" cy="504350"/>
          </a:xfrm>
        </p:grpSpPr>
        <p:sp>
          <p:nvSpPr>
            <p:cNvPr id="631" name="Shape 631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3" name="Shape 633"/>
          <p:cNvSpPr/>
          <p:nvPr/>
        </p:nvSpPr>
        <p:spPr>
          <a:xfrm>
            <a:off x="6384998" y="3726517"/>
            <a:ext cx="997288" cy="56337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3C78D8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4" name="Shape 634"/>
          <p:cNvSpPr txBox="1"/>
          <p:nvPr/>
        </p:nvSpPr>
        <p:spPr>
          <a:xfrm>
            <a:off x="5791375" y="8454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SlidesCarnival icons are editable shapes</a:t>
            </a: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rgbClr val="434343"/>
              </a:buClr>
              <a:buSzPct val="100000"/>
              <a:buFont typeface="Bitter"/>
              <a:buChar char="●"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rgbClr val="434343"/>
              </a:buClr>
              <a:buSzPct val="100000"/>
              <a:buFont typeface="Bitter"/>
              <a:buChar char="●"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Change fill color and opacity.</a:t>
            </a:r>
          </a:p>
          <a:p>
            <a:pPr marL="457200" lvl="0" indent="-285750" rtl="0">
              <a:spcBef>
                <a:spcPts val="0"/>
              </a:spcBef>
              <a:buClr>
                <a:srgbClr val="434343"/>
              </a:buClr>
              <a:buSzPct val="100000"/>
              <a:buFont typeface="Bitter"/>
              <a:buChar char="●"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Change line color, width and style.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434343"/>
                </a:solidFill>
                <a:latin typeface="Bitter"/>
                <a:ea typeface="Bitter"/>
                <a:cs typeface="Bitter"/>
                <a:sym typeface="Bitter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434343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ctrTitle" idx="4294967295"/>
          </p:nvPr>
        </p:nvSpPr>
        <p:spPr>
          <a:xfrm>
            <a:off x="1826100" y="1049950"/>
            <a:ext cx="5389499" cy="179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 b="1">
                <a:solidFill>
                  <a:srgbClr val="D9D9D9"/>
                </a:solidFill>
              </a:rPr>
              <a:t>Hello!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b="1">
                <a:solidFill>
                  <a:srgbClr val="434343"/>
                </a:solidFill>
              </a:rPr>
              <a:t>I am Jayden Smith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ubTitle" idx="4294967295"/>
          </p:nvPr>
        </p:nvSpPr>
        <p:spPr>
          <a:xfrm>
            <a:off x="1826100" y="2845999"/>
            <a:ext cx="5453400" cy="144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/>
              <a:t>I am here because I love to give presentations.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/>
              <a:t>You can find me at @username</a:t>
            </a:r>
          </a:p>
          <a:p>
            <a:pPr lvl="0">
              <a:spcBef>
                <a:spcPts val="0"/>
              </a:spcBef>
              <a:buNone/>
            </a:pPr>
            <a:endParaRPr sz="1600" b="1"/>
          </a:p>
        </p:txBody>
      </p:sp>
      <p:sp>
        <p:nvSpPr>
          <p:cNvPr id="109" name="Shape 109"/>
          <p:cNvSpPr/>
          <p:nvPr/>
        </p:nvSpPr>
        <p:spPr>
          <a:xfrm>
            <a:off x="788336" y="791380"/>
            <a:ext cx="298118" cy="267621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2503150" y="1991850"/>
            <a:ext cx="5633399" cy="1158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ubTitle" idx="1"/>
          </p:nvPr>
        </p:nvSpPr>
        <p:spPr>
          <a:xfrm>
            <a:off x="1007250" y="1990422"/>
            <a:ext cx="11640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918075" y="1719025"/>
            <a:ext cx="5307899" cy="217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1379650" y="1502273"/>
            <a:ext cx="6725400" cy="280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  <p:grpSp>
        <p:nvGrpSpPr>
          <p:cNvPr id="127" name="Shape 127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128" name="Shape 12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 idx="4294967295"/>
          </p:nvPr>
        </p:nvSpPr>
        <p:spPr>
          <a:xfrm>
            <a:off x="1778750" y="2345350"/>
            <a:ext cx="55866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BIG CONCEPT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4294967295"/>
          </p:nvPr>
        </p:nvSpPr>
        <p:spPr>
          <a:xfrm>
            <a:off x="1778750" y="3259154"/>
            <a:ext cx="55866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i="1"/>
              <a:t>Bring the attention of your audience over a key concept using icons or illustrations</a:t>
            </a:r>
          </a:p>
        </p:txBody>
      </p:sp>
      <p:grpSp>
        <p:nvGrpSpPr>
          <p:cNvPr id="136" name="Shape 136"/>
          <p:cNvGrpSpPr/>
          <p:nvPr/>
        </p:nvGrpSpPr>
        <p:grpSpPr>
          <a:xfrm flipH="1">
            <a:off x="3926905" y="1157986"/>
            <a:ext cx="1187290" cy="1187362"/>
            <a:chOff x="6654650" y="3665275"/>
            <a:chExt cx="409100" cy="409125"/>
          </a:xfrm>
        </p:grpSpPr>
        <p:sp>
          <p:nvSpPr>
            <p:cNvPr id="137" name="Shape 137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139" name="Shape 139"/>
          <p:cNvGrpSpPr/>
          <p:nvPr/>
        </p:nvGrpSpPr>
        <p:grpSpPr>
          <a:xfrm>
            <a:off x="4748569" y="1286079"/>
            <a:ext cx="468523" cy="468550"/>
            <a:chOff x="570875" y="4322250"/>
            <a:chExt cx="443300" cy="443325"/>
          </a:xfrm>
        </p:grpSpPr>
        <p:sp>
          <p:nvSpPr>
            <p:cNvPr id="140" name="Shape 14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333200" y="1538075"/>
            <a:ext cx="3232199" cy="276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2"/>
          </p:nvPr>
        </p:nvSpPr>
        <p:spPr>
          <a:xfrm>
            <a:off x="4988460" y="1538075"/>
            <a:ext cx="3232199" cy="276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  <p:grpSp>
        <p:nvGrpSpPr>
          <p:cNvPr id="151" name="Shape 151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152" name="Shape 152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379650" y="530100"/>
            <a:ext cx="6725400" cy="796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1333200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2"/>
          </p:nvPr>
        </p:nvSpPr>
        <p:spPr>
          <a:xfrm>
            <a:off x="3683437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3"/>
          </p:nvPr>
        </p:nvSpPr>
        <p:spPr>
          <a:xfrm>
            <a:off x="6033675" y="1504100"/>
            <a:ext cx="2235599" cy="272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62" name="Shape 162"/>
          <p:cNvGrpSpPr/>
          <p:nvPr/>
        </p:nvGrpSpPr>
        <p:grpSpPr>
          <a:xfrm>
            <a:off x="790188" y="778013"/>
            <a:ext cx="312073" cy="312073"/>
            <a:chOff x="1922075" y="1629000"/>
            <a:chExt cx="437200" cy="437200"/>
          </a:xfrm>
        </p:grpSpPr>
        <p:sp>
          <p:nvSpPr>
            <p:cNvPr id="163" name="Shape 163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ourdai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946</Words>
  <Application>Microsoft Office PowerPoint</Application>
  <PresentationFormat>On-screen Show (16:9)</PresentationFormat>
  <Paragraphs>131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Impact</vt:lpstr>
      <vt:lpstr>Arvo</vt:lpstr>
      <vt:lpstr>Bitter</vt:lpstr>
      <vt:lpstr>Jourdain template</vt:lpstr>
      <vt:lpstr>This is your presentation title</vt:lpstr>
      <vt:lpstr>Instructions for use</vt:lpstr>
      <vt:lpstr>Hello! I am Jayden Smith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PowerPoint Presentation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 Any questions?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Anh Hung Pro</cp:lastModifiedBy>
  <cp:revision>1</cp:revision>
  <dcterms:modified xsi:type="dcterms:W3CDTF">2016-09-06T14:43:56Z</dcterms:modified>
</cp:coreProperties>
</file>