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handoutMasterIdLst>
    <p:handoutMasterId r:id="rId9"/>
  </p:handoutMasterIdLst>
  <p:sldIdLst>
    <p:sldId id="256" r:id="rId3"/>
    <p:sldId id="263" r:id="rId4"/>
    <p:sldId id="257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7F85"/>
    <a:srgbClr val="5D8223"/>
    <a:srgbClr val="397B0D"/>
    <a:srgbClr val="6E8F15"/>
    <a:srgbClr val="000000"/>
    <a:srgbClr val="00499F"/>
    <a:srgbClr val="0CC1E0"/>
    <a:srgbClr val="1B00F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93" autoAdjust="0"/>
    <p:restoredTop sz="94648" autoAdjust="0"/>
  </p:normalViewPr>
  <p:slideViewPr>
    <p:cSldViewPr>
      <p:cViewPr>
        <p:scale>
          <a:sx n="66" d="100"/>
          <a:sy n="66" d="100"/>
        </p:scale>
        <p:origin x="-170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7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6B94FDE-E46D-4E0F-8F55-50F82D52FC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23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775" y="3141663"/>
            <a:ext cx="5903913" cy="110966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vi-VN" noProof="0" smtClean="0"/>
              <a:t>Bấm &amp; sửa kiểu tiêu đề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13175"/>
            <a:ext cx="5903913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/>
            </a:lvl1pPr>
          </a:lstStyle>
          <a:p>
            <a:pPr lvl="0"/>
            <a:r>
              <a:rPr lang="vi-VN" noProof="0" smtClean="0"/>
              <a:t>Bấm &amp; sửa kiểu phụ đề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0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084888" y="1268413"/>
            <a:ext cx="1871662" cy="5472112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468313" y="1268413"/>
            <a:ext cx="5464175" cy="5472112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2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vi-VN" smtClean="0"/>
              <a:t>Bấm &amp; sửa kiểu phụ đề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82CF1-3234-4647-891B-FE14D2DB66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7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F1C06-1F0B-46EF-8295-4D9BE2768F6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750AC-D79C-4E41-8BEE-5B587B2436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66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4C8FD-A0B8-4281-B996-B3DBFF4BAF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77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7" name="Chỗ dành sẵn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Chỗ dành sẵn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Chỗ dành sẵn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260B2-B998-421E-8D3A-756CA182F7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26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EF02F-31BD-4F65-AB4F-844C6C368E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84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ỗ dành sẵn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Chỗ dành sẵn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Chỗ dành sẵn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1A8A9-E69C-4CE7-8C43-7DF281418A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08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3D6F9-81C5-4C7A-917C-D68F83EA9C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0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00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5" name="Chỗ dành sẵn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Chỗ dành sẵn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7120D-9118-4253-B38D-3EFC2E1BF0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19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CC426-D804-4A61-BBD0-64AEC6A0A4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43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Dọc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Chỗ dành sẵn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Chỗ dành sẵn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76D6C-CACB-4606-88BC-AB46C114466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4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150064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sz="half" idx="1"/>
          </p:nvPr>
        </p:nvSpPr>
        <p:spPr>
          <a:xfrm>
            <a:off x="5397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324350" y="1844675"/>
            <a:ext cx="36322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5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Văn bản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4" name="Chỗ dành sẵn cho Nội dung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5" name="Chỗ dành sẵn cho Văn bản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  <p:sp>
        <p:nvSpPr>
          <p:cNvPr id="6" name="Chỗ dành sẵn cho Nội dung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29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7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93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Nội dung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330594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vi-VN" smtClean="0"/>
              <a:t>Bấm &amp; sửa kiểu tiêu đề</a:t>
            </a:r>
            <a:endParaRPr lang="en-US"/>
          </a:p>
        </p:txBody>
      </p:sp>
      <p:sp>
        <p:nvSpPr>
          <p:cNvPr id="3" name="Chỗ dành sẵn cho Hình ảnh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vi-VN" smtClean="0"/>
              <a:t>Bấm biểu tượng để thêm hình ảnh</a:t>
            </a:r>
            <a:endParaRPr lang="en-US"/>
          </a:p>
        </p:txBody>
      </p:sp>
      <p:sp>
        <p:nvSpPr>
          <p:cNvPr id="4" name="Chỗ dành sẵn cho Văn bản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vi-VN" smtClean="0"/>
              <a:t>Bấm &amp; sửa kiểu tiêu đề</a:t>
            </a:r>
          </a:p>
        </p:txBody>
      </p:sp>
    </p:spTree>
    <p:extLst>
      <p:ext uri="{BB962C8B-B14F-4D97-AF65-F5344CB8AC3E}">
        <p14:creationId xmlns:p14="http://schemas.microsoft.com/office/powerpoint/2010/main" val="412034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vi-VN" smtClean="0"/>
              <a:t>Bấm &amp; sửa kiểu tiêu đề</a:t>
            </a:r>
          </a:p>
          <a:p>
            <a:pPr lvl="1"/>
            <a:r>
              <a:rPr lang="vi-VN" smtClean="0"/>
              <a:t>Mức hai</a:t>
            </a:r>
          </a:p>
          <a:p>
            <a:pPr lvl="2"/>
            <a:r>
              <a:rPr lang="vi-VN" smtClean="0"/>
              <a:t>Mức ba</a:t>
            </a:r>
          </a:p>
          <a:p>
            <a:pPr lvl="3"/>
            <a:r>
              <a:rPr lang="vi-VN" smtClean="0"/>
              <a:t>Mức bốn</a:t>
            </a:r>
          </a:p>
          <a:p>
            <a:pPr lvl="4"/>
            <a:r>
              <a:rPr lang="vi-VN" smtClean="0"/>
              <a:t>Mức năm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D0635CF8-5B74-47FE-9A74-1E9044471B6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413658" y="5243286"/>
            <a:ext cx="4258278" cy="838200"/>
          </a:xfrm>
        </p:spPr>
        <p:txBody>
          <a:bodyPr/>
          <a:lstStyle/>
          <a:p>
            <a:pPr algn="ctr"/>
            <a:r>
              <a:rPr lang="en-US" sz="2800" i="1" smtClean="0"/>
              <a:t>"THÊM CHỦ ĐỀ"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1"/>
          <p:cNvSpPr>
            <a:spLocks noChangeArrowheads="1"/>
          </p:cNvSpPr>
          <p:nvPr/>
        </p:nvSpPr>
        <p:spPr bwMode="gray">
          <a:xfrm>
            <a:off x="2514600" y="2481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73"/>
          <p:cNvSpPr txBox="1">
            <a:spLocks noChangeArrowheads="1"/>
          </p:cNvSpPr>
          <p:nvPr/>
        </p:nvSpPr>
        <p:spPr bwMode="gray">
          <a:xfrm>
            <a:off x="2971800" y="2536825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Thêm nội dung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AutoShape 76"/>
          <p:cNvSpPr>
            <a:spLocks noChangeArrowheads="1"/>
          </p:cNvSpPr>
          <p:nvPr/>
        </p:nvSpPr>
        <p:spPr bwMode="gray">
          <a:xfrm>
            <a:off x="2514600" y="3243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utoShape 81"/>
          <p:cNvSpPr>
            <a:spLocks noChangeArrowheads="1"/>
          </p:cNvSpPr>
          <p:nvPr/>
        </p:nvSpPr>
        <p:spPr bwMode="gray">
          <a:xfrm>
            <a:off x="2514600" y="400526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>
                  <a:gamma/>
                  <a:tint val="21176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 algn="ctr">
            <a:solidFill>
              <a:schemeClr val="bg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90"/>
          <p:cNvSpPr>
            <a:spLocks noChangeArrowheads="1"/>
          </p:cNvSpPr>
          <p:nvPr/>
        </p:nvSpPr>
        <p:spPr bwMode="gray">
          <a:xfrm>
            <a:off x="2514600" y="4800600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tint val="2117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12700" algn="ctr">
            <a:solidFill>
              <a:schemeClr val="accent2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gray">
          <a:xfrm>
            <a:off x="2514600" y="5562600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tint val="2117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12700" algn="ctr">
            <a:solidFill>
              <a:schemeClr val="folHlink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14" y="319314"/>
            <a:ext cx="4542164" cy="457200"/>
          </a:xfrm>
        </p:spPr>
        <p:txBody>
          <a:bodyPr/>
          <a:lstStyle/>
          <a:p>
            <a:pPr algn="l"/>
            <a:r>
              <a:rPr lang="en-US" sz="4000" smtClean="0">
                <a:solidFill>
                  <a:srgbClr val="6E8F15"/>
                </a:solidFill>
              </a:rPr>
              <a:t>Tiêu đề</a:t>
            </a:r>
            <a:endParaRPr lang="en-US" sz="2400" smtClean="0">
              <a:solidFill>
                <a:srgbClr val="6E8F15"/>
              </a:solidFill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gray">
          <a:xfrm>
            <a:off x="2971800" y="3288506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Thêm nội dung</a:t>
            </a:r>
            <a:endParaRPr lang="en-US" b="1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 Box 73"/>
          <p:cNvSpPr txBox="1">
            <a:spLocks noChangeArrowheads="1"/>
          </p:cNvSpPr>
          <p:nvPr/>
        </p:nvSpPr>
        <p:spPr bwMode="gray">
          <a:xfrm>
            <a:off x="2971800" y="4050506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rgbClr val="397B0D"/>
                </a:solidFill>
              </a:rPr>
              <a:t>Thêm nội dung</a:t>
            </a:r>
            <a:endParaRPr lang="en-US" b="1">
              <a:solidFill>
                <a:srgbClr val="397B0D"/>
              </a:solidFill>
            </a:endParaRPr>
          </a:p>
        </p:txBody>
      </p:sp>
      <p:sp>
        <p:nvSpPr>
          <p:cNvPr id="17" name="Text Box 73"/>
          <p:cNvSpPr txBox="1">
            <a:spLocks noChangeArrowheads="1"/>
          </p:cNvSpPr>
          <p:nvPr/>
        </p:nvSpPr>
        <p:spPr bwMode="gray">
          <a:xfrm>
            <a:off x="2971800" y="4845843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Thêm nội dung</a:t>
            </a:r>
            <a:endParaRPr 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gray">
          <a:xfrm>
            <a:off x="2971800" y="5607843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smtClean="0">
                <a:solidFill>
                  <a:schemeClr val="accent3">
                    <a:lumMod val="75000"/>
                  </a:schemeClr>
                </a:solidFill>
              </a:rPr>
              <a:t>Thêm nội dung</a:t>
            </a:r>
            <a:endParaRPr lang="en-US" b="1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3"/>
          <p:cNvGrpSpPr>
            <a:grpSpLocks/>
          </p:cNvGrpSpPr>
          <p:nvPr/>
        </p:nvGrpSpPr>
        <p:grpSpPr bwMode="auto">
          <a:xfrm>
            <a:off x="2148114" y="2079174"/>
            <a:ext cx="5615562" cy="1245877"/>
            <a:chOff x="912" y="1008"/>
            <a:chExt cx="3984" cy="912"/>
          </a:xfrm>
        </p:grpSpPr>
        <p:sp>
          <p:nvSpPr>
            <p:cNvPr id="4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9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51" name="AutoShape 6"/>
              <p:cNvSpPr>
                <a:spLocks noChangeArrowheads="1"/>
              </p:cNvSpPr>
              <p:nvPr/>
            </p:nvSpPr>
            <p:spPr bwMode="gray">
              <a:xfrm>
                <a:off x="999" y="1092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gray">
              <a:xfrm>
                <a:off x="1047" y="1140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Text Box 8"/>
              <p:cNvSpPr txBox="1">
                <a:spLocks noChangeArrowheads="1"/>
              </p:cNvSpPr>
              <p:nvPr/>
            </p:nvSpPr>
            <p:spPr bwMode="gray">
              <a:xfrm>
                <a:off x="1238" y="1295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50" name="Text Box 9"/>
            <p:cNvSpPr txBox="1">
              <a:spLocks noChangeArrowheads="1"/>
            </p:cNvSpPr>
            <p:nvPr/>
          </p:nvSpPr>
          <p:spPr bwMode="gray">
            <a:xfrm>
              <a:off x="1872" y="1342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rgbClr val="5D8223"/>
                  </a:solidFill>
                </a:rPr>
                <a:t>Diễn đạt ngắn gọn nội dung chính</a:t>
              </a:r>
              <a:endParaRPr lang="en-US" i="1">
                <a:solidFill>
                  <a:srgbClr val="5D8223"/>
                </a:solidFill>
              </a:endParaRPr>
            </a:p>
          </p:txBody>
        </p:sp>
      </p:grpSp>
      <p:grpSp>
        <p:nvGrpSpPr>
          <p:cNvPr id="54" name="Group 10"/>
          <p:cNvGrpSpPr>
            <a:grpSpLocks/>
          </p:cNvGrpSpPr>
          <p:nvPr/>
        </p:nvGrpSpPr>
        <p:grpSpPr bwMode="auto">
          <a:xfrm>
            <a:off x="2148114" y="3609524"/>
            <a:ext cx="5615562" cy="1245877"/>
            <a:chOff x="912" y="2016"/>
            <a:chExt cx="3984" cy="912"/>
          </a:xfrm>
        </p:grpSpPr>
        <p:sp>
          <p:nvSpPr>
            <p:cNvPr id="55" name="AutoShape 11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6" name="Group 12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58" name="AutoShape 13"/>
              <p:cNvSpPr>
                <a:spLocks noChangeArrowheads="1"/>
              </p:cNvSpPr>
              <p:nvPr/>
            </p:nvSpPr>
            <p:spPr bwMode="gray">
              <a:xfrm>
                <a:off x="999" y="210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gray">
              <a:xfrm>
                <a:off x="1047" y="214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Text Box 15"/>
              <p:cNvSpPr txBox="1">
                <a:spLocks noChangeArrowheads="1"/>
              </p:cNvSpPr>
              <p:nvPr/>
            </p:nvSpPr>
            <p:spPr bwMode="gray">
              <a:xfrm>
                <a:off x="1238" y="2304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57" name="Text Box 16"/>
            <p:cNvSpPr txBox="1">
              <a:spLocks noChangeArrowheads="1"/>
            </p:cNvSpPr>
            <p:nvPr/>
          </p:nvSpPr>
          <p:spPr bwMode="gray">
            <a:xfrm>
              <a:off x="1872" y="2351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chemeClr val="accent3">
                      <a:lumMod val="75000"/>
                    </a:schemeClr>
                  </a:solidFill>
                </a:rPr>
                <a:t>Diễn đạt ngắn gọn nội dung chính</a:t>
              </a:r>
              <a:endParaRPr lang="en-US" i="1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61" name="Group 17"/>
          <p:cNvGrpSpPr>
            <a:grpSpLocks/>
          </p:cNvGrpSpPr>
          <p:nvPr/>
        </p:nvGrpSpPr>
        <p:grpSpPr bwMode="auto">
          <a:xfrm>
            <a:off x="2148114" y="5149399"/>
            <a:ext cx="5615562" cy="1245877"/>
            <a:chOff x="912" y="3036"/>
            <a:chExt cx="3984" cy="912"/>
          </a:xfrm>
        </p:grpSpPr>
        <p:sp>
          <p:nvSpPr>
            <p:cNvPr id="62" name="AutoShape 18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" name="Group 19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65" name="AutoShape 20"/>
              <p:cNvSpPr>
                <a:spLocks noChangeArrowheads="1"/>
              </p:cNvSpPr>
              <p:nvPr/>
            </p:nvSpPr>
            <p:spPr bwMode="gray">
              <a:xfrm>
                <a:off x="999" y="3120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Freeform 21"/>
              <p:cNvSpPr>
                <a:spLocks/>
              </p:cNvSpPr>
              <p:nvPr/>
            </p:nvSpPr>
            <p:spPr bwMode="gray">
              <a:xfrm>
                <a:off x="1047" y="3168"/>
                <a:ext cx="383" cy="373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Text Box 22"/>
              <p:cNvSpPr txBox="1">
                <a:spLocks noChangeArrowheads="1"/>
              </p:cNvSpPr>
              <p:nvPr/>
            </p:nvSpPr>
            <p:spPr bwMode="gray">
              <a:xfrm>
                <a:off x="1238" y="3324"/>
                <a:ext cx="273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280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3</a:t>
                </a:r>
                <a:endParaRPr lang="en-US" sz="28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64" name="Text Box 23"/>
            <p:cNvSpPr txBox="1">
              <a:spLocks noChangeArrowheads="1"/>
            </p:cNvSpPr>
            <p:nvPr/>
          </p:nvSpPr>
          <p:spPr bwMode="gray">
            <a:xfrm>
              <a:off x="1872" y="3371"/>
              <a:ext cx="2928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i="1" smtClean="0">
                  <a:solidFill>
                    <a:schemeClr val="accent6">
                      <a:lumMod val="75000"/>
                    </a:schemeClr>
                  </a:solidFill>
                </a:rPr>
                <a:t>Diễn đạt ngắn gọn nội dung chính</a:t>
              </a:r>
              <a:endParaRPr lang="en-US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69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14" y="319314"/>
            <a:ext cx="4542164" cy="457200"/>
          </a:xfrm>
        </p:spPr>
        <p:txBody>
          <a:bodyPr/>
          <a:lstStyle/>
          <a:p>
            <a:pPr algn="l"/>
            <a:r>
              <a:rPr lang="en-US" sz="4000" smtClean="0">
                <a:solidFill>
                  <a:srgbClr val="6E8F15"/>
                </a:solidFill>
              </a:rPr>
              <a:t>Tiêu đề</a:t>
            </a:r>
            <a:endParaRPr lang="en-US" sz="2400" smtClean="0">
              <a:solidFill>
                <a:srgbClr val="6E8F1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60511" y="279402"/>
            <a:ext cx="4542164" cy="457200"/>
          </a:xfrm>
        </p:spPr>
        <p:txBody>
          <a:bodyPr/>
          <a:lstStyle/>
          <a:p>
            <a:pPr algn="l"/>
            <a:r>
              <a:rPr lang="en-US" sz="4000" b="1" smtClean="0">
                <a:solidFill>
                  <a:srgbClr val="6E8F15"/>
                </a:solidFill>
              </a:rPr>
              <a:t>Tiêu đề</a:t>
            </a:r>
            <a:endParaRPr lang="en-US" sz="2400" b="1" smtClean="0">
              <a:solidFill>
                <a:srgbClr val="6E8F15"/>
              </a:solidFill>
            </a:endParaRPr>
          </a:p>
        </p:txBody>
      </p:sp>
      <p:sp>
        <p:nvSpPr>
          <p:cNvPr id="4" name="Freeform 3"/>
          <p:cNvSpPr>
            <a:spLocks/>
          </p:cNvSpPr>
          <p:nvPr/>
        </p:nvSpPr>
        <p:spPr bwMode="gray">
          <a:xfrm>
            <a:off x="5892045" y="1248228"/>
            <a:ext cx="1341133" cy="1056651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>
            <a:off x="3531998" y="1706884"/>
            <a:ext cx="1341133" cy="105810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5" name="Nhóm 34"/>
          <p:cNvGrpSpPr/>
          <p:nvPr/>
        </p:nvGrpSpPr>
        <p:grpSpPr>
          <a:xfrm>
            <a:off x="2089264" y="2798369"/>
            <a:ext cx="2098787" cy="3039322"/>
            <a:chOff x="2118292" y="2769341"/>
            <a:chExt cx="2098787" cy="3039322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2118292" y="2923194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gray">
            <a:xfrm>
              <a:off x="2315688" y="2792564"/>
              <a:ext cx="1703994" cy="2627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 flipH="1">
              <a:off x="3855670" y="2857879"/>
              <a:ext cx="65315" cy="13208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 flipH="1">
              <a:off x="2408581" y="2857879"/>
              <a:ext cx="66766" cy="13208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gray">
            <a:xfrm>
              <a:off x="2568793" y="2769341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chemeClr val="bg1"/>
                  </a:solidFill>
                </a:rPr>
                <a:t>Tiêu đề nhỏ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231574" y="3672114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231574" y="4204794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2231574" y="4733083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5D8223"/>
                  </a:solidFill>
                </a:rPr>
                <a:t>Thêm chữ</a:t>
              </a:r>
              <a:endParaRPr lang="en-US" i="1">
                <a:solidFill>
                  <a:srgbClr val="5D8223"/>
                </a:solidFill>
              </a:endParaRPr>
            </a:p>
          </p:txBody>
        </p:sp>
      </p:grpSp>
      <p:grpSp>
        <p:nvGrpSpPr>
          <p:cNvPr id="36" name="Nhóm 35"/>
          <p:cNvGrpSpPr/>
          <p:nvPr/>
        </p:nvGrpSpPr>
        <p:grpSpPr>
          <a:xfrm>
            <a:off x="4383996" y="2406480"/>
            <a:ext cx="2098787" cy="3037871"/>
            <a:chOff x="4413024" y="2377452"/>
            <a:chExt cx="2098787" cy="3037871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4413024" y="2529854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1D08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4626386" y="2403578"/>
              <a:ext cx="1703994" cy="2627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6159110" y="2473247"/>
              <a:ext cx="66766" cy="13208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flipH="1">
              <a:off x="4704764" y="2464538"/>
              <a:ext cx="65315" cy="132082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gray">
            <a:xfrm>
              <a:off x="4867879" y="2377452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chemeClr val="bg1"/>
                  </a:solidFill>
                </a:rPr>
                <a:t>Tiêu đề nhỏ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4506351" y="326144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4506351" y="379412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4506351" y="4322410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chemeClr val="accent2"/>
                  </a:solidFill>
                </a:rPr>
                <a:t>Thêm chữ</a:t>
              </a:r>
              <a:endParaRPr lang="en-US" i="1">
                <a:solidFill>
                  <a:schemeClr val="accent2"/>
                </a:solidFill>
              </a:endParaRPr>
            </a:p>
          </p:txBody>
        </p:sp>
      </p:grpSp>
      <p:grpSp>
        <p:nvGrpSpPr>
          <p:cNvPr id="37" name="Nhóm 36"/>
          <p:cNvGrpSpPr/>
          <p:nvPr/>
        </p:nvGrpSpPr>
        <p:grpSpPr>
          <a:xfrm>
            <a:off x="6678727" y="1953629"/>
            <a:ext cx="2098787" cy="3032066"/>
            <a:chOff x="6707755" y="1924601"/>
            <a:chExt cx="2098787" cy="3032066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6707755" y="2071198"/>
              <a:ext cx="2098787" cy="2885469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FC5E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6905151" y="1940568"/>
              <a:ext cx="1703994" cy="2627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 flipH="1">
              <a:off x="8446584" y="2005882"/>
              <a:ext cx="65315" cy="13063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 flipH="1">
              <a:off x="6999496" y="2005882"/>
              <a:ext cx="65314" cy="13063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gray">
            <a:xfrm>
              <a:off x="7166963" y="1924601"/>
              <a:ext cx="118327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smtClean="0">
                  <a:solidFill>
                    <a:srgbClr val="FFFFFF"/>
                  </a:solidFill>
                </a:rPr>
                <a:t>Tiêu đề nhỏ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6803985" y="2786742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  <p:sp>
          <p:nvSpPr>
            <p:cNvPr id="33" name="Text Box 21"/>
            <p:cNvSpPr txBox="1">
              <a:spLocks noChangeArrowheads="1"/>
            </p:cNvSpPr>
            <p:nvPr/>
          </p:nvSpPr>
          <p:spPr bwMode="auto">
            <a:xfrm>
              <a:off x="6803985" y="3319422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6803985" y="3847711"/>
              <a:ext cx="190632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i="1" smtClean="0">
                  <a:solidFill>
                    <a:srgbClr val="377F85"/>
                  </a:solidFill>
                </a:rPr>
                <a:t>Thêm chữ</a:t>
              </a:r>
              <a:endParaRPr lang="en-US" i="1">
                <a:solidFill>
                  <a:srgbClr val="377F8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17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066" y="5196114"/>
            <a:ext cx="4258278" cy="838200"/>
          </a:xfrm>
        </p:spPr>
        <p:txBody>
          <a:bodyPr/>
          <a:lstStyle/>
          <a:p>
            <a:pPr algn="l"/>
            <a:r>
              <a:rPr lang="en-US" sz="4000" i="1" smtClean="0"/>
              <a:t>"CẢM ƠN!"</a:t>
            </a:r>
          </a:p>
        </p:txBody>
      </p:sp>
    </p:spTree>
    <p:extLst>
      <p:ext uri="{BB962C8B-B14F-4D97-AF65-F5344CB8AC3E}">
        <p14:creationId xmlns:p14="http://schemas.microsoft.com/office/powerpoint/2010/main" val="4279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hủ đề của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ăn phò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ăn phò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43</TotalTime>
  <Words>81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template</vt:lpstr>
      <vt:lpstr>Custom Design</vt:lpstr>
      <vt:lpstr>"THÊM CHỦ ĐỀ"</vt:lpstr>
      <vt:lpstr>Tiêu đề</vt:lpstr>
      <vt:lpstr>Tiêu đề</vt:lpstr>
      <vt:lpstr>Tiêu đề</vt:lpstr>
      <vt:lpstr>"CẢM ƠN!"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Bản trình bày của PowerPoint</dc:title>
  <dc:creator>Carcassonno</dc:creator>
  <cp:lastModifiedBy>Windows User</cp:lastModifiedBy>
  <cp:revision>5</cp:revision>
  <dcterms:created xsi:type="dcterms:W3CDTF">2013-04-15T07:54:58Z</dcterms:created>
  <dcterms:modified xsi:type="dcterms:W3CDTF">2015-05-22T15:45:18Z</dcterms:modified>
</cp:coreProperties>
</file>