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9"/>
  </p:notesMasterIdLst>
  <p:sldIdLst>
    <p:sldId id="256" r:id="rId3"/>
    <p:sldId id="258" r:id="rId4"/>
    <p:sldId id="259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334BC68E-3913-4E7C-A051-6DE49B428ADC}" type="datetimeFigureOut">
              <a:rPr lang="en-US"/>
              <a:pPr>
                <a:defRPr/>
              </a:pPr>
              <a:t>5/22/2015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9042E452-E122-4D0E-99A9-678378F65B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0406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42E452-E122-4D0E-99A9-678378F65B4F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77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êu đề bản chiế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Tiêu đề phụ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vi-VN" smtClean="0"/>
              <a:t>Bấm &amp; sửa kiểu phụ đề</a:t>
            </a:r>
            <a:endParaRPr lang="en-US"/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2B75E-05AD-4C05-8DC0-4A8D7C126E7C}" type="datetimeFigureOut">
              <a:rPr lang="en-US"/>
              <a:pPr>
                <a:defRPr/>
              </a:pPr>
              <a:t>5/22/2015</a:t>
            </a:fld>
            <a:endParaRPr lang="en-US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87E39-7CA7-40CB-B85D-8AA65ADCB6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êu đề và Văn bản dọ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Dọc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8ED54-B583-43AA-9AC6-366FDE98B036}" type="datetimeFigureOut">
              <a:rPr lang="en-US"/>
              <a:pPr>
                <a:defRPr/>
              </a:pPr>
              <a:t>5/22/2015</a:t>
            </a:fld>
            <a:endParaRPr lang="en-US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9CFED-54E8-442D-BC3C-B177C7A198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êu đề dọc và Văn bả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Dọc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Dọc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99802-9310-445B-B771-890F7AC0E3C6}" type="datetimeFigureOut">
              <a:rPr lang="en-US"/>
              <a:pPr>
                <a:defRPr/>
              </a:pPr>
              <a:t>5/22/2015</a:t>
            </a:fld>
            <a:endParaRPr lang="en-US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B31E2-9688-4721-9B8B-734BB67D7E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êu đề bản chiếu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0"/>
          <p:cNvSpPr txBox="1">
            <a:spLocks noChangeArrowheads="1"/>
          </p:cNvSpPr>
          <p:nvPr/>
        </p:nvSpPr>
        <p:spPr bwMode="gray">
          <a:xfrm>
            <a:off x="7391400" y="5867400"/>
            <a:ext cx="13843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sz="2800" b="1" i="1" smtClean="0">
                <a:solidFill>
                  <a:srgbClr val="FFFFFF"/>
                </a:solidFill>
                <a:latin typeface="Arial" charset="0"/>
              </a:rPr>
              <a:t>LOGO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457200" y="1657350"/>
            <a:ext cx="7543800" cy="838200"/>
          </a:xfrm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vi-VN" noProof="0" smtClean="0"/>
              <a:t>Bấm &amp; sửa kiểu tiêu đề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533400" y="2667000"/>
            <a:ext cx="5181600" cy="457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/>
            </a:lvl1pPr>
          </a:lstStyle>
          <a:p>
            <a:pPr lvl="0"/>
            <a:r>
              <a:rPr lang="vi-VN" noProof="0" smtClean="0"/>
              <a:t>Bấm &amp; sửa kiểu phụ đề</a:t>
            </a:r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 bwMode="gray">
          <a:xfrm>
            <a:off x="457200" y="6477000"/>
            <a:ext cx="2133600" cy="17145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 bwMode="gray">
          <a:xfrm>
            <a:off x="6553200" y="6477000"/>
            <a:ext cx="2133600" cy="17145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3ECC63A-64D6-4F06-8017-6EF8053B4E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êu đề và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FBDE908-84BD-41B7-864F-A036999F8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Đầu trang của Phầ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9D3426A-06EA-407D-930B-083984B063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Hai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sz="half" idx="1"/>
          </p:nvPr>
        </p:nvSpPr>
        <p:spPr>
          <a:xfrm>
            <a:off x="533400" y="1219200"/>
            <a:ext cx="40005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4686300" y="1219200"/>
            <a:ext cx="40005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5" name="Chỗ dành sẵn cho Ngày tháng 4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Chỗ dành sẵn cho Chân trang 5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7" name="Chỗ dành sẵn cho Số hiệu Bản chiếu 6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6918764-4EA5-438E-82F9-A202ABAA24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hép so sán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5" name="Chỗ dành sẵn cho Văn bản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6" name="Chỗ dành sẵn cho Nội dung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7" name="Chỗ dành sẵn cho Ngày tháng 6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Chỗ dành sẵn cho Chân trang 7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9" name="Chỗ dành sẵn cho Số hiệu Bản chiếu 8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FF3D1C5-4BE2-4799-9E6C-140DCB135B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hỉ Tiêu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gày tháng 2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Chỗ dành sẵn cho Chân trang 3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5" name="Chỗ dành sẵn cho Số hiệu Bản chiếu 4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F330E78-E5DA-4F7C-901A-717D03CE5F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rố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ỗ dành sẵn cho Ngày tháng 1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Chỗ dành sẵn cho Chân trang 2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4" name="Chỗ dành sẵn cho Số hiệu Bản chiếu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06203B3-D34E-4B9C-9590-BE72CEA70B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ội dung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Văn bản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5" name="Chỗ dành sẵn cho Ngày tháng 4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Chỗ dành sẵn cho Chân trang 5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7" name="Chỗ dành sẵn cho Số hiệu Bản chiếu 6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46968D3-A21E-4620-9755-3F361A17A3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êu đề và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5461F-D30A-4DDF-8A03-DE23111E4A81}" type="datetimeFigureOut">
              <a:rPr lang="en-US"/>
              <a:pPr>
                <a:defRPr/>
              </a:pPr>
              <a:t>5/22/2015</a:t>
            </a:fld>
            <a:endParaRPr lang="en-US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B22CC-8820-4E1D-89B5-ADDDAE3A4D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Ảnh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Hình ảnh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vi-VN" noProof="0" smtClean="0"/>
              <a:t>Bấm biểu tượng để thêm hình ảnh</a:t>
            </a:r>
            <a:endParaRPr lang="en-US" noProof="0"/>
          </a:p>
        </p:txBody>
      </p:sp>
      <p:sp>
        <p:nvSpPr>
          <p:cNvPr id="4" name="Chỗ dành sẵn cho Văn bản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5" name="Chỗ dành sẵn cho Ngày tháng 4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Chỗ dành sẵn cho Chân trang 5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7" name="Chỗ dành sẵn cho Số hiệu Bản chiếu 6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2E2D01B-BDC7-495E-A498-0C8048BE9B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êu đề và Văn bản dọ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Dọc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9FD61C9-2090-4298-9D9C-E6647143DD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êu đề dọc và Văn bả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Dọc 1"/>
          <p:cNvSpPr>
            <a:spLocks noGrp="1"/>
          </p:cNvSpPr>
          <p:nvPr>
            <p:ph type="title" orient="vert"/>
          </p:nvPr>
        </p:nvSpPr>
        <p:spPr>
          <a:xfrm>
            <a:off x="6648450" y="457200"/>
            <a:ext cx="2038350" cy="5943600"/>
          </a:xfrm>
        </p:spPr>
        <p:txBody>
          <a:bodyPr vert="eaVert"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Dọc 2"/>
          <p:cNvSpPr>
            <a:spLocks noGrp="1"/>
          </p:cNvSpPr>
          <p:nvPr>
            <p:ph type="body" orient="vert" idx="1"/>
          </p:nvPr>
        </p:nvSpPr>
        <p:spPr>
          <a:xfrm>
            <a:off x="533400" y="457200"/>
            <a:ext cx="5962650" cy="5943600"/>
          </a:xfrm>
        </p:spPr>
        <p:txBody>
          <a:bodyPr vert="eaVert"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A700F0B-870B-4CF4-9C3A-7BDD387882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Đầu trang của Phầ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82E13-983C-4474-A59B-418BF88A25AA}" type="datetimeFigureOut">
              <a:rPr lang="en-US"/>
              <a:pPr>
                <a:defRPr/>
              </a:pPr>
              <a:t>5/22/2015</a:t>
            </a:fld>
            <a:endParaRPr lang="en-US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5EA26-7CB3-4CBC-9240-04468B80AB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Hai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5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04E32-3180-42DE-BD10-B1442E70EE0B}" type="datetimeFigureOut">
              <a:rPr lang="en-US"/>
              <a:pPr>
                <a:defRPr/>
              </a:pPr>
              <a:t>5/22/2015</a:t>
            </a:fld>
            <a:endParaRPr lang="en-US"/>
          </a:p>
        </p:txBody>
      </p:sp>
      <p:sp>
        <p:nvSpPr>
          <p:cNvPr id="6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CB5E8-7AEC-43F5-A7B7-A314A8A986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hép so sán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5" name="Chỗ dành sẵn cho Văn bản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6" name="Chỗ dành sẵn cho Nội dung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7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CB86B-827E-4C47-8A67-85B2C51BDDE2}" type="datetimeFigureOut">
              <a:rPr lang="en-US"/>
              <a:pPr>
                <a:defRPr/>
              </a:pPr>
              <a:t>5/22/2015</a:t>
            </a:fld>
            <a:endParaRPr lang="en-US"/>
          </a:p>
        </p:txBody>
      </p:sp>
      <p:sp>
        <p:nvSpPr>
          <p:cNvPr id="8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35A86-C82B-4D4F-9F68-D4FF551ADE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hỉ Tiêu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4046D-0F73-4E72-835F-33BAB59259B9}" type="datetimeFigureOut">
              <a:rPr lang="en-US"/>
              <a:pPr>
                <a:defRPr/>
              </a:pPr>
              <a:t>5/22/2015</a:t>
            </a:fld>
            <a:endParaRPr lang="en-US"/>
          </a:p>
        </p:txBody>
      </p:sp>
      <p:sp>
        <p:nvSpPr>
          <p:cNvPr id="4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8CFE5-4402-43F1-A0ED-50960DFB48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rố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CE8C7-A671-4E3E-A687-6C63F921505E}" type="datetimeFigureOut">
              <a:rPr lang="en-US"/>
              <a:pPr>
                <a:defRPr/>
              </a:pPr>
              <a:t>5/22/2015</a:t>
            </a:fld>
            <a:endParaRPr lang="en-US"/>
          </a:p>
        </p:txBody>
      </p:sp>
      <p:sp>
        <p:nvSpPr>
          <p:cNvPr id="3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1E804-F0A1-4806-8B4B-8945A742F1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ội dung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Văn bản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5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74823-4537-4CFC-AA4C-0C78669FC587}" type="datetimeFigureOut">
              <a:rPr lang="en-US"/>
              <a:pPr>
                <a:defRPr/>
              </a:pPr>
              <a:t>5/22/2015</a:t>
            </a:fld>
            <a:endParaRPr lang="en-US"/>
          </a:p>
        </p:txBody>
      </p:sp>
      <p:sp>
        <p:nvSpPr>
          <p:cNvPr id="6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8897F-6929-4D2A-B83C-121BAF3129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Ảnh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Hình ảnh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Chỗ dành sẵn cho Văn bản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5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B8E6A-8B5D-4144-AFA4-B4E6AC868ABF}" type="datetimeFigureOut">
              <a:rPr lang="en-US"/>
              <a:pPr>
                <a:defRPr/>
              </a:pPr>
              <a:t>5/22/2015</a:t>
            </a:fld>
            <a:endParaRPr lang="en-US"/>
          </a:p>
        </p:txBody>
      </p:sp>
      <p:sp>
        <p:nvSpPr>
          <p:cNvPr id="6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BC03E-2C1A-4F38-BF31-7F307BEBA8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Chỗ dành sẵn cho Tiêu đề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vi-VN" smtClean="0"/>
              <a:t>Bấm &amp; sửa kiểu tiêu đề</a:t>
            </a:r>
            <a:endParaRPr lang="en-US" smtClean="0"/>
          </a:p>
        </p:txBody>
      </p:sp>
      <p:sp>
        <p:nvSpPr>
          <p:cNvPr id="1027" name="Chỗ dành sẵn cho Văn bản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 smtClean="0"/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93BFA6D-E87F-44CA-8C71-325476F4ADBA}" type="datetimeFigureOut">
              <a:rPr lang="en-US"/>
              <a:pPr>
                <a:defRPr/>
              </a:pPr>
              <a:t>5/22/2015</a:t>
            </a:fld>
            <a:endParaRPr lang="en-US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7BE56B0-CF91-43FF-8479-0B247EC1F9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533400" y="457200"/>
            <a:ext cx="731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vi-VN" smtClean="0"/>
              <a:t>Bấm &amp; sửa kiểu tiêu đề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7000"/>
            <a:ext cx="12192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524500" y="6477000"/>
            <a:ext cx="2286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676400" y="6477000"/>
            <a:ext cx="12954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1AED796-A0C0-40EC-9347-B93ACBBB19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219200"/>
            <a:ext cx="8153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 smtClean="0"/>
          </a:p>
        </p:txBody>
      </p:sp>
      <p:sp>
        <p:nvSpPr>
          <p:cNvPr id="2055" name="Text Box 30"/>
          <p:cNvSpPr txBox="1">
            <a:spLocks noChangeArrowheads="1"/>
          </p:cNvSpPr>
          <p:nvPr/>
        </p:nvSpPr>
        <p:spPr bwMode="black">
          <a:xfrm>
            <a:off x="7381875" y="6403975"/>
            <a:ext cx="1384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defRPr/>
            </a:pPr>
            <a:r>
              <a:rPr lang="en-US" sz="2000" b="1" i="1" smtClean="0">
                <a:solidFill>
                  <a:srgbClr val="FFFFFF"/>
                </a:solidFill>
                <a:latin typeface="Arial" charset="0"/>
              </a:rPr>
              <a:t>LOGO</a:t>
            </a:r>
          </a:p>
        </p:txBody>
      </p:sp>
      <p:grpSp>
        <p:nvGrpSpPr>
          <p:cNvPr id="2056" name="Group 32"/>
          <p:cNvGrpSpPr>
            <a:grpSpLocks/>
          </p:cNvGrpSpPr>
          <p:nvPr/>
        </p:nvGrpSpPr>
        <p:grpSpPr bwMode="auto">
          <a:xfrm>
            <a:off x="152400" y="838200"/>
            <a:ext cx="8153400" cy="76200"/>
            <a:chOff x="0" y="528"/>
            <a:chExt cx="5232" cy="48"/>
          </a:xfrm>
        </p:grpSpPr>
        <p:sp>
          <p:nvSpPr>
            <p:cNvPr id="2057" name="Line 29"/>
            <p:cNvSpPr>
              <a:spLocks noChangeShapeType="1"/>
            </p:cNvSpPr>
            <p:nvPr userDrawn="1"/>
          </p:nvSpPr>
          <p:spPr bwMode="auto">
            <a:xfrm>
              <a:off x="0" y="576"/>
              <a:ext cx="5232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8" name="Line 31"/>
            <p:cNvSpPr>
              <a:spLocks noChangeShapeType="1"/>
            </p:cNvSpPr>
            <p:nvPr userDrawn="1"/>
          </p:nvSpPr>
          <p:spPr bwMode="auto">
            <a:xfrm>
              <a:off x="5136" y="528"/>
              <a:ext cx="96" cy="48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4800" i="1" smtClean="0"/>
              <a:t>Mẫu PowerPoint</a:t>
            </a:r>
          </a:p>
        </p:txBody>
      </p:sp>
      <p:sp>
        <p:nvSpPr>
          <p:cNvPr id="1638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i="1" smtClean="0"/>
          </a:p>
        </p:txBody>
      </p:sp>
      <p:sp>
        <p:nvSpPr>
          <p:cNvPr id="16388" name="Text Box 8"/>
          <p:cNvSpPr txBox="1">
            <a:spLocks noChangeArrowheads="1"/>
          </p:cNvSpPr>
          <p:nvPr/>
        </p:nvSpPr>
        <p:spPr bwMode="gray">
          <a:xfrm>
            <a:off x="5334000" y="6394450"/>
            <a:ext cx="3276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1200" i="1">
                <a:solidFill>
                  <a:srgbClr val="FFFFFF"/>
                </a:solidFill>
                <a:latin typeface="Arial" charset="0"/>
              </a:rPr>
              <a:t>“Thêm Slogan ”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hỗ dành sẵn cho Chân trang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i="1" smtClean="0">
                <a:solidFill>
                  <a:srgbClr val="FFFFFF"/>
                </a:solidFill>
                <a:latin typeface="Arial" charset="0"/>
              </a:rPr>
              <a:t>www.website.com</a:t>
            </a:r>
            <a:endParaRPr lang="en-US" i="1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Sơ đồ khối</a:t>
            </a:r>
            <a:endParaRPr lang="en-US" sz="2400" smtClean="0"/>
          </a:p>
        </p:txBody>
      </p:sp>
      <p:sp>
        <p:nvSpPr>
          <p:cNvPr id="65539" name="AutoShape 3"/>
          <p:cNvSpPr>
            <a:spLocks noChangeArrowheads="1"/>
          </p:cNvSpPr>
          <p:nvPr/>
        </p:nvSpPr>
        <p:spPr bwMode="gray">
          <a:xfrm>
            <a:off x="1143000" y="1752600"/>
            <a:ext cx="3833813" cy="3833813"/>
          </a:xfrm>
          <a:custGeom>
            <a:avLst/>
            <a:gdLst>
              <a:gd name="G0" fmla="+- 1914 0 0"/>
              <a:gd name="G1" fmla="+- 21600 0 1914"/>
              <a:gd name="G2" fmla="+- 21600 0 1914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914" y="10800"/>
                </a:moveTo>
                <a:cubicBezTo>
                  <a:pt x="1914" y="15708"/>
                  <a:pt x="5892" y="19686"/>
                  <a:pt x="10800" y="19686"/>
                </a:cubicBezTo>
                <a:cubicBezTo>
                  <a:pt x="15708" y="19686"/>
                  <a:pt x="19686" y="15708"/>
                  <a:pt x="19686" y="10800"/>
                </a:cubicBezTo>
                <a:cubicBezTo>
                  <a:pt x="19686" y="5892"/>
                  <a:pt x="15708" y="1914"/>
                  <a:pt x="10800" y="1914"/>
                </a:cubicBezTo>
                <a:cubicBezTo>
                  <a:pt x="5892" y="1914"/>
                  <a:pt x="1914" y="5892"/>
                  <a:pt x="1914" y="10800"/>
                </a:cubicBez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tint val="60784"/>
                  <a:invGamma/>
                  <a:alpha val="12000"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tint val="60784"/>
                  <a:invGamma/>
                  <a:alpha val="12000"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solidFill>
                <a:srgbClr val="FFFFFF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65540" name="Oval 4"/>
          <p:cNvSpPr>
            <a:spLocks noChangeArrowheads="1"/>
          </p:cNvSpPr>
          <p:nvPr/>
        </p:nvSpPr>
        <p:spPr bwMode="gray">
          <a:xfrm>
            <a:off x="1447800" y="2057400"/>
            <a:ext cx="3200400" cy="3200400"/>
          </a:xfrm>
          <a:prstGeom prst="ellipse">
            <a:avLst/>
          </a:prstGeom>
          <a:gradFill rotWithShape="1">
            <a:gsLst>
              <a:gs pos="0">
                <a:schemeClr val="accent2">
                  <a:gamma/>
                  <a:tint val="56471"/>
                  <a:invGamma/>
                </a:schemeClr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</a:gradFill>
          <a:ln w="28575" algn="ctr">
            <a:solidFill>
              <a:srgbClr val="FFFFFF"/>
            </a:solidFill>
            <a:round/>
            <a:headEnd/>
            <a:tailEnd/>
          </a:ln>
          <a:effectLst/>
          <a:scene3d>
            <a:camera prst="orthographicFront"/>
            <a:lightRig rig="flat" dir="t">
              <a:rot lat="0" lon="0" rev="2400000"/>
            </a:lightRig>
          </a:scene3d>
          <a:sp3d prstMaterial="softEdge">
            <a:bevelT w="762000" h="965200"/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solidFill>
                <a:srgbClr val="FFFFFF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65541" name="AutoShape 5"/>
          <p:cNvSpPr>
            <a:spLocks noChangeArrowheads="1"/>
          </p:cNvSpPr>
          <p:nvPr/>
        </p:nvSpPr>
        <p:spPr bwMode="gray">
          <a:xfrm>
            <a:off x="3852863" y="2082800"/>
            <a:ext cx="3781425" cy="50006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5882"/>
                  <a:invGamma/>
                </a:schemeClr>
              </a:gs>
            </a:gsLst>
            <a:lin ang="0" scaled="1"/>
          </a:gradFill>
          <a:ln w="381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b="1" i="1">
                <a:solidFill>
                  <a:srgbClr val="0A2068"/>
                </a:solidFill>
                <a:latin typeface="+mn-lt"/>
                <a:cs typeface="+mn-cs"/>
              </a:rPr>
              <a:t>Thêm chữ</a:t>
            </a:r>
          </a:p>
        </p:txBody>
      </p:sp>
      <p:sp>
        <p:nvSpPr>
          <p:cNvPr id="65542" name="AutoShape 6"/>
          <p:cNvSpPr>
            <a:spLocks noChangeArrowheads="1"/>
          </p:cNvSpPr>
          <p:nvPr/>
        </p:nvSpPr>
        <p:spPr bwMode="gray">
          <a:xfrm>
            <a:off x="4183063" y="2744788"/>
            <a:ext cx="3781425" cy="4984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tx2"/>
              </a:gs>
              <a:gs pos="100000">
                <a:schemeClr val="tx2">
                  <a:gamma/>
                  <a:tint val="5882"/>
                  <a:invGamma/>
                </a:schemeClr>
              </a:gs>
            </a:gsLst>
            <a:lin ang="0" scaled="1"/>
          </a:gradFill>
          <a:ln w="381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b="1" i="1">
                <a:solidFill>
                  <a:srgbClr val="0A2068"/>
                </a:solidFill>
                <a:latin typeface="+mn-lt"/>
                <a:cs typeface="+mn-cs"/>
              </a:rPr>
              <a:t>Thêm chữ</a:t>
            </a:r>
          </a:p>
        </p:txBody>
      </p:sp>
      <p:sp>
        <p:nvSpPr>
          <p:cNvPr id="65543" name="AutoShape 7"/>
          <p:cNvSpPr>
            <a:spLocks noChangeArrowheads="1"/>
          </p:cNvSpPr>
          <p:nvPr/>
        </p:nvSpPr>
        <p:spPr bwMode="gray">
          <a:xfrm>
            <a:off x="4449763" y="3405188"/>
            <a:ext cx="3779837" cy="50006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5882"/>
                  <a:invGamma/>
                </a:schemeClr>
              </a:gs>
            </a:gsLst>
            <a:lin ang="0" scaled="1"/>
          </a:gradFill>
          <a:ln w="381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b="1" i="1">
                <a:solidFill>
                  <a:srgbClr val="0A2068"/>
                </a:solidFill>
                <a:latin typeface="+mn-lt"/>
                <a:cs typeface="+mn-cs"/>
              </a:rPr>
              <a:t>Thêm chữ</a:t>
            </a:r>
          </a:p>
        </p:txBody>
      </p:sp>
      <p:sp>
        <p:nvSpPr>
          <p:cNvPr id="65544" name="AutoShape 8"/>
          <p:cNvSpPr>
            <a:spLocks noChangeArrowheads="1"/>
          </p:cNvSpPr>
          <p:nvPr/>
        </p:nvSpPr>
        <p:spPr bwMode="gray">
          <a:xfrm>
            <a:off x="4183063" y="4065588"/>
            <a:ext cx="3781425" cy="50006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tx2"/>
              </a:gs>
              <a:gs pos="100000">
                <a:schemeClr val="tx2">
                  <a:gamma/>
                  <a:tint val="5882"/>
                  <a:invGamma/>
                </a:schemeClr>
              </a:gs>
            </a:gsLst>
            <a:lin ang="0" scaled="1"/>
          </a:gradFill>
          <a:ln w="381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b="1" i="1">
                <a:solidFill>
                  <a:srgbClr val="0A2068"/>
                </a:solidFill>
                <a:latin typeface="+mn-lt"/>
                <a:cs typeface="+mn-cs"/>
              </a:rPr>
              <a:t>Thêm chữ</a:t>
            </a:r>
          </a:p>
        </p:txBody>
      </p:sp>
      <p:sp>
        <p:nvSpPr>
          <p:cNvPr id="65545" name="AutoShape 9"/>
          <p:cNvSpPr>
            <a:spLocks noChangeArrowheads="1"/>
          </p:cNvSpPr>
          <p:nvPr/>
        </p:nvSpPr>
        <p:spPr bwMode="gray">
          <a:xfrm>
            <a:off x="3852863" y="4727575"/>
            <a:ext cx="3781425" cy="50006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5882"/>
                  <a:invGamma/>
                </a:schemeClr>
              </a:gs>
            </a:gsLst>
            <a:lin ang="0" scaled="1"/>
          </a:gradFill>
          <a:ln w="381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b="1" i="1">
                <a:solidFill>
                  <a:srgbClr val="0A2068"/>
                </a:solidFill>
                <a:latin typeface="+mn-lt"/>
                <a:cs typeface="+mn-cs"/>
              </a:rPr>
              <a:t>Thêm chữ</a:t>
            </a:r>
          </a:p>
        </p:txBody>
      </p:sp>
      <p:sp>
        <p:nvSpPr>
          <p:cNvPr id="65546" name="Text Box 10"/>
          <p:cNvSpPr txBox="1">
            <a:spLocks noChangeArrowheads="1"/>
          </p:cNvSpPr>
          <p:nvPr/>
        </p:nvSpPr>
        <p:spPr bwMode="gray">
          <a:xfrm>
            <a:off x="1538288" y="3124200"/>
            <a:ext cx="2992437" cy="10779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"Thêm Slogan tại đây"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3"/>
          <p:cNvGrpSpPr>
            <a:grpSpLocks/>
          </p:cNvGrpSpPr>
          <p:nvPr/>
        </p:nvGrpSpPr>
        <p:grpSpPr bwMode="auto">
          <a:xfrm>
            <a:off x="1614488" y="1828800"/>
            <a:ext cx="5929312" cy="3946525"/>
            <a:chOff x="1017" y="1152"/>
            <a:chExt cx="3735" cy="2486"/>
          </a:xfrm>
        </p:grpSpPr>
        <p:grpSp>
          <p:nvGrpSpPr>
            <p:cNvPr id="18438" name="Group 4"/>
            <p:cNvGrpSpPr>
              <a:grpSpLocks/>
            </p:cNvGrpSpPr>
            <p:nvPr/>
          </p:nvGrpSpPr>
          <p:grpSpPr bwMode="auto">
            <a:xfrm>
              <a:off x="2132" y="1152"/>
              <a:ext cx="1487" cy="1247"/>
              <a:chOff x="2057" y="862"/>
              <a:chExt cx="1549" cy="1351"/>
            </a:xfrm>
          </p:grpSpPr>
          <p:sp>
            <p:nvSpPr>
              <p:cNvPr id="18455" name="AutoShape 5"/>
              <p:cNvSpPr>
                <a:spLocks noChangeArrowheads="1"/>
              </p:cNvSpPr>
              <p:nvPr/>
            </p:nvSpPr>
            <p:spPr bwMode="gray">
              <a:xfrm>
                <a:off x="2070" y="885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18456" name="AutoShape 6"/>
              <p:cNvSpPr>
                <a:spLocks noChangeArrowheads="1"/>
              </p:cNvSpPr>
              <p:nvPr/>
            </p:nvSpPr>
            <p:spPr bwMode="gray">
              <a:xfrm>
                <a:off x="2057" y="862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18457" name="AutoShape 7"/>
              <p:cNvSpPr>
                <a:spLocks noChangeArrowheads="1"/>
              </p:cNvSpPr>
              <p:nvPr/>
            </p:nvSpPr>
            <p:spPr bwMode="gray">
              <a:xfrm>
                <a:off x="2147" y="942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7262EC"/>
                  </a:gs>
                  <a:gs pos="100000">
                    <a:srgbClr val="2614AA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18439" name="Group 8"/>
            <p:cNvGrpSpPr>
              <a:grpSpLocks/>
            </p:cNvGrpSpPr>
            <p:nvPr/>
          </p:nvGrpSpPr>
          <p:grpSpPr bwMode="auto">
            <a:xfrm>
              <a:off x="1017" y="1773"/>
              <a:ext cx="1488" cy="1247"/>
              <a:chOff x="1110" y="2656"/>
              <a:chExt cx="1549" cy="1351"/>
            </a:xfrm>
          </p:grpSpPr>
          <p:sp>
            <p:nvSpPr>
              <p:cNvPr id="18452" name="AutoShape 9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18453" name="AutoShape 10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18454" name="AutoShape 11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24B443"/>
                  </a:gs>
                  <a:gs pos="100000">
                    <a:srgbClr val="115D16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sp>
          <p:nvSpPr>
            <p:cNvPr id="18440" name="Text Box 12"/>
            <p:cNvSpPr txBox="1">
              <a:spLocks noChangeArrowheads="1"/>
            </p:cNvSpPr>
            <p:nvPr/>
          </p:nvSpPr>
          <p:spPr bwMode="gray">
            <a:xfrm>
              <a:off x="2410" y="1546"/>
              <a:ext cx="952" cy="4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>
                  <a:solidFill>
                    <a:srgbClr val="FFFFFF"/>
                  </a:solidFill>
                  <a:latin typeface="Arial" charset="0"/>
                </a:rPr>
                <a:t>Tiêu đề 1</a:t>
              </a:r>
            </a:p>
            <a:p>
              <a:pPr algn="ctr" eaLnBrk="0" hangingPunct="0"/>
              <a:r>
                <a:rPr lang="en-US" sz="1400">
                  <a:solidFill>
                    <a:srgbClr val="FFFFFF"/>
                  </a:solidFill>
                  <a:latin typeface="Arial" charset="0"/>
                </a:rPr>
                <a:t>Chú thích</a:t>
              </a:r>
            </a:p>
          </p:txBody>
        </p:sp>
        <p:sp>
          <p:nvSpPr>
            <p:cNvPr id="18441" name="Text Box 13"/>
            <p:cNvSpPr txBox="1">
              <a:spLocks noChangeArrowheads="1"/>
            </p:cNvSpPr>
            <p:nvPr/>
          </p:nvSpPr>
          <p:spPr bwMode="gray">
            <a:xfrm>
              <a:off x="1304" y="2170"/>
              <a:ext cx="952" cy="4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>
                  <a:solidFill>
                    <a:srgbClr val="FFFFFF"/>
                  </a:solidFill>
                  <a:latin typeface="Arial" charset="0"/>
                </a:rPr>
                <a:t>Tiêu đề 4</a:t>
              </a:r>
            </a:p>
            <a:p>
              <a:pPr algn="ctr" eaLnBrk="0" hangingPunct="0"/>
              <a:r>
                <a:rPr lang="en-US" sz="1400">
                  <a:solidFill>
                    <a:srgbClr val="FFFFFF"/>
                  </a:solidFill>
                  <a:latin typeface="Arial" charset="0"/>
                </a:rPr>
                <a:t>Chú thích</a:t>
              </a:r>
            </a:p>
          </p:txBody>
        </p:sp>
        <p:grpSp>
          <p:nvGrpSpPr>
            <p:cNvPr id="18442" name="Group 14"/>
            <p:cNvGrpSpPr>
              <a:grpSpLocks/>
            </p:cNvGrpSpPr>
            <p:nvPr/>
          </p:nvGrpSpPr>
          <p:grpSpPr bwMode="auto">
            <a:xfrm>
              <a:off x="3264" y="1776"/>
              <a:ext cx="1488" cy="1247"/>
              <a:chOff x="3174" y="2656"/>
              <a:chExt cx="1549" cy="1351"/>
            </a:xfrm>
          </p:grpSpPr>
          <p:sp>
            <p:nvSpPr>
              <p:cNvPr id="18449" name="AutoShape 15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18450" name="AutoShape 16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18451" name="AutoShape 17"/>
              <p:cNvSpPr>
                <a:spLocks noChangeArrowheads="1"/>
              </p:cNvSpPr>
              <p:nvPr/>
            </p:nvSpPr>
            <p:spPr bwMode="gray">
              <a:xfrm>
                <a:off x="3264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6D440E"/>
                  </a:gs>
                  <a:gs pos="100000">
                    <a:srgbClr val="EC941E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sp>
          <p:nvSpPr>
            <p:cNvPr id="18443" name="Text Box 18"/>
            <p:cNvSpPr txBox="1">
              <a:spLocks noChangeArrowheads="1"/>
            </p:cNvSpPr>
            <p:nvPr/>
          </p:nvSpPr>
          <p:spPr bwMode="gray">
            <a:xfrm>
              <a:off x="3512" y="2170"/>
              <a:ext cx="952" cy="4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>
                  <a:solidFill>
                    <a:srgbClr val="FFFFFF"/>
                  </a:solidFill>
                  <a:latin typeface="Arial" charset="0"/>
                </a:rPr>
                <a:t>Tiêu đề 2</a:t>
              </a:r>
            </a:p>
            <a:p>
              <a:pPr algn="ctr" eaLnBrk="0" hangingPunct="0"/>
              <a:r>
                <a:rPr lang="en-US" sz="1400">
                  <a:solidFill>
                    <a:srgbClr val="FFFFFF"/>
                  </a:solidFill>
                  <a:latin typeface="Arial" charset="0"/>
                </a:rPr>
                <a:t>Chú thích</a:t>
              </a:r>
            </a:p>
          </p:txBody>
        </p:sp>
        <p:grpSp>
          <p:nvGrpSpPr>
            <p:cNvPr id="18444" name="Group 19"/>
            <p:cNvGrpSpPr>
              <a:grpSpLocks/>
            </p:cNvGrpSpPr>
            <p:nvPr/>
          </p:nvGrpSpPr>
          <p:grpSpPr bwMode="auto">
            <a:xfrm>
              <a:off x="2142" y="2391"/>
              <a:ext cx="1488" cy="1247"/>
              <a:chOff x="3174" y="2656"/>
              <a:chExt cx="1549" cy="1351"/>
            </a:xfrm>
          </p:grpSpPr>
          <p:sp>
            <p:nvSpPr>
              <p:cNvPr id="18446" name="AutoShape 20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18447" name="AutoShape 21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18448" name="AutoShape 22"/>
              <p:cNvSpPr>
                <a:spLocks noChangeArrowheads="1"/>
              </p:cNvSpPr>
              <p:nvPr/>
            </p:nvSpPr>
            <p:spPr bwMode="gray">
              <a:xfrm>
                <a:off x="3264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0066CC"/>
                  </a:gs>
                  <a:gs pos="100000">
                    <a:srgbClr val="002F5E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  <p:sp>
          <p:nvSpPr>
            <p:cNvPr id="18445" name="Text Box 23"/>
            <p:cNvSpPr txBox="1">
              <a:spLocks noChangeArrowheads="1"/>
            </p:cNvSpPr>
            <p:nvPr/>
          </p:nvSpPr>
          <p:spPr bwMode="gray">
            <a:xfrm>
              <a:off x="2424" y="2746"/>
              <a:ext cx="952" cy="4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>
                  <a:solidFill>
                    <a:srgbClr val="FFFFFF"/>
                  </a:solidFill>
                  <a:latin typeface="Arial" charset="0"/>
                </a:rPr>
                <a:t>Tiêu đề 3</a:t>
              </a:r>
            </a:p>
            <a:p>
              <a:pPr algn="ctr" eaLnBrk="0" hangingPunct="0"/>
              <a:r>
                <a:rPr lang="en-US" sz="1400">
                  <a:solidFill>
                    <a:srgbClr val="FFFFFF"/>
                  </a:solidFill>
                  <a:latin typeface="Arial" charset="0"/>
                </a:rPr>
                <a:t>Chú thích</a:t>
              </a:r>
            </a:p>
          </p:txBody>
        </p:sp>
      </p:grpSp>
      <p:sp>
        <p:nvSpPr>
          <p:cNvPr id="16387" name="Chỗ dành sẵn cho Chân trang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i="1" smtClean="0">
                <a:solidFill>
                  <a:srgbClr val="FFFFFF"/>
                </a:solidFill>
                <a:latin typeface="Arial" charset="0"/>
              </a:rPr>
              <a:t>www.website.com</a:t>
            </a:r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Sơ đồ khối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3"/>
          <p:cNvSpPr>
            <a:spLocks noChangeArrowheads="1"/>
          </p:cNvSpPr>
          <p:nvPr/>
        </p:nvSpPr>
        <p:spPr bwMode="ltGray">
          <a:xfrm>
            <a:off x="152400" y="1295400"/>
            <a:ext cx="5943600" cy="4495800"/>
          </a:xfrm>
          <a:prstGeom prst="rightArrow">
            <a:avLst>
              <a:gd name="adj1" fmla="val 79306"/>
              <a:gd name="adj2" fmla="val 32745"/>
            </a:avLst>
          </a:prstGeom>
          <a:gradFill rotWithShape="1">
            <a:gsLst>
              <a:gs pos="0">
                <a:srgbClr val="508FD4"/>
              </a:gs>
              <a:gs pos="100000">
                <a:srgbClr val="727EA8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i="1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69636" name="AutoShape 4"/>
          <p:cNvSpPr>
            <a:spLocks noChangeArrowheads="1"/>
          </p:cNvSpPr>
          <p:nvPr/>
        </p:nvSpPr>
        <p:spPr bwMode="blackWhite">
          <a:xfrm>
            <a:off x="533400" y="1905000"/>
            <a:ext cx="4038600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i="1">
                <a:solidFill>
                  <a:srgbClr val="FFFFFF"/>
                </a:solidFill>
                <a:latin typeface="+mn-lt"/>
                <a:cs typeface="+mn-cs"/>
              </a:rPr>
              <a:t>Thêm chữ</a:t>
            </a:r>
          </a:p>
        </p:txBody>
      </p:sp>
      <p:sp>
        <p:nvSpPr>
          <p:cNvPr id="69637" name="AutoShape 5"/>
          <p:cNvSpPr>
            <a:spLocks noChangeArrowheads="1"/>
          </p:cNvSpPr>
          <p:nvPr/>
        </p:nvSpPr>
        <p:spPr bwMode="blackWhite">
          <a:xfrm>
            <a:off x="533400" y="3048000"/>
            <a:ext cx="4038600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i="1">
                <a:solidFill>
                  <a:srgbClr val="FFFFFF"/>
                </a:solidFill>
                <a:latin typeface="+mn-lt"/>
                <a:cs typeface="+mn-cs"/>
              </a:rPr>
              <a:t>Thêm chữ</a:t>
            </a:r>
          </a:p>
        </p:txBody>
      </p:sp>
      <p:sp>
        <p:nvSpPr>
          <p:cNvPr id="69638" name="AutoShape 6"/>
          <p:cNvSpPr>
            <a:spLocks noChangeArrowheads="1"/>
          </p:cNvSpPr>
          <p:nvPr/>
        </p:nvSpPr>
        <p:spPr bwMode="blackWhite">
          <a:xfrm>
            <a:off x="533400" y="4191000"/>
            <a:ext cx="4038600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i="1">
                <a:solidFill>
                  <a:srgbClr val="FFFFFF"/>
                </a:solidFill>
                <a:latin typeface="+mn-lt"/>
                <a:cs typeface="+mn-cs"/>
              </a:rPr>
              <a:t>Thêm chữ</a:t>
            </a:r>
          </a:p>
        </p:txBody>
      </p:sp>
      <p:sp>
        <p:nvSpPr>
          <p:cNvPr id="69639" name="AutoShape 7"/>
          <p:cNvSpPr>
            <a:spLocks noChangeArrowheads="1"/>
          </p:cNvSpPr>
          <p:nvPr/>
        </p:nvSpPr>
        <p:spPr bwMode="black">
          <a:xfrm>
            <a:off x="6102350" y="2895600"/>
            <a:ext cx="2514600" cy="1295400"/>
          </a:xfrm>
          <a:prstGeom prst="roundRect">
            <a:avLst>
              <a:gd name="adj" fmla="val 9106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ACDD4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3600" b="1">
                <a:solidFill>
                  <a:srgbClr val="FFE10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Tiêu đề </a:t>
            </a:r>
          </a:p>
        </p:txBody>
      </p:sp>
      <p:sp>
        <p:nvSpPr>
          <p:cNvPr id="17415" name="Chỗ dành sẵn cho Chân trang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i="1" smtClean="0">
                <a:solidFill>
                  <a:srgbClr val="FFFFFF"/>
                </a:solidFill>
                <a:latin typeface="Arial" charset="0"/>
              </a:rPr>
              <a:t>www.website.com</a:t>
            </a:r>
          </a:p>
        </p:txBody>
      </p:sp>
      <p:sp>
        <p:nvSpPr>
          <p:cNvPr id="194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Sơ đồ khối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Sơ đồ khối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gray">
          <a:xfrm>
            <a:off x="0" y="2889250"/>
            <a:ext cx="9144000" cy="53975"/>
          </a:xfrm>
          <a:prstGeom prst="rect">
            <a:avLst/>
          </a:prstGeom>
          <a:gradFill rotWithShape="1">
            <a:gsLst>
              <a:gs pos="0">
                <a:srgbClr val="808080"/>
              </a:gs>
              <a:gs pos="100000">
                <a:srgbClr val="ECECEC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gray">
          <a:xfrm>
            <a:off x="0" y="2941638"/>
            <a:ext cx="9144000" cy="142875"/>
          </a:xfrm>
          <a:prstGeom prst="rect">
            <a:avLst/>
          </a:prstGeom>
          <a:gradFill rotWithShape="1">
            <a:gsLst>
              <a:gs pos="0">
                <a:srgbClr val="CFCFCF"/>
              </a:gs>
              <a:gs pos="100000">
                <a:srgbClr val="5F5F5F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>
              <a:solidFill>
                <a:srgbClr val="FFFFFF"/>
              </a:solidFill>
              <a:latin typeface="Verdana" pitchFamily="34" charset="0"/>
            </a:endParaRPr>
          </a:p>
        </p:txBody>
      </p:sp>
      <p:grpSp>
        <p:nvGrpSpPr>
          <p:cNvPr id="20485" name="Group 5"/>
          <p:cNvGrpSpPr>
            <a:grpSpLocks/>
          </p:cNvGrpSpPr>
          <p:nvPr/>
        </p:nvGrpSpPr>
        <p:grpSpPr bwMode="auto">
          <a:xfrm rot="3877067">
            <a:off x="4631532" y="4066381"/>
            <a:ext cx="2503488" cy="974725"/>
            <a:chOff x="2290" y="2725"/>
            <a:chExt cx="1832" cy="713"/>
          </a:xfrm>
        </p:grpSpPr>
        <p:grpSp>
          <p:nvGrpSpPr>
            <p:cNvPr id="20567" name="Group 6"/>
            <p:cNvGrpSpPr>
              <a:grpSpLocks/>
            </p:cNvGrpSpPr>
            <p:nvPr/>
          </p:nvGrpSpPr>
          <p:grpSpPr bwMode="auto">
            <a:xfrm>
              <a:off x="2290" y="3030"/>
              <a:ext cx="1832" cy="408"/>
              <a:chOff x="2290" y="3030"/>
              <a:chExt cx="1832" cy="408"/>
            </a:xfrm>
          </p:grpSpPr>
          <p:sp>
            <p:nvSpPr>
              <p:cNvPr id="20571" name="Freeform 7"/>
              <p:cNvSpPr>
                <a:spLocks/>
              </p:cNvSpPr>
              <p:nvPr/>
            </p:nvSpPr>
            <p:spPr bwMode="gray">
              <a:xfrm>
                <a:off x="2290" y="3030"/>
                <a:ext cx="1832" cy="408"/>
              </a:xfrm>
              <a:custGeom>
                <a:avLst/>
                <a:gdLst>
                  <a:gd name="T0" fmla="*/ 1832 w 1832"/>
                  <a:gd name="T1" fmla="*/ 32 h 408"/>
                  <a:gd name="T2" fmla="*/ 1830 w 1832"/>
                  <a:gd name="T3" fmla="*/ 66 h 408"/>
                  <a:gd name="T4" fmla="*/ 1814 w 1832"/>
                  <a:gd name="T5" fmla="*/ 128 h 408"/>
                  <a:gd name="T6" fmla="*/ 1788 w 1832"/>
                  <a:gd name="T7" fmla="*/ 188 h 408"/>
                  <a:gd name="T8" fmla="*/ 1754 w 1832"/>
                  <a:gd name="T9" fmla="*/ 240 h 408"/>
                  <a:gd name="T10" fmla="*/ 1712 w 1832"/>
                  <a:gd name="T11" fmla="*/ 288 h 408"/>
                  <a:gd name="T12" fmla="*/ 1664 w 1832"/>
                  <a:gd name="T13" fmla="*/ 330 h 408"/>
                  <a:gd name="T14" fmla="*/ 1610 w 1832"/>
                  <a:gd name="T15" fmla="*/ 362 h 408"/>
                  <a:gd name="T16" fmla="*/ 1550 w 1832"/>
                  <a:gd name="T17" fmla="*/ 388 h 408"/>
                  <a:gd name="T18" fmla="*/ 1486 w 1832"/>
                  <a:gd name="T19" fmla="*/ 402 h 408"/>
                  <a:gd name="T20" fmla="*/ 1418 w 1832"/>
                  <a:gd name="T21" fmla="*/ 408 h 408"/>
                  <a:gd name="T22" fmla="*/ 0 w 1832"/>
                  <a:gd name="T23" fmla="*/ 408 h 408"/>
                  <a:gd name="T24" fmla="*/ 0 w 1832"/>
                  <a:gd name="T25" fmla="*/ 0 h 408"/>
                  <a:gd name="T26" fmla="*/ 1832 w 1832"/>
                  <a:gd name="T27" fmla="*/ 0 h 408"/>
                  <a:gd name="T28" fmla="*/ 1832 w 1832"/>
                  <a:gd name="T29" fmla="*/ 32 h 408"/>
                  <a:gd name="T30" fmla="*/ 1832 w 1832"/>
                  <a:gd name="T31" fmla="*/ 32 h 40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60878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72" name="Freeform 8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>
                  <a:gd name="T0" fmla="*/ 288 w 288"/>
                  <a:gd name="T1" fmla="*/ 0 h 334"/>
                  <a:gd name="T2" fmla="*/ 284 w 288"/>
                  <a:gd name="T3" fmla="*/ 52 h 334"/>
                  <a:gd name="T4" fmla="*/ 272 w 288"/>
                  <a:gd name="T5" fmla="*/ 98 h 334"/>
                  <a:gd name="T6" fmla="*/ 254 w 288"/>
                  <a:gd name="T7" fmla="*/ 140 h 334"/>
                  <a:gd name="T8" fmla="*/ 230 w 288"/>
                  <a:gd name="T9" fmla="*/ 176 h 334"/>
                  <a:gd name="T10" fmla="*/ 204 w 288"/>
                  <a:gd name="T11" fmla="*/ 208 h 334"/>
                  <a:gd name="T12" fmla="*/ 174 w 288"/>
                  <a:gd name="T13" fmla="*/ 238 h 334"/>
                  <a:gd name="T14" fmla="*/ 144 w 288"/>
                  <a:gd name="T15" fmla="*/ 262 h 334"/>
                  <a:gd name="T16" fmla="*/ 112 w 288"/>
                  <a:gd name="T17" fmla="*/ 282 h 334"/>
                  <a:gd name="T18" fmla="*/ 84 w 288"/>
                  <a:gd name="T19" fmla="*/ 298 h 334"/>
                  <a:gd name="T20" fmla="*/ 56 w 288"/>
                  <a:gd name="T21" fmla="*/ 312 h 334"/>
                  <a:gd name="T22" fmla="*/ 34 w 288"/>
                  <a:gd name="T23" fmla="*/ 322 h 334"/>
                  <a:gd name="T24" fmla="*/ 16 w 288"/>
                  <a:gd name="T25" fmla="*/ 328 h 334"/>
                  <a:gd name="T26" fmla="*/ 4 w 288"/>
                  <a:gd name="T27" fmla="*/ 332 h 334"/>
                  <a:gd name="T28" fmla="*/ 0 w 288"/>
                  <a:gd name="T29" fmla="*/ 334 h 334"/>
                  <a:gd name="T30" fmla="*/ 4 w 288"/>
                  <a:gd name="T31" fmla="*/ 332 h 334"/>
                  <a:gd name="T32" fmla="*/ 16 w 288"/>
                  <a:gd name="T33" fmla="*/ 326 h 334"/>
                  <a:gd name="T34" fmla="*/ 34 w 288"/>
                  <a:gd name="T35" fmla="*/ 318 h 334"/>
                  <a:gd name="T36" fmla="*/ 56 w 288"/>
                  <a:gd name="T37" fmla="*/ 304 h 334"/>
                  <a:gd name="T38" fmla="*/ 84 w 288"/>
                  <a:gd name="T39" fmla="*/ 288 h 334"/>
                  <a:gd name="T40" fmla="*/ 112 w 288"/>
                  <a:gd name="T41" fmla="*/ 266 h 334"/>
                  <a:gd name="T42" fmla="*/ 142 w 288"/>
                  <a:gd name="T43" fmla="*/ 242 h 334"/>
                  <a:gd name="T44" fmla="*/ 170 w 288"/>
                  <a:gd name="T45" fmla="*/ 212 h 334"/>
                  <a:gd name="T46" fmla="*/ 196 w 288"/>
                  <a:gd name="T47" fmla="*/ 180 h 334"/>
                  <a:gd name="T48" fmla="*/ 220 w 288"/>
                  <a:gd name="T49" fmla="*/ 142 h 334"/>
                  <a:gd name="T50" fmla="*/ 238 w 288"/>
                  <a:gd name="T51" fmla="*/ 100 h 334"/>
                  <a:gd name="T52" fmla="*/ 250 w 288"/>
                  <a:gd name="T53" fmla="*/ 54 h 334"/>
                  <a:gd name="T54" fmla="*/ 254 w 288"/>
                  <a:gd name="T55" fmla="*/ 2 h 334"/>
                  <a:gd name="T56" fmla="*/ 288 w 288"/>
                  <a:gd name="T57" fmla="*/ 0 h 3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19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0568" name="Group 9"/>
            <p:cNvGrpSpPr>
              <a:grpSpLocks/>
            </p:cNvGrpSpPr>
            <p:nvPr/>
          </p:nvGrpSpPr>
          <p:grpSpPr bwMode="auto">
            <a:xfrm flipV="1">
              <a:off x="2290" y="2725"/>
              <a:ext cx="1406" cy="313"/>
              <a:chOff x="2290" y="3030"/>
              <a:chExt cx="1832" cy="408"/>
            </a:xfrm>
          </p:grpSpPr>
          <p:sp>
            <p:nvSpPr>
              <p:cNvPr id="20569" name="Freeform 10"/>
              <p:cNvSpPr>
                <a:spLocks/>
              </p:cNvSpPr>
              <p:nvPr/>
            </p:nvSpPr>
            <p:spPr bwMode="gray">
              <a:xfrm>
                <a:off x="2290" y="3030"/>
                <a:ext cx="1832" cy="408"/>
              </a:xfrm>
              <a:custGeom>
                <a:avLst/>
                <a:gdLst>
                  <a:gd name="T0" fmla="*/ 1832 w 1832"/>
                  <a:gd name="T1" fmla="*/ 32 h 408"/>
                  <a:gd name="T2" fmla="*/ 1830 w 1832"/>
                  <a:gd name="T3" fmla="*/ 66 h 408"/>
                  <a:gd name="T4" fmla="*/ 1814 w 1832"/>
                  <a:gd name="T5" fmla="*/ 128 h 408"/>
                  <a:gd name="T6" fmla="*/ 1788 w 1832"/>
                  <a:gd name="T7" fmla="*/ 188 h 408"/>
                  <a:gd name="T8" fmla="*/ 1754 w 1832"/>
                  <a:gd name="T9" fmla="*/ 240 h 408"/>
                  <a:gd name="T10" fmla="*/ 1712 w 1832"/>
                  <a:gd name="T11" fmla="*/ 288 h 408"/>
                  <a:gd name="T12" fmla="*/ 1664 w 1832"/>
                  <a:gd name="T13" fmla="*/ 330 h 408"/>
                  <a:gd name="T14" fmla="*/ 1610 w 1832"/>
                  <a:gd name="T15" fmla="*/ 362 h 408"/>
                  <a:gd name="T16" fmla="*/ 1550 w 1832"/>
                  <a:gd name="T17" fmla="*/ 388 h 408"/>
                  <a:gd name="T18" fmla="*/ 1486 w 1832"/>
                  <a:gd name="T19" fmla="*/ 402 h 408"/>
                  <a:gd name="T20" fmla="*/ 1418 w 1832"/>
                  <a:gd name="T21" fmla="*/ 408 h 408"/>
                  <a:gd name="T22" fmla="*/ 0 w 1832"/>
                  <a:gd name="T23" fmla="*/ 408 h 408"/>
                  <a:gd name="T24" fmla="*/ 0 w 1832"/>
                  <a:gd name="T25" fmla="*/ 0 h 408"/>
                  <a:gd name="T26" fmla="*/ 1832 w 1832"/>
                  <a:gd name="T27" fmla="*/ 0 h 408"/>
                  <a:gd name="T28" fmla="*/ 1832 w 1832"/>
                  <a:gd name="T29" fmla="*/ 32 h 408"/>
                  <a:gd name="T30" fmla="*/ 1832 w 1832"/>
                  <a:gd name="T31" fmla="*/ 32 h 40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98B5B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70" name="Freeform 11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>
                  <a:gd name="T0" fmla="*/ 288 w 288"/>
                  <a:gd name="T1" fmla="*/ 0 h 334"/>
                  <a:gd name="T2" fmla="*/ 284 w 288"/>
                  <a:gd name="T3" fmla="*/ 52 h 334"/>
                  <a:gd name="T4" fmla="*/ 272 w 288"/>
                  <a:gd name="T5" fmla="*/ 98 h 334"/>
                  <a:gd name="T6" fmla="*/ 254 w 288"/>
                  <a:gd name="T7" fmla="*/ 140 h 334"/>
                  <a:gd name="T8" fmla="*/ 230 w 288"/>
                  <a:gd name="T9" fmla="*/ 176 h 334"/>
                  <a:gd name="T10" fmla="*/ 204 w 288"/>
                  <a:gd name="T11" fmla="*/ 208 h 334"/>
                  <a:gd name="T12" fmla="*/ 174 w 288"/>
                  <a:gd name="T13" fmla="*/ 238 h 334"/>
                  <a:gd name="T14" fmla="*/ 144 w 288"/>
                  <a:gd name="T15" fmla="*/ 262 h 334"/>
                  <a:gd name="T16" fmla="*/ 112 w 288"/>
                  <a:gd name="T17" fmla="*/ 282 h 334"/>
                  <a:gd name="T18" fmla="*/ 84 w 288"/>
                  <a:gd name="T19" fmla="*/ 298 h 334"/>
                  <a:gd name="T20" fmla="*/ 56 w 288"/>
                  <a:gd name="T21" fmla="*/ 312 h 334"/>
                  <a:gd name="T22" fmla="*/ 34 w 288"/>
                  <a:gd name="T23" fmla="*/ 322 h 334"/>
                  <a:gd name="T24" fmla="*/ 16 w 288"/>
                  <a:gd name="T25" fmla="*/ 328 h 334"/>
                  <a:gd name="T26" fmla="*/ 4 w 288"/>
                  <a:gd name="T27" fmla="*/ 332 h 334"/>
                  <a:gd name="T28" fmla="*/ 0 w 288"/>
                  <a:gd name="T29" fmla="*/ 334 h 334"/>
                  <a:gd name="T30" fmla="*/ 4 w 288"/>
                  <a:gd name="T31" fmla="*/ 332 h 334"/>
                  <a:gd name="T32" fmla="*/ 16 w 288"/>
                  <a:gd name="T33" fmla="*/ 326 h 334"/>
                  <a:gd name="T34" fmla="*/ 34 w 288"/>
                  <a:gd name="T35" fmla="*/ 318 h 334"/>
                  <a:gd name="T36" fmla="*/ 56 w 288"/>
                  <a:gd name="T37" fmla="*/ 304 h 334"/>
                  <a:gd name="T38" fmla="*/ 84 w 288"/>
                  <a:gd name="T39" fmla="*/ 288 h 334"/>
                  <a:gd name="T40" fmla="*/ 112 w 288"/>
                  <a:gd name="T41" fmla="*/ 266 h 334"/>
                  <a:gd name="T42" fmla="*/ 142 w 288"/>
                  <a:gd name="T43" fmla="*/ 242 h 334"/>
                  <a:gd name="T44" fmla="*/ 170 w 288"/>
                  <a:gd name="T45" fmla="*/ 212 h 334"/>
                  <a:gd name="T46" fmla="*/ 196 w 288"/>
                  <a:gd name="T47" fmla="*/ 180 h 334"/>
                  <a:gd name="T48" fmla="*/ 220 w 288"/>
                  <a:gd name="T49" fmla="*/ 142 h 334"/>
                  <a:gd name="T50" fmla="*/ 238 w 288"/>
                  <a:gd name="T51" fmla="*/ 100 h 334"/>
                  <a:gd name="T52" fmla="*/ 250 w 288"/>
                  <a:gd name="T53" fmla="*/ 54 h 334"/>
                  <a:gd name="T54" fmla="*/ 254 w 288"/>
                  <a:gd name="T55" fmla="*/ 2 h 334"/>
                  <a:gd name="T56" fmla="*/ 288 w 288"/>
                  <a:gd name="T57" fmla="*/ 0 h 3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19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20486" name="Group 12"/>
          <p:cNvGrpSpPr>
            <a:grpSpLocks/>
          </p:cNvGrpSpPr>
          <p:nvPr/>
        </p:nvGrpSpPr>
        <p:grpSpPr bwMode="auto">
          <a:xfrm>
            <a:off x="4427538" y="2292350"/>
            <a:ext cx="1439862" cy="1439863"/>
            <a:chOff x="2789" y="1625"/>
            <a:chExt cx="907" cy="907"/>
          </a:xfrm>
        </p:grpSpPr>
        <p:sp>
          <p:nvSpPr>
            <p:cNvPr id="20557" name="Oval 13"/>
            <p:cNvSpPr>
              <a:spLocks noChangeArrowheads="1"/>
            </p:cNvSpPr>
            <p:nvPr/>
          </p:nvSpPr>
          <p:spPr bwMode="gray">
            <a:xfrm>
              <a:off x="2789" y="1625"/>
              <a:ext cx="907" cy="907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83A6A7"/>
                </a:gs>
                <a:gs pos="100000">
                  <a:srgbClr val="FFFFFF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20558" name="Oval 14"/>
            <p:cNvSpPr>
              <a:spLocks noChangeArrowheads="1"/>
            </p:cNvSpPr>
            <p:nvPr/>
          </p:nvSpPr>
          <p:spPr bwMode="gray">
            <a:xfrm>
              <a:off x="2789" y="1625"/>
              <a:ext cx="907" cy="907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alpha val="32001"/>
                  </a:srgbClr>
                </a:gs>
                <a:gs pos="100000">
                  <a:srgbClr val="000000">
                    <a:alpha val="89998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20559" name="Oval 15"/>
            <p:cNvSpPr>
              <a:spLocks noChangeArrowheads="1"/>
            </p:cNvSpPr>
            <p:nvPr/>
          </p:nvSpPr>
          <p:spPr bwMode="gray">
            <a:xfrm>
              <a:off x="2849" y="1684"/>
              <a:ext cx="787" cy="788"/>
            </a:xfrm>
            <a:prstGeom prst="ellipse">
              <a:avLst/>
            </a:prstGeom>
            <a:gradFill rotWithShape="1">
              <a:gsLst>
                <a:gs pos="0">
                  <a:srgbClr val="475A5A"/>
                </a:gs>
                <a:gs pos="50000">
                  <a:srgbClr val="83A6A7"/>
                </a:gs>
                <a:gs pos="100000">
                  <a:srgbClr val="475A5A"/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 eaLnBrk="0" hangingPunct="0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20560" name="Oval 16"/>
            <p:cNvSpPr>
              <a:spLocks noChangeArrowheads="1"/>
            </p:cNvSpPr>
            <p:nvPr/>
          </p:nvSpPr>
          <p:spPr bwMode="gray">
            <a:xfrm>
              <a:off x="2849" y="1686"/>
              <a:ext cx="787" cy="788"/>
            </a:xfrm>
            <a:prstGeom prst="ellipse">
              <a:avLst/>
            </a:prstGeom>
            <a:gradFill rotWithShape="1">
              <a:gsLst>
                <a:gs pos="0">
                  <a:srgbClr val="53696A"/>
                </a:gs>
                <a:gs pos="100000">
                  <a:srgbClr val="83A6A7">
                    <a:alpha val="0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 eaLnBrk="0" hangingPunct="0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20561" name="Oval 17"/>
            <p:cNvSpPr>
              <a:spLocks noChangeArrowheads="1"/>
            </p:cNvSpPr>
            <p:nvPr/>
          </p:nvSpPr>
          <p:spPr bwMode="gray">
            <a:xfrm>
              <a:off x="2888" y="1724"/>
              <a:ext cx="709" cy="709"/>
            </a:xfrm>
            <a:prstGeom prst="ellipse">
              <a:avLst/>
            </a:prstGeom>
            <a:solidFill>
              <a:srgbClr val="000000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 eaLnBrk="0" hangingPunct="0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grpSp>
          <p:nvGrpSpPr>
            <p:cNvPr id="20562" name="Group 18"/>
            <p:cNvGrpSpPr>
              <a:grpSpLocks/>
            </p:cNvGrpSpPr>
            <p:nvPr/>
          </p:nvGrpSpPr>
          <p:grpSpPr bwMode="auto">
            <a:xfrm>
              <a:off x="2899" y="1735"/>
              <a:ext cx="687" cy="688"/>
              <a:chOff x="4166" y="1706"/>
              <a:chExt cx="1252" cy="1252"/>
            </a:xfrm>
          </p:grpSpPr>
          <p:sp>
            <p:nvSpPr>
              <p:cNvPr id="20563" name="Oval 19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20564" name="Oval 20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20565" name="Oval 21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20566" name="Oval 22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</p:grpSp>
      <p:grpSp>
        <p:nvGrpSpPr>
          <p:cNvPr id="20487" name="Group 23"/>
          <p:cNvGrpSpPr>
            <a:grpSpLocks/>
          </p:cNvGrpSpPr>
          <p:nvPr/>
        </p:nvGrpSpPr>
        <p:grpSpPr bwMode="auto">
          <a:xfrm rot="3877067">
            <a:off x="6863557" y="4139406"/>
            <a:ext cx="2503488" cy="974725"/>
            <a:chOff x="2290" y="2725"/>
            <a:chExt cx="1832" cy="713"/>
          </a:xfrm>
        </p:grpSpPr>
        <p:grpSp>
          <p:nvGrpSpPr>
            <p:cNvPr id="20551" name="Group 24"/>
            <p:cNvGrpSpPr>
              <a:grpSpLocks/>
            </p:cNvGrpSpPr>
            <p:nvPr/>
          </p:nvGrpSpPr>
          <p:grpSpPr bwMode="auto">
            <a:xfrm>
              <a:off x="2290" y="3030"/>
              <a:ext cx="1832" cy="408"/>
              <a:chOff x="2290" y="3030"/>
              <a:chExt cx="1832" cy="408"/>
            </a:xfrm>
          </p:grpSpPr>
          <p:sp>
            <p:nvSpPr>
              <p:cNvPr id="20555" name="Freeform 25"/>
              <p:cNvSpPr>
                <a:spLocks/>
              </p:cNvSpPr>
              <p:nvPr/>
            </p:nvSpPr>
            <p:spPr bwMode="gray">
              <a:xfrm>
                <a:off x="2290" y="3030"/>
                <a:ext cx="1832" cy="408"/>
              </a:xfrm>
              <a:custGeom>
                <a:avLst/>
                <a:gdLst>
                  <a:gd name="T0" fmla="*/ 1832 w 1832"/>
                  <a:gd name="T1" fmla="*/ 32 h 408"/>
                  <a:gd name="T2" fmla="*/ 1830 w 1832"/>
                  <a:gd name="T3" fmla="*/ 66 h 408"/>
                  <a:gd name="T4" fmla="*/ 1814 w 1832"/>
                  <a:gd name="T5" fmla="*/ 128 h 408"/>
                  <a:gd name="T6" fmla="*/ 1788 w 1832"/>
                  <a:gd name="T7" fmla="*/ 188 h 408"/>
                  <a:gd name="T8" fmla="*/ 1754 w 1832"/>
                  <a:gd name="T9" fmla="*/ 240 h 408"/>
                  <a:gd name="T10" fmla="*/ 1712 w 1832"/>
                  <a:gd name="T11" fmla="*/ 288 h 408"/>
                  <a:gd name="T12" fmla="*/ 1664 w 1832"/>
                  <a:gd name="T13" fmla="*/ 330 h 408"/>
                  <a:gd name="T14" fmla="*/ 1610 w 1832"/>
                  <a:gd name="T15" fmla="*/ 362 h 408"/>
                  <a:gd name="T16" fmla="*/ 1550 w 1832"/>
                  <a:gd name="T17" fmla="*/ 388 h 408"/>
                  <a:gd name="T18" fmla="*/ 1486 w 1832"/>
                  <a:gd name="T19" fmla="*/ 402 h 408"/>
                  <a:gd name="T20" fmla="*/ 1418 w 1832"/>
                  <a:gd name="T21" fmla="*/ 408 h 408"/>
                  <a:gd name="T22" fmla="*/ 0 w 1832"/>
                  <a:gd name="T23" fmla="*/ 408 h 408"/>
                  <a:gd name="T24" fmla="*/ 0 w 1832"/>
                  <a:gd name="T25" fmla="*/ 0 h 408"/>
                  <a:gd name="T26" fmla="*/ 1832 w 1832"/>
                  <a:gd name="T27" fmla="*/ 0 h 408"/>
                  <a:gd name="T28" fmla="*/ 1832 w 1832"/>
                  <a:gd name="T29" fmla="*/ 32 h 408"/>
                  <a:gd name="T30" fmla="*/ 1832 w 1832"/>
                  <a:gd name="T31" fmla="*/ 32 h 40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0066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56" name="Freeform 26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>
                  <a:gd name="T0" fmla="*/ 288 w 288"/>
                  <a:gd name="T1" fmla="*/ 0 h 334"/>
                  <a:gd name="T2" fmla="*/ 284 w 288"/>
                  <a:gd name="T3" fmla="*/ 52 h 334"/>
                  <a:gd name="T4" fmla="*/ 272 w 288"/>
                  <a:gd name="T5" fmla="*/ 98 h 334"/>
                  <a:gd name="T6" fmla="*/ 254 w 288"/>
                  <a:gd name="T7" fmla="*/ 140 h 334"/>
                  <a:gd name="T8" fmla="*/ 230 w 288"/>
                  <a:gd name="T9" fmla="*/ 176 h 334"/>
                  <a:gd name="T10" fmla="*/ 204 w 288"/>
                  <a:gd name="T11" fmla="*/ 208 h 334"/>
                  <a:gd name="T12" fmla="*/ 174 w 288"/>
                  <a:gd name="T13" fmla="*/ 238 h 334"/>
                  <a:gd name="T14" fmla="*/ 144 w 288"/>
                  <a:gd name="T15" fmla="*/ 262 h 334"/>
                  <a:gd name="T16" fmla="*/ 112 w 288"/>
                  <a:gd name="T17" fmla="*/ 282 h 334"/>
                  <a:gd name="T18" fmla="*/ 84 w 288"/>
                  <a:gd name="T19" fmla="*/ 298 h 334"/>
                  <a:gd name="T20" fmla="*/ 56 w 288"/>
                  <a:gd name="T21" fmla="*/ 312 h 334"/>
                  <a:gd name="T22" fmla="*/ 34 w 288"/>
                  <a:gd name="T23" fmla="*/ 322 h 334"/>
                  <a:gd name="T24" fmla="*/ 16 w 288"/>
                  <a:gd name="T25" fmla="*/ 328 h 334"/>
                  <a:gd name="T26" fmla="*/ 4 w 288"/>
                  <a:gd name="T27" fmla="*/ 332 h 334"/>
                  <a:gd name="T28" fmla="*/ 0 w 288"/>
                  <a:gd name="T29" fmla="*/ 334 h 334"/>
                  <a:gd name="T30" fmla="*/ 4 w 288"/>
                  <a:gd name="T31" fmla="*/ 332 h 334"/>
                  <a:gd name="T32" fmla="*/ 16 w 288"/>
                  <a:gd name="T33" fmla="*/ 326 h 334"/>
                  <a:gd name="T34" fmla="*/ 34 w 288"/>
                  <a:gd name="T35" fmla="*/ 318 h 334"/>
                  <a:gd name="T36" fmla="*/ 56 w 288"/>
                  <a:gd name="T37" fmla="*/ 304 h 334"/>
                  <a:gd name="T38" fmla="*/ 84 w 288"/>
                  <a:gd name="T39" fmla="*/ 288 h 334"/>
                  <a:gd name="T40" fmla="*/ 112 w 288"/>
                  <a:gd name="T41" fmla="*/ 266 h 334"/>
                  <a:gd name="T42" fmla="*/ 142 w 288"/>
                  <a:gd name="T43" fmla="*/ 242 h 334"/>
                  <a:gd name="T44" fmla="*/ 170 w 288"/>
                  <a:gd name="T45" fmla="*/ 212 h 334"/>
                  <a:gd name="T46" fmla="*/ 196 w 288"/>
                  <a:gd name="T47" fmla="*/ 180 h 334"/>
                  <a:gd name="T48" fmla="*/ 220 w 288"/>
                  <a:gd name="T49" fmla="*/ 142 h 334"/>
                  <a:gd name="T50" fmla="*/ 238 w 288"/>
                  <a:gd name="T51" fmla="*/ 100 h 334"/>
                  <a:gd name="T52" fmla="*/ 250 w 288"/>
                  <a:gd name="T53" fmla="*/ 54 h 334"/>
                  <a:gd name="T54" fmla="*/ 254 w 288"/>
                  <a:gd name="T55" fmla="*/ 2 h 334"/>
                  <a:gd name="T56" fmla="*/ 288 w 288"/>
                  <a:gd name="T57" fmla="*/ 0 h 3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19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0552" name="Group 27"/>
            <p:cNvGrpSpPr>
              <a:grpSpLocks/>
            </p:cNvGrpSpPr>
            <p:nvPr/>
          </p:nvGrpSpPr>
          <p:grpSpPr bwMode="auto">
            <a:xfrm flipV="1">
              <a:off x="2290" y="2725"/>
              <a:ext cx="1406" cy="313"/>
              <a:chOff x="2290" y="3030"/>
              <a:chExt cx="1832" cy="408"/>
            </a:xfrm>
          </p:grpSpPr>
          <p:sp>
            <p:nvSpPr>
              <p:cNvPr id="20553" name="Freeform 28"/>
              <p:cNvSpPr>
                <a:spLocks/>
              </p:cNvSpPr>
              <p:nvPr/>
            </p:nvSpPr>
            <p:spPr bwMode="gray">
              <a:xfrm>
                <a:off x="2290" y="3030"/>
                <a:ext cx="1832" cy="408"/>
              </a:xfrm>
              <a:custGeom>
                <a:avLst/>
                <a:gdLst>
                  <a:gd name="T0" fmla="*/ 1832 w 1832"/>
                  <a:gd name="T1" fmla="*/ 32 h 408"/>
                  <a:gd name="T2" fmla="*/ 1830 w 1832"/>
                  <a:gd name="T3" fmla="*/ 66 h 408"/>
                  <a:gd name="T4" fmla="*/ 1814 w 1832"/>
                  <a:gd name="T5" fmla="*/ 128 h 408"/>
                  <a:gd name="T6" fmla="*/ 1788 w 1832"/>
                  <a:gd name="T7" fmla="*/ 188 h 408"/>
                  <a:gd name="T8" fmla="*/ 1754 w 1832"/>
                  <a:gd name="T9" fmla="*/ 240 h 408"/>
                  <a:gd name="T10" fmla="*/ 1712 w 1832"/>
                  <a:gd name="T11" fmla="*/ 288 h 408"/>
                  <a:gd name="T12" fmla="*/ 1664 w 1832"/>
                  <a:gd name="T13" fmla="*/ 330 h 408"/>
                  <a:gd name="T14" fmla="*/ 1610 w 1832"/>
                  <a:gd name="T15" fmla="*/ 362 h 408"/>
                  <a:gd name="T16" fmla="*/ 1550 w 1832"/>
                  <a:gd name="T17" fmla="*/ 388 h 408"/>
                  <a:gd name="T18" fmla="*/ 1486 w 1832"/>
                  <a:gd name="T19" fmla="*/ 402 h 408"/>
                  <a:gd name="T20" fmla="*/ 1418 w 1832"/>
                  <a:gd name="T21" fmla="*/ 408 h 408"/>
                  <a:gd name="T22" fmla="*/ 0 w 1832"/>
                  <a:gd name="T23" fmla="*/ 408 h 408"/>
                  <a:gd name="T24" fmla="*/ 0 w 1832"/>
                  <a:gd name="T25" fmla="*/ 0 h 408"/>
                  <a:gd name="T26" fmla="*/ 1832 w 1832"/>
                  <a:gd name="T27" fmla="*/ 0 h 408"/>
                  <a:gd name="T28" fmla="*/ 1832 w 1832"/>
                  <a:gd name="T29" fmla="*/ 32 h 408"/>
                  <a:gd name="T30" fmla="*/ 1832 w 1832"/>
                  <a:gd name="T31" fmla="*/ 32 h 40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6699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54" name="Freeform 29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>
                  <a:gd name="T0" fmla="*/ 288 w 288"/>
                  <a:gd name="T1" fmla="*/ 0 h 334"/>
                  <a:gd name="T2" fmla="*/ 284 w 288"/>
                  <a:gd name="T3" fmla="*/ 52 h 334"/>
                  <a:gd name="T4" fmla="*/ 272 w 288"/>
                  <a:gd name="T5" fmla="*/ 98 h 334"/>
                  <a:gd name="T6" fmla="*/ 254 w 288"/>
                  <a:gd name="T7" fmla="*/ 140 h 334"/>
                  <a:gd name="T8" fmla="*/ 230 w 288"/>
                  <a:gd name="T9" fmla="*/ 176 h 334"/>
                  <a:gd name="T10" fmla="*/ 204 w 288"/>
                  <a:gd name="T11" fmla="*/ 208 h 334"/>
                  <a:gd name="T12" fmla="*/ 174 w 288"/>
                  <a:gd name="T13" fmla="*/ 238 h 334"/>
                  <a:gd name="T14" fmla="*/ 144 w 288"/>
                  <a:gd name="T15" fmla="*/ 262 h 334"/>
                  <a:gd name="T16" fmla="*/ 112 w 288"/>
                  <a:gd name="T17" fmla="*/ 282 h 334"/>
                  <a:gd name="T18" fmla="*/ 84 w 288"/>
                  <a:gd name="T19" fmla="*/ 298 h 334"/>
                  <a:gd name="T20" fmla="*/ 56 w 288"/>
                  <a:gd name="T21" fmla="*/ 312 h 334"/>
                  <a:gd name="T22" fmla="*/ 34 w 288"/>
                  <a:gd name="T23" fmla="*/ 322 h 334"/>
                  <a:gd name="T24" fmla="*/ 16 w 288"/>
                  <a:gd name="T25" fmla="*/ 328 h 334"/>
                  <a:gd name="T26" fmla="*/ 4 w 288"/>
                  <a:gd name="T27" fmla="*/ 332 h 334"/>
                  <a:gd name="T28" fmla="*/ 0 w 288"/>
                  <a:gd name="T29" fmla="*/ 334 h 334"/>
                  <a:gd name="T30" fmla="*/ 4 w 288"/>
                  <a:gd name="T31" fmla="*/ 332 h 334"/>
                  <a:gd name="T32" fmla="*/ 16 w 288"/>
                  <a:gd name="T33" fmla="*/ 326 h 334"/>
                  <a:gd name="T34" fmla="*/ 34 w 288"/>
                  <a:gd name="T35" fmla="*/ 318 h 334"/>
                  <a:gd name="T36" fmla="*/ 56 w 288"/>
                  <a:gd name="T37" fmla="*/ 304 h 334"/>
                  <a:gd name="T38" fmla="*/ 84 w 288"/>
                  <a:gd name="T39" fmla="*/ 288 h 334"/>
                  <a:gd name="T40" fmla="*/ 112 w 288"/>
                  <a:gd name="T41" fmla="*/ 266 h 334"/>
                  <a:gd name="T42" fmla="*/ 142 w 288"/>
                  <a:gd name="T43" fmla="*/ 242 h 334"/>
                  <a:gd name="T44" fmla="*/ 170 w 288"/>
                  <a:gd name="T45" fmla="*/ 212 h 334"/>
                  <a:gd name="T46" fmla="*/ 196 w 288"/>
                  <a:gd name="T47" fmla="*/ 180 h 334"/>
                  <a:gd name="T48" fmla="*/ 220 w 288"/>
                  <a:gd name="T49" fmla="*/ 142 h 334"/>
                  <a:gd name="T50" fmla="*/ 238 w 288"/>
                  <a:gd name="T51" fmla="*/ 100 h 334"/>
                  <a:gd name="T52" fmla="*/ 250 w 288"/>
                  <a:gd name="T53" fmla="*/ 54 h 334"/>
                  <a:gd name="T54" fmla="*/ 254 w 288"/>
                  <a:gd name="T55" fmla="*/ 2 h 334"/>
                  <a:gd name="T56" fmla="*/ 288 w 288"/>
                  <a:gd name="T57" fmla="*/ 0 h 3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19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0488" name="Oval 30"/>
          <p:cNvSpPr>
            <a:spLocks noChangeArrowheads="1"/>
          </p:cNvSpPr>
          <p:nvPr/>
        </p:nvSpPr>
        <p:spPr bwMode="gray">
          <a:xfrm>
            <a:off x="6442075" y="2133600"/>
            <a:ext cx="1730375" cy="172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50000">
                <a:srgbClr val="3399FF"/>
              </a:gs>
              <a:gs pos="100000">
                <a:srgbClr val="FFFFFF"/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endParaRPr lang="en-US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20489" name="Oval 31"/>
          <p:cNvSpPr>
            <a:spLocks noChangeArrowheads="1"/>
          </p:cNvSpPr>
          <p:nvPr/>
        </p:nvSpPr>
        <p:spPr bwMode="gray">
          <a:xfrm>
            <a:off x="6442075" y="2133600"/>
            <a:ext cx="1730375" cy="1727200"/>
          </a:xfrm>
          <a:prstGeom prst="ellipse">
            <a:avLst/>
          </a:prstGeom>
          <a:gradFill rotWithShape="1">
            <a:gsLst>
              <a:gs pos="0">
                <a:srgbClr val="3399FF">
                  <a:alpha val="32001"/>
                </a:srgbClr>
              </a:gs>
              <a:gs pos="100000">
                <a:srgbClr val="000000">
                  <a:alpha val="89998"/>
                </a:srgb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endParaRPr lang="en-US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20490" name="Oval 32"/>
          <p:cNvSpPr>
            <a:spLocks noChangeArrowheads="1"/>
          </p:cNvSpPr>
          <p:nvPr/>
        </p:nvSpPr>
        <p:spPr bwMode="gray">
          <a:xfrm>
            <a:off x="6557963" y="2246313"/>
            <a:ext cx="1501775" cy="1500187"/>
          </a:xfrm>
          <a:prstGeom prst="ellipse">
            <a:avLst/>
          </a:prstGeom>
          <a:gradFill rotWithShape="1">
            <a:gsLst>
              <a:gs pos="0">
                <a:srgbClr val="1C538A"/>
              </a:gs>
              <a:gs pos="50000">
                <a:srgbClr val="3399FF"/>
              </a:gs>
              <a:gs pos="100000">
                <a:srgbClr val="1C538A"/>
              </a:gs>
            </a:gsLst>
            <a:lin ang="18900000" scaled="1"/>
          </a:gra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en-US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20491" name="Oval 33"/>
          <p:cNvSpPr>
            <a:spLocks noChangeArrowheads="1"/>
          </p:cNvSpPr>
          <p:nvPr/>
        </p:nvSpPr>
        <p:spPr bwMode="gray">
          <a:xfrm>
            <a:off x="6559550" y="2249488"/>
            <a:ext cx="1501775" cy="1500187"/>
          </a:xfrm>
          <a:prstGeom prst="ellipse">
            <a:avLst/>
          </a:prstGeom>
          <a:gradFill rotWithShape="1">
            <a:gsLst>
              <a:gs pos="0">
                <a:srgbClr val="2061A2"/>
              </a:gs>
              <a:gs pos="100000">
                <a:srgbClr val="3399FF">
                  <a:alpha val="0"/>
                </a:srgb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en-US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20492" name="Oval 34"/>
          <p:cNvSpPr>
            <a:spLocks noChangeArrowheads="1"/>
          </p:cNvSpPr>
          <p:nvPr/>
        </p:nvSpPr>
        <p:spPr bwMode="gray">
          <a:xfrm>
            <a:off x="6632575" y="2322513"/>
            <a:ext cx="1352550" cy="1349375"/>
          </a:xfrm>
          <a:prstGeom prst="ellipse">
            <a:avLst/>
          </a:prstGeom>
          <a:solidFill>
            <a:srgbClr val="000000"/>
          </a:soli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en-US">
              <a:solidFill>
                <a:srgbClr val="FFFFFF"/>
              </a:solidFill>
              <a:latin typeface="Verdana" pitchFamily="34" charset="0"/>
            </a:endParaRPr>
          </a:p>
        </p:txBody>
      </p:sp>
      <p:grpSp>
        <p:nvGrpSpPr>
          <p:cNvPr id="20493" name="Group 35"/>
          <p:cNvGrpSpPr>
            <a:grpSpLocks/>
          </p:cNvGrpSpPr>
          <p:nvPr/>
        </p:nvGrpSpPr>
        <p:grpSpPr bwMode="auto">
          <a:xfrm>
            <a:off x="6653213" y="2343150"/>
            <a:ext cx="1311275" cy="1309688"/>
            <a:chOff x="4166" y="1706"/>
            <a:chExt cx="1252" cy="1252"/>
          </a:xfrm>
        </p:grpSpPr>
        <p:sp>
          <p:nvSpPr>
            <p:cNvPr id="20547" name="Oval 36"/>
            <p:cNvSpPr>
              <a:spLocks noChangeArrowheads="1"/>
            </p:cNvSpPr>
            <p:nvPr/>
          </p:nvSpPr>
          <p:spPr bwMode="gray">
            <a:xfrm>
              <a:off x="4166" y="1706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 eaLnBrk="0" hangingPunct="0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20548" name="Oval 37"/>
            <p:cNvSpPr>
              <a:spLocks noChangeArrowheads="1"/>
            </p:cNvSpPr>
            <p:nvPr/>
          </p:nvSpPr>
          <p:spPr bwMode="gray">
            <a:xfrm>
              <a:off x="4182" y="1713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 eaLnBrk="0" hangingPunct="0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20549" name="Oval 38"/>
            <p:cNvSpPr>
              <a:spLocks noChangeArrowheads="1"/>
            </p:cNvSpPr>
            <p:nvPr/>
          </p:nvSpPr>
          <p:spPr bwMode="gray">
            <a:xfrm>
              <a:off x="4195" y="1725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 eaLnBrk="0" hangingPunct="0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20550" name="Oval 39"/>
            <p:cNvSpPr>
              <a:spLocks noChangeArrowheads="1"/>
            </p:cNvSpPr>
            <p:nvPr/>
          </p:nvSpPr>
          <p:spPr bwMode="gray">
            <a:xfrm>
              <a:off x="4263" y="1757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 eaLnBrk="0" hangingPunct="0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</p:grpSp>
      <p:grpSp>
        <p:nvGrpSpPr>
          <p:cNvPr id="20494" name="Group 40"/>
          <p:cNvGrpSpPr>
            <a:grpSpLocks/>
          </p:cNvGrpSpPr>
          <p:nvPr/>
        </p:nvGrpSpPr>
        <p:grpSpPr bwMode="auto">
          <a:xfrm rot="3877067">
            <a:off x="2583657" y="4066381"/>
            <a:ext cx="2503488" cy="974725"/>
            <a:chOff x="2290" y="2725"/>
            <a:chExt cx="1832" cy="713"/>
          </a:xfrm>
        </p:grpSpPr>
        <p:grpSp>
          <p:nvGrpSpPr>
            <p:cNvPr id="20541" name="Group 41"/>
            <p:cNvGrpSpPr>
              <a:grpSpLocks/>
            </p:cNvGrpSpPr>
            <p:nvPr/>
          </p:nvGrpSpPr>
          <p:grpSpPr bwMode="auto">
            <a:xfrm>
              <a:off x="2290" y="3030"/>
              <a:ext cx="1832" cy="408"/>
              <a:chOff x="2290" y="3030"/>
              <a:chExt cx="1832" cy="408"/>
            </a:xfrm>
          </p:grpSpPr>
          <p:sp>
            <p:nvSpPr>
              <p:cNvPr id="20545" name="Freeform 42"/>
              <p:cNvSpPr>
                <a:spLocks/>
              </p:cNvSpPr>
              <p:nvPr/>
            </p:nvSpPr>
            <p:spPr bwMode="gray">
              <a:xfrm>
                <a:off x="2290" y="3030"/>
                <a:ext cx="1832" cy="408"/>
              </a:xfrm>
              <a:custGeom>
                <a:avLst/>
                <a:gdLst>
                  <a:gd name="T0" fmla="*/ 1832 w 1832"/>
                  <a:gd name="T1" fmla="*/ 32 h 408"/>
                  <a:gd name="T2" fmla="*/ 1830 w 1832"/>
                  <a:gd name="T3" fmla="*/ 66 h 408"/>
                  <a:gd name="T4" fmla="*/ 1814 w 1832"/>
                  <a:gd name="T5" fmla="*/ 128 h 408"/>
                  <a:gd name="T6" fmla="*/ 1788 w 1832"/>
                  <a:gd name="T7" fmla="*/ 188 h 408"/>
                  <a:gd name="T8" fmla="*/ 1754 w 1832"/>
                  <a:gd name="T9" fmla="*/ 240 h 408"/>
                  <a:gd name="T10" fmla="*/ 1712 w 1832"/>
                  <a:gd name="T11" fmla="*/ 288 h 408"/>
                  <a:gd name="T12" fmla="*/ 1664 w 1832"/>
                  <a:gd name="T13" fmla="*/ 330 h 408"/>
                  <a:gd name="T14" fmla="*/ 1610 w 1832"/>
                  <a:gd name="T15" fmla="*/ 362 h 408"/>
                  <a:gd name="T16" fmla="*/ 1550 w 1832"/>
                  <a:gd name="T17" fmla="*/ 388 h 408"/>
                  <a:gd name="T18" fmla="*/ 1486 w 1832"/>
                  <a:gd name="T19" fmla="*/ 402 h 408"/>
                  <a:gd name="T20" fmla="*/ 1418 w 1832"/>
                  <a:gd name="T21" fmla="*/ 408 h 408"/>
                  <a:gd name="T22" fmla="*/ 0 w 1832"/>
                  <a:gd name="T23" fmla="*/ 408 h 408"/>
                  <a:gd name="T24" fmla="*/ 0 w 1832"/>
                  <a:gd name="T25" fmla="*/ 0 h 408"/>
                  <a:gd name="T26" fmla="*/ 1832 w 1832"/>
                  <a:gd name="T27" fmla="*/ 0 h 408"/>
                  <a:gd name="T28" fmla="*/ 1832 w 1832"/>
                  <a:gd name="T29" fmla="*/ 32 h 408"/>
                  <a:gd name="T30" fmla="*/ 1832 w 1832"/>
                  <a:gd name="T31" fmla="*/ 32 h 40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60878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46" name="Freeform 43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>
                  <a:gd name="T0" fmla="*/ 288 w 288"/>
                  <a:gd name="T1" fmla="*/ 0 h 334"/>
                  <a:gd name="T2" fmla="*/ 284 w 288"/>
                  <a:gd name="T3" fmla="*/ 52 h 334"/>
                  <a:gd name="T4" fmla="*/ 272 w 288"/>
                  <a:gd name="T5" fmla="*/ 98 h 334"/>
                  <a:gd name="T6" fmla="*/ 254 w 288"/>
                  <a:gd name="T7" fmla="*/ 140 h 334"/>
                  <a:gd name="T8" fmla="*/ 230 w 288"/>
                  <a:gd name="T9" fmla="*/ 176 h 334"/>
                  <a:gd name="T10" fmla="*/ 204 w 288"/>
                  <a:gd name="T11" fmla="*/ 208 h 334"/>
                  <a:gd name="T12" fmla="*/ 174 w 288"/>
                  <a:gd name="T13" fmla="*/ 238 h 334"/>
                  <a:gd name="T14" fmla="*/ 144 w 288"/>
                  <a:gd name="T15" fmla="*/ 262 h 334"/>
                  <a:gd name="T16" fmla="*/ 112 w 288"/>
                  <a:gd name="T17" fmla="*/ 282 h 334"/>
                  <a:gd name="T18" fmla="*/ 84 w 288"/>
                  <a:gd name="T19" fmla="*/ 298 h 334"/>
                  <a:gd name="T20" fmla="*/ 56 w 288"/>
                  <a:gd name="T21" fmla="*/ 312 h 334"/>
                  <a:gd name="T22" fmla="*/ 34 w 288"/>
                  <a:gd name="T23" fmla="*/ 322 h 334"/>
                  <a:gd name="T24" fmla="*/ 16 w 288"/>
                  <a:gd name="T25" fmla="*/ 328 h 334"/>
                  <a:gd name="T26" fmla="*/ 4 w 288"/>
                  <a:gd name="T27" fmla="*/ 332 h 334"/>
                  <a:gd name="T28" fmla="*/ 0 w 288"/>
                  <a:gd name="T29" fmla="*/ 334 h 334"/>
                  <a:gd name="T30" fmla="*/ 4 w 288"/>
                  <a:gd name="T31" fmla="*/ 332 h 334"/>
                  <a:gd name="T32" fmla="*/ 16 w 288"/>
                  <a:gd name="T33" fmla="*/ 326 h 334"/>
                  <a:gd name="T34" fmla="*/ 34 w 288"/>
                  <a:gd name="T35" fmla="*/ 318 h 334"/>
                  <a:gd name="T36" fmla="*/ 56 w 288"/>
                  <a:gd name="T37" fmla="*/ 304 h 334"/>
                  <a:gd name="T38" fmla="*/ 84 w 288"/>
                  <a:gd name="T39" fmla="*/ 288 h 334"/>
                  <a:gd name="T40" fmla="*/ 112 w 288"/>
                  <a:gd name="T41" fmla="*/ 266 h 334"/>
                  <a:gd name="T42" fmla="*/ 142 w 288"/>
                  <a:gd name="T43" fmla="*/ 242 h 334"/>
                  <a:gd name="T44" fmla="*/ 170 w 288"/>
                  <a:gd name="T45" fmla="*/ 212 h 334"/>
                  <a:gd name="T46" fmla="*/ 196 w 288"/>
                  <a:gd name="T47" fmla="*/ 180 h 334"/>
                  <a:gd name="T48" fmla="*/ 220 w 288"/>
                  <a:gd name="T49" fmla="*/ 142 h 334"/>
                  <a:gd name="T50" fmla="*/ 238 w 288"/>
                  <a:gd name="T51" fmla="*/ 100 h 334"/>
                  <a:gd name="T52" fmla="*/ 250 w 288"/>
                  <a:gd name="T53" fmla="*/ 54 h 334"/>
                  <a:gd name="T54" fmla="*/ 254 w 288"/>
                  <a:gd name="T55" fmla="*/ 2 h 334"/>
                  <a:gd name="T56" fmla="*/ 288 w 288"/>
                  <a:gd name="T57" fmla="*/ 0 h 3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19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0542" name="Group 44"/>
            <p:cNvGrpSpPr>
              <a:grpSpLocks/>
            </p:cNvGrpSpPr>
            <p:nvPr/>
          </p:nvGrpSpPr>
          <p:grpSpPr bwMode="auto">
            <a:xfrm flipV="1">
              <a:off x="2290" y="2725"/>
              <a:ext cx="1406" cy="313"/>
              <a:chOff x="2290" y="3030"/>
              <a:chExt cx="1832" cy="408"/>
            </a:xfrm>
          </p:grpSpPr>
          <p:sp>
            <p:nvSpPr>
              <p:cNvPr id="20543" name="Freeform 45"/>
              <p:cNvSpPr>
                <a:spLocks/>
              </p:cNvSpPr>
              <p:nvPr/>
            </p:nvSpPr>
            <p:spPr bwMode="gray">
              <a:xfrm>
                <a:off x="2290" y="3030"/>
                <a:ext cx="1832" cy="408"/>
              </a:xfrm>
              <a:custGeom>
                <a:avLst/>
                <a:gdLst>
                  <a:gd name="T0" fmla="*/ 1832 w 1832"/>
                  <a:gd name="T1" fmla="*/ 32 h 408"/>
                  <a:gd name="T2" fmla="*/ 1830 w 1832"/>
                  <a:gd name="T3" fmla="*/ 66 h 408"/>
                  <a:gd name="T4" fmla="*/ 1814 w 1832"/>
                  <a:gd name="T5" fmla="*/ 128 h 408"/>
                  <a:gd name="T6" fmla="*/ 1788 w 1832"/>
                  <a:gd name="T7" fmla="*/ 188 h 408"/>
                  <a:gd name="T8" fmla="*/ 1754 w 1832"/>
                  <a:gd name="T9" fmla="*/ 240 h 408"/>
                  <a:gd name="T10" fmla="*/ 1712 w 1832"/>
                  <a:gd name="T11" fmla="*/ 288 h 408"/>
                  <a:gd name="T12" fmla="*/ 1664 w 1832"/>
                  <a:gd name="T13" fmla="*/ 330 h 408"/>
                  <a:gd name="T14" fmla="*/ 1610 w 1832"/>
                  <a:gd name="T15" fmla="*/ 362 h 408"/>
                  <a:gd name="T16" fmla="*/ 1550 w 1832"/>
                  <a:gd name="T17" fmla="*/ 388 h 408"/>
                  <a:gd name="T18" fmla="*/ 1486 w 1832"/>
                  <a:gd name="T19" fmla="*/ 402 h 408"/>
                  <a:gd name="T20" fmla="*/ 1418 w 1832"/>
                  <a:gd name="T21" fmla="*/ 408 h 408"/>
                  <a:gd name="T22" fmla="*/ 0 w 1832"/>
                  <a:gd name="T23" fmla="*/ 408 h 408"/>
                  <a:gd name="T24" fmla="*/ 0 w 1832"/>
                  <a:gd name="T25" fmla="*/ 0 h 408"/>
                  <a:gd name="T26" fmla="*/ 1832 w 1832"/>
                  <a:gd name="T27" fmla="*/ 0 h 408"/>
                  <a:gd name="T28" fmla="*/ 1832 w 1832"/>
                  <a:gd name="T29" fmla="*/ 32 h 408"/>
                  <a:gd name="T30" fmla="*/ 1832 w 1832"/>
                  <a:gd name="T31" fmla="*/ 32 h 40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98B5B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44" name="Freeform 46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>
                  <a:gd name="T0" fmla="*/ 288 w 288"/>
                  <a:gd name="T1" fmla="*/ 0 h 334"/>
                  <a:gd name="T2" fmla="*/ 284 w 288"/>
                  <a:gd name="T3" fmla="*/ 52 h 334"/>
                  <a:gd name="T4" fmla="*/ 272 w 288"/>
                  <a:gd name="T5" fmla="*/ 98 h 334"/>
                  <a:gd name="T6" fmla="*/ 254 w 288"/>
                  <a:gd name="T7" fmla="*/ 140 h 334"/>
                  <a:gd name="T8" fmla="*/ 230 w 288"/>
                  <a:gd name="T9" fmla="*/ 176 h 334"/>
                  <a:gd name="T10" fmla="*/ 204 w 288"/>
                  <a:gd name="T11" fmla="*/ 208 h 334"/>
                  <a:gd name="T12" fmla="*/ 174 w 288"/>
                  <a:gd name="T13" fmla="*/ 238 h 334"/>
                  <a:gd name="T14" fmla="*/ 144 w 288"/>
                  <a:gd name="T15" fmla="*/ 262 h 334"/>
                  <a:gd name="T16" fmla="*/ 112 w 288"/>
                  <a:gd name="T17" fmla="*/ 282 h 334"/>
                  <a:gd name="T18" fmla="*/ 84 w 288"/>
                  <a:gd name="T19" fmla="*/ 298 h 334"/>
                  <a:gd name="T20" fmla="*/ 56 w 288"/>
                  <a:gd name="T21" fmla="*/ 312 h 334"/>
                  <a:gd name="T22" fmla="*/ 34 w 288"/>
                  <a:gd name="T23" fmla="*/ 322 h 334"/>
                  <a:gd name="T24" fmla="*/ 16 w 288"/>
                  <a:gd name="T25" fmla="*/ 328 h 334"/>
                  <a:gd name="T26" fmla="*/ 4 w 288"/>
                  <a:gd name="T27" fmla="*/ 332 h 334"/>
                  <a:gd name="T28" fmla="*/ 0 w 288"/>
                  <a:gd name="T29" fmla="*/ 334 h 334"/>
                  <a:gd name="T30" fmla="*/ 4 w 288"/>
                  <a:gd name="T31" fmla="*/ 332 h 334"/>
                  <a:gd name="T32" fmla="*/ 16 w 288"/>
                  <a:gd name="T33" fmla="*/ 326 h 334"/>
                  <a:gd name="T34" fmla="*/ 34 w 288"/>
                  <a:gd name="T35" fmla="*/ 318 h 334"/>
                  <a:gd name="T36" fmla="*/ 56 w 288"/>
                  <a:gd name="T37" fmla="*/ 304 h 334"/>
                  <a:gd name="T38" fmla="*/ 84 w 288"/>
                  <a:gd name="T39" fmla="*/ 288 h 334"/>
                  <a:gd name="T40" fmla="*/ 112 w 288"/>
                  <a:gd name="T41" fmla="*/ 266 h 334"/>
                  <a:gd name="T42" fmla="*/ 142 w 288"/>
                  <a:gd name="T43" fmla="*/ 242 h 334"/>
                  <a:gd name="T44" fmla="*/ 170 w 288"/>
                  <a:gd name="T45" fmla="*/ 212 h 334"/>
                  <a:gd name="T46" fmla="*/ 196 w 288"/>
                  <a:gd name="T47" fmla="*/ 180 h 334"/>
                  <a:gd name="T48" fmla="*/ 220 w 288"/>
                  <a:gd name="T49" fmla="*/ 142 h 334"/>
                  <a:gd name="T50" fmla="*/ 238 w 288"/>
                  <a:gd name="T51" fmla="*/ 100 h 334"/>
                  <a:gd name="T52" fmla="*/ 250 w 288"/>
                  <a:gd name="T53" fmla="*/ 54 h 334"/>
                  <a:gd name="T54" fmla="*/ 254 w 288"/>
                  <a:gd name="T55" fmla="*/ 2 h 334"/>
                  <a:gd name="T56" fmla="*/ 288 w 288"/>
                  <a:gd name="T57" fmla="*/ 0 h 3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19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20495" name="Group 47"/>
          <p:cNvGrpSpPr>
            <a:grpSpLocks/>
          </p:cNvGrpSpPr>
          <p:nvPr/>
        </p:nvGrpSpPr>
        <p:grpSpPr bwMode="auto">
          <a:xfrm>
            <a:off x="2379663" y="2292350"/>
            <a:ext cx="1439862" cy="1439863"/>
            <a:chOff x="2789" y="1625"/>
            <a:chExt cx="907" cy="907"/>
          </a:xfrm>
        </p:grpSpPr>
        <p:sp>
          <p:nvSpPr>
            <p:cNvPr id="20531" name="Oval 48"/>
            <p:cNvSpPr>
              <a:spLocks noChangeArrowheads="1"/>
            </p:cNvSpPr>
            <p:nvPr/>
          </p:nvSpPr>
          <p:spPr bwMode="gray">
            <a:xfrm>
              <a:off x="2789" y="1625"/>
              <a:ext cx="907" cy="907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83A6A7"/>
                </a:gs>
                <a:gs pos="100000">
                  <a:srgbClr val="FFFFFF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20532" name="Oval 49"/>
            <p:cNvSpPr>
              <a:spLocks noChangeArrowheads="1"/>
            </p:cNvSpPr>
            <p:nvPr/>
          </p:nvSpPr>
          <p:spPr bwMode="gray">
            <a:xfrm>
              <a:off x="2789" y="1625"/>
              <a:ext cx="907" cy="907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alpha val="32001"/>
                  </a:srgbClr>
                </a:gs>
                <a:gs pos="100000">
                  <a:srgbClr val="000000">
                    <a:alpha val="89998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20533" name="Oval 50"/>
            <p:cNvSpPr>
              <a:spLocks noChangeArrowheads="1"/>
            </p:cNvSpPr>
            <p:nvPr/>
          </p:nvSpPr>
          <p:spPr bwMode="gray">
            <a:xfrm>
              <a:off x="2849" y="1684"/>
              <a:ext cx="787" cy="788"/>
            </a:xfrm>
            <a:prstGeom prst="ellipse">
              <a:avLst/>
            </a:prstGeom>
            <a:gradFill rotWithShape="1">
              <a:gsLst>
                <a:gs pos="0">
                  <a:srgbClr val="475A5A"/>
                </a:gs>
                <a:gs pos="50000">
                  <a:srgbClr val="83A6A7"/>
                </a:gs>
                <a:gs pos="100000">
                  <a:srgbClr val="475A5A"/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 eaLnBrk="0" hangingPunct="0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20534" name="Oval 51"/>
            <p:cNvSpPr>
              <a:spLocks noChangeArrowheads="1"/>
            </p:cNvSpPr>
            <p:nvPr/>
          </p:nvSpPr>
          <p:spPr bwMode="gray">
            <a:xfrm>
              <a:off x="2849" y="1686"/>
              <a:ext cx="787" cy="788"/>
            </a:xfrm>
            <a:prstGeom prst="ellipse">
              <a:avLst/>
            </a:prstGeom>
            <a:gradFill rotWithShape="1">
              <a:gsLst>
                <a:gs pos="0">
                  <a:srgbClr val="53696A"/>
                </a:gs>
                <a:gs pos="100000">
                  <a:srgbClr val="83A6A7">
                    <a:alpha val="0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 eaLnBrk="0" hangingPunct="0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20535" name="Oval 52"/>
            <p:cNvSpPr>
              <a:spLocks noChangeArrowheads="1"/>
            </p:cNvSpPr>
            <p:nvPr/>
          </p:nvSpPr>
          <p:spPr bwMode="gray">
            <a:xfrm>
              <a:off x="2888" y="1724"/>
              <a:ext cx="709" cy="709"/>
            </a:xfrm>
            <a:prstGeom prst="ellipse">
              <a:avLst/>
            </a:prstGeom>
            <a:solidFill>
              <a:srgbClr val="000000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 eaLnBrk="0" hangingPunct="0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grpSp>
          <p:nvGrpSpPr>
            <p:cNvPr id="20536" name="Group 53"/>
            <p:cNvGrpSpPr>
              <a:grpSpLocks/>
            </p:cNvGrpSpPr>
            <p:nvPr/>
          </p:nvGrpSpPr>
          <p:grpSpPr bwMode="auto">
            <a:xfrm>
              <a:off x="2899" y="1735"/>
              <a:ext cx="687" cy="688"/>
              <a:chOff x="4166" y="1706"/>
              <a:chExt cx="1252" cy="1252"/>
            </a:xfrm>
          </p:grpSpPr>
          <p:sp>
            <p:nvSpPr>
              <p:cNvPr id="20537" name="Oval 54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20538" name="Oval 55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20539" name="Oval 56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20540" name="Oval 57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</p:grpSp>
      <p:grpSp>
        <p:nvGrpSpPr>
          <p:cNvPr id="20496" name="Group 58"/>
          <p:cNvGrpSpPr>
            <a:grpSpLocks/>
          </p:cNvGrpSpPr>
          <p:nvPr/>
        </p:nvGrpSpPr>
        <p:grpSpPr bwMode="auto">
          <a:xfrm rot="3877067">
            <a:off x="600869" y="4066381"/>
            <a:ext cx="2503488" cy="974725"/>
            <a:chOff x="2290" y="2725"/>
            <a:chExt cx="1832" cy="713"/>
          </a:xfrm>
        </p:grpSpPr>
        <p:grpSp>
          <p:nvGrpSpPr>
            <p:cNvPr id="20525" name="Group 59"/>
            <p:cNvGrpSpPr>
              <a:grpSpLocks/>
            </p:cNvGrpSpPr>
            <p:nvPr/>
          </p:nvGrpSpPr>
          <p:grpSpPr bwMode="auto">
            <a:xfrm>
              <a:off x="2290" y="3030"/>
              <a:ext cx="1832" cy="408"/>
              <a:chOff x="2290" y="3030"/>
              <a:chExt cx="1832" cy="408"/>
            </a:xfrm>
          </p:grpSpPr>
          <p:sp>
            <p:nvSpPr>
              <p:cNvPr id="20529" name="Freeform 60"/>
              <p:cNvSpPr>
                <a:spLocks/>
              </p:cNvSpPr>
              <p:nvPr/>
            </p:nvSpPr>
            <p:spPr bwMode="gray">
              <a:xfrm>
                <a:off x="2290" y="3030"/>
                <a:ext cx="1832" cy="408"/>
              </a:xfrm>
              <a:custGeom>
                <a:avLst/>
                <a:gdLst>
                  <a:gd name="T0" fmla="*/ 1832 w 1832"/>
                  <a:gd name="T1" fmla="*/ 32 h 408"/>
                  <a:gd name="T2" fmla="*/ 1830 w 1832"/>
                  <a:gd name="T3" fmla="*/ 66 h 408"/>
                  <a:gd name="T4" fmla="*/ 1814 w 1832"/>
                  <a:gd name="T5" fmla="*/ 128 h 408"/>
                  <a:gd name="T6" fmla="*/ 1788 w 1832"/>
                  <a:gd name="T7" fmla="*/ 188 h 408"/>
                  <a:gd name="T8" fmla="*/ 1754 w 1832"/>
                  <a:gd name="T9" fmla="*/ 240 h 408"/>
                  <a:gd name="T10" fmla="*/ 1712 w 1832"/>
                  <a:gd name="T11" fmla="*/ 288 h 408"/>
                  <a:gd name="T12" fmla="*/ 1664 w 1832"/>
                  <a:gd name="T13" fmla="*/ 330 h 408"/>
                  <a:gd name="T14" fmla="*/ 1610 w 1832"/>
                  <a:gd name="T15" fmla="*/ 362 h 408"/>
                  <a:gd name="T16" fmla="*/ 1550 w 1832"/>
                  <a:gd name="T17" fmla="*/ 388 h 408"/>
                  <a:gd name="T18" fmla="*/ 1486 w 1832"/>
                  <a:gd name="T19" fmla="*/ 402 h 408"/>
                  <a:gd name="T20" fmla="*/ 1418 w 1832"/>
                  <a:gd name="T21" fmla="*/ 408 h 408"/>
                  <a:gd name="T22" fmla="*/ 0 w 1832"/>
                  <a:gd name="T23" fmla="*/ 408 h 408"/>
                  <a:gd name="T24" fmla="*/ 0 w 1832"/>
                  <a:gd name="T25" fmla="*/ 0 h 408"/>
                  <a:gd name="T26" fmla="*/ 1832 w 1832"/>
                  <a:gd name="T27" fmla="*/ 0 h 408"/>
                  <a:gd name="T28" fmla="*/ 1832 w 1832"/>
                  <a:gd name="T29" fmla="*/ 32 h 408"/>
                  <a:gd name="T30" fmla="*/ 1832 w 1832"/>
                  <a:gd name="T31" fmla="*/ 32 h 40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60878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30" name="Freeform 61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>
                  <a:gd name="T0" fmla="*/ 288 w 288"/>
                  <a:gd name="T1" fmla="*/ 0 h 334"/>
                  <a:gd name="T2" fmla="*/ 284 w 288"/>
                  <a:gd name="T3" fmla="*/ 52 h 334"/>
                  <a:gd name="T4" fmla="*/ 272 w 288"/>
                  <a:gd name="T5" fmla="*/ 98 h 334"/>
                  <a:gd name="T6" fmla="*/ 254 w 288"/>
                  <a:gd name="T7" fmla="*/ 140 h 334"/>
                  <a:gd name="T8" fmla="*/ 230 w 288"/>
                  <a:gd name="T9" fmla="*/ 176 h 334"/>
                  <a:gd name="T10" fmla="*/ 204 w 288"/>
                  <a:gd name="T11" fmla="*/ 208 h 334"/>
                  <a:gd name="T12" fmla="*/ 174 w 288"/>
                  <a:gd name="T13" fmla="*/ 238 h 334"/>
                  <a:gd name="T14" fmla="*/ 144 w 288"/>
                  <a:gd name="T15" fmla="*/ 262 h 334"/>
                  <a:gd name="T16" fmla="*/ 112 w 288"/>
                  <a:gd name="T17" fmla="*/ 282 h 334"/>
                  <a:gd name="T18" fmla="*/ 84 w 288"/>
                  <a:gd name="T19" fmla="*/ 298 h 334"/>
                  <a:gd name="T20" fmla="*/ 56 w 288"/>
                  <a:gd name="T21" fmla="*/ 312 h 334"/>
                  <a:gd name="T22" fmla="*/ 34 w 288"/>
                  <a:gd name="T23" fmla="*/ 322 h 334"/>
                  <a:gd name="T24" fmla="*/ 16 w 288"/>
                  <a:gd name="T25" fmla="*/ 328 h 334"/>
                  <a:gd name="T26" fmla="*/ 4 w 288"/>
                  <a:gd name="T27" fmla="*/ 332 h 334"/>
                  <a:gd name="T28" fmla="*/ 0 w 288"/>
                  <a:gd name="T29" fmla="*/ 334 h 334"/>
                  <a:gd name="T30" fmla="*/ 4 w 288"/>
                  <a:gd name="T31" fmla="*/ 332 h 334"/>
                  <a:gd name="T32" fmla="*/ 16 w 288"/>
                  <a:gd name="T33" fmla="*/ 326 h 334"/>
                  <a:gd name="T34" fmla="*/ 34 w 288"/>
                  <a:gd name="T35" fmla="*/ 318 h 334"/>
                  <a:gd name="T36" fmla="*/ 56 w 288"/>
                  <a:gd name="T37" fmla="*/ 304 h 334"/>
                  <a:gd name="T38" fmla="*/ 84 w 288"/>
                  <a:gd name="T39" fmla="*/ 288 h 334"/>
                  <a:gd name="T40" fmla="*/ 112 w 288"/>
                  <a:gd name="T41" fmla="*/ 266 h 334"/>
                  <a:gd name="T42" fmla="*/ 142 w 288"/>
                  <a:gd name="T43" fmla="*/ 242 h 334"/>
                  <a:gd name="T44" fmla="*/ 170 w 288"/>
                  <a:gd name="T45" fmla="*/ 212 h 334"/>
                  <a:gd name="T46" fmla="*/ 196 w 288"/>
                  <a:gd name="T47" fmla="*/ 180 h 334"/>
                  <a:gd name="T48" fmla="*/ 220 w 288"/>
                  <a:gd name="T49" fmla="*/ 142 h 334"/>
                  <a:gd name="T50" fmla="*/ 238 w 288"/>
                  <a:gd name="T51" fmla="*/ 100 h 334"/>
                  <a:gd name="T52" fmla="*/ 250 w 288"/>
                  <a:gd name="T53" fmla="*/ 54 h 334"/>
                  <a:gd name="T54" fmla="*/ 254 w 288"/>
                  <a:gd name="T55" fmla="*/ 2 h 334"/>
                  <a:gd name="T56" fmla="*/ 288 w 288"/>
                  <a:gd name="T57" fmla="*/ 0 h 3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19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0526" name="Group 62"/>
            <p:cNvGrpSpPr>
              <a:grpSpLocks/>
            </p:cNvGrpSpPr>
            <p:nvPr/>
          </p:nvGrpSpPr>
          <p:grpSpPr bwMode="auto">
            <a:xfrm flipV="1">
              <a:off x="2290" y="2725"/>
              <a:ext cx="1406" cy="313"/>
              <a:chOff x="2290" y="3030"/>
              <a:chExt cx="1832" cy="408"/>
            </a:xfrm>
          </p:grpSpPr>
          <p:sp>
            <p:nvSpPr>
              <p:cNvPr id="20527" name="Freeform 63"/>
              <p:cNvSpPr>
                <a:spLocks/>
              </p:cNvSpPr>
              <p:nvPr/>
            </p:nvSpPr>
            <p:spPr bwMode="gray">
              <a:xfrm>
                <a:off x="2290" y="3030"/>
                <a:ext cx="1832" cy="408"/>
              </a:xfrm>
              <a:custGeom>
                <a:avLst/>
                <a:gdLst>
                  <a:gd name="T0" fmla="*/ 1832 w 1832"/>
                  <a:gd name="T1" fmla="*/ 32 h 408"/>
                  <a:gd name="T2" fmla="*/ 1830 w 1832"/>
                  <a:gd name="T3" fmla="*/ 66 h 408"/>
                  <a:gd name="T4" fmla="*/ 1814 w 1832"/>
                  <a:gd name="T5" fmla="*/ 128 h 408"/>
                  <a:gd name="T6" fmla="*/ 1788 w 1832"/>
                  <a:gd name="T7" fmla="*/ 188 h 408"/>
                  <a:gd name="T8" fmla="*/ 1754 w 1832"/>
                  <a:gd name="T9" fmla="*/ 240 h 408"/>
                  <a:gd name="T10" fmla="*/ 1712 w 1832"/>
                  <a:gd name="T11" fmla="*/ 288 h 408"/>
                  <a:gd name="T12" fmla="*/ 1664 w 1832"/>
                  <a:gd name="T13" fmla="*/ 330 h 408"/>
                  <a:gd name="T14" fmla="*/ 1610 w 1832"/>
                  <a:gd name="T15" fmla="*/ 362 h 408"/>
                  <a:gd name="T16" fmla="*/ 1550 w 1832"/>
                  <a:gd name="T17" fmla="*/ 388 h 408"/>
                  <a:gd name="T18" fmla="*/ 1486 w 1832"/>
                  <a:gd name="T19" fmla="*/ 402 h 408"/>
                  <a:gd name="T20" fmla="*/ 1418 w 1832"/>
                  <a:gd name="T21" fmla="*/ 408 h 408"/>
                  <a:gd name="T22" fmla="*/ 0 w 1832"/>
                  <a:gd name="T23" fmla="*/ 408 h 408"/>
                  <a:gd name="T24" fmla="*/ 0 w 1832"/>
                  <a:gd name="T25" fmla="*/ 0 h 408"/>
                  <a:gd name="T26" fmla="*/ 1832 w 1832"/>
                  <a:gd name="T27" fmla="*/ 0 h 408"/>
                  <a:gd name="T28" fmla="*/ 1832 w 1832"/>
                  <a:gd name="T29" fmla="*/ 32 h 408"/>
                  <a:gd name="T30" fmla="*/ 1832 w 1832"/>
                  <a:gd name="T31" fmla="*/ 32 h 40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32" h="408">
                    <a:moveTo>
                      <a:pt x="1832" y="32"/>
                    </a:moveTo>
                    <a:lnTo>
                      <a:pt x="1830" y="66"/>
                    </a:lnTo>
                    <a:lnTo>
                      <a:pt x="1814" y="128"/>
                    </a:lnTo>
                    <a:lnTo>
                      <a:pt x="1788" y="188"/>
                    </a:lnTo>
                    <a:lnTo>
                      <a:pt x="1754" y="240"/>
                    </a:lnTo>
                    <a:lnTo>
                      <a:pt x="1712" y="288"/>
                    </a:lnTo>
                    <a:lnTo>
                      <a:pt x="1664" y="330"/>
                    </a:lnTo>
                    <a:lnTo>
                      <a:pt x="1610" y="362"/>
                    </a:lnTo>
                    <a:lnTo>
                      <a:pt x="1550" y="388"/>
                    </a:lnTo>
                    <a:lnTo>
                      <a:pt x="1486" y="402"/>
                    </a:lnTo>
                    <a:lnTo>
                      <a:pt x="1418" y="408"/>
                    </a:lnTo>
                    <a:lnTo>
                      <a:pt x="0" y="408"/>
                    </a:lnTo>
                    <a:lnTo>
                      <a:pt x="0" y="0"/>
                    </a:lnTo>
                    <a:lnTo>
                      <a:pt x="1832" y="0"/>
                    </a:lnTo>
                    <a:lnTo>
                      <a:pt x="1832" y="32"/>
                    </a:lnTo>
                    <a:close/>
                  </a:path>
                </a:pathLst>
              </a:custGeom>
              <a:solidFill>
                <a:srgbClr val="98B5B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28" name="Freeform 64"/>
              <p:cNvSpPr>
                <a:spLocks/>
              </p:cNvSpPr>
              <p:nvPr/>
            </p:nvSpPr>
            <p:spPr bwMode="gray">
              <a:xfrm>
                <a:off x="3810" y="3058"/>
                <a:ext cx="288" cy="334"/>
              </a:xfrm>
              <a:custGeom>
                <a:avLst/>
                <a:gdLst>
                  <a:gd name="T0" fmla="*/ 288 w 288"/>
                  <a:gd name="T1" fmla="*/ 0 h 334"/>
                  <a:gd name="T2" fmla="*/ 284 w 288"/>
                  <a:gd name="T3" fmla="*/ 52 h 334"/>
                  <a:gd name="T4" fmla="*/ 272 w 288"/>
                  <a:gd name="T5" fmla="*/ 98 h 334"/>
                  <a:gd name="T6" fmla="*/ 254 w 288"/>
                  <a:gd name="T7" fmla="*/ 140 h 334"/>
                  <a:gd name="T8" fmla="*/ 230 w 288"/>
                  <a:gd name="T9" fmla="*/ 176 h 334"/>
                  <a:gd name="T10" fmla="*/ 204 w 288"/>
                  <a:gd name="T11" fmla="*/ 208 h 334"/>
                  <a:gd name="T12" fmla="*/ 174 w 288"/>
                  <a:gd name="T13" fmla="*/ 238 h 334"/>
                  <a:gd name="T14" fmla="*/ 144 w 288"/>
                  <a:gd name="T15" fmla="*/ 262 h 334"/>
                  <a:gd name="T16" fmla="*/ 112 w 288"/>
                  <a:gd name="T17" fmla="*/ 282 h 334"/>
                  <a:gd name="T18" fmla="*/ 84 w 288"/>
                  <a:gd name="T19" fmla="*/ 298 h 334"/>
                  <a:gd name="T20" fmla="*/ 56 w 288"/>
                  <a:gd name="T21" fmla="*/ 312 h 334"/>
                  <a:gd name="T22" fmla="*/ 34 w 288"/>
                  <a:gd name="T23" fmla="*/ 322 h 334"/>
                  <a:gd name="T24" fmla="*/ 16 w 288"/>
                  <a:gd name="T25" fmla="*/ 328 h 334"/>
                  <a:gd name="T26" fmla="*/ 4 w 288"/>
                  <a:gd name="T27" fmla="*/ 332 h 334"/>
                  <a:gd name="T28" fmla="*/ 0 w 288"/>
                  <a:gd name="T29" fmla="*/ 334 h 334"/>
                  <a:gd name="T30" fmla="*/ 4 w 288"/>
                  <a:gd name="T31" fmla="*/ 332 h 334"/>
                  <a:gd name="T32" fmla="*/ 16 w 288"/>
                  <a:gd name="T33" fmla="*/ 326 h 334"/>
                  <a:gd name="T34" fmla="*/ 34 w 288"/>
                  <a:gd name="T35" fmla="*/ 318 h 334"/>
                  <a:gd name="T36" fmla="*/ 56 w 288"/>
                  <a:gd name="T37" fmla="*/ 304 h 334"/>
                  <a:gd name="T38" fmla="*/ 84 w 288"/>
                  <a:gd name="T39" fmla="*/ 288 h 334"/>
                  <a:gd name="T40" fmla="*/ 112 w 288"/>
                  <a:gd name="T41" fmla="*/ 266 h 334"/>
                  <a:gd name="T42" fmla="*/ 142 w 288"/>
                  <a:gd name="T43" fmla="*/ 242 h 334"/>
                  <a:gd name="T44" fmla="*/ 170 w 288"/>
                  <a:gd name="T45" fmla="*/ 212 h 334"/>
                  <a:gd name="T46" fmla="*/ 196 w 288"/>
                  <a:gd name="T47" fmla="*/ 180 h 334"/>
                  <a:gd name="T48" fmla="*/ 220 w 288"/>
                  <a:gd name="T49" fmla="*/ 142 h 334"/>
                  <a:gd name="T50" fmla="*/ 238 w 288"/>
                  <a:gd name="T51" fmla="*/ 100 h 334"/>
                  <a:gd name="T52" fmla="*/ 250 w 288"/>
                  <a:gd name="T53" fmla="*/ 54 h 334"/>
                  <a:gd name="T54" fmla="*/ 254 w 288"/>
                  <a:gd name="T55" fmla="*/ 2 h 334"/>
                  <a:gd name="T56" fmla="*/ 288 w 288"/>
                  <a:gd name="T57" fmla="*/ 0 h 3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288" h="334">
                    <a:moveTo>
                      <a:pt x="288" y="0"/>
                    </a:moveTo>
                    <a:lnTo>
                      <a:pt x="284" y="52"/>
                    </a:lnTo>
                    <a:lnTo>
                      <a:pt x="272" y="98"/>
                    </a:lnTo>
                    <a:lnTo>
                      <a:pt x="254" y="140"/>
                    </a:lnTo>
                    <a:lnTo>
                      <a:pt x="230" y="176"/>
                    </a:lnTo>
                    <a:lnTo>
                      <a:pt x="204" y="208"/>
                    </a:lnTo>
                    <a:lnTo>
                      <a:pt x="174" y="238"/>
                    </a:lnTo>
                    <a:lnTo>
                      <a:pt x="144" y="262"/>
                    </a:lnTo>
                    <a:lnTo>
                      <a:pt x="112" y="282"/>
                    </a:lnTo>
                    <a:lnTo>
                      <a:pt x="84" y="298"/>
                    </a:lnTo>
                    <a:lnTo>
                      <a:pt x="56" y="312"/>
                    </a:lnTo>
                    <a:lnTo>
                      <a:pt x="34" y="322"/>
                    </a:lnTo>
                    <a:lnTo>
                      <a:pt x="16" y="328"/>
                    </a:lnTo>
                    <a:lnTo>
                      <a:pt x="4" y="332"/>
                    </a:lnTo>
                    <a:lnTo>
                      <a:pt x="0" y="334"/>
                    </a:lnTo>
                    <a:lnTo>
                      <a:pt x="4" y="332"/>
                    </a:lnTo>
                    <a:lnTo>
                      <a:pt x="16" y="326"/>
                    </a:lnTo>
                    <a:lnTo>
                      <a:pt x="34" y="318"/>
                    </a:lnTo>
                    <a:lnTo>
                      <a:pt x="56" y="304"/>
                    </a:lnTo>
                    <a:lnTo>
                      <a:pt x="84" y="288"/>
                    </a:lnTo>
                    <a:lnTo>
                      <a:pt x="112" y="266"/>
                    </a:lnTo>
                    <a:lnTo>
                      <a:pt x="142" y="242"/>
                    </a:lnTo>
                    <a:lnTo>
                      <a:pt x="170" y="212"/>
                    </a:lnTo>
                    <a:lnTo>
                      <a:pt x="196" y="180"/>
                    </a:lnTo>
                    <a:lnTo>
                      <a:pt x="220" y="142"/>
                    </a:lnTo>
                    <a:lnTo>
                      <a:pt x="238" y="100"/>
                    </a:lnTo>
                    <a:lnTo>
                      <a:pt x="250" y="54"/>
                    </a:lnTo>
                    <a:lnTo>
                      <a:pt x="254" y="2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FFFFFF">
                  <a:alpha val="49019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20497" name="Group 65"/>
          <p:cNvGrpSpPr>
            <a:grpSpLocks/>
          </p:cNvGrpSpPr>
          <p:nvPr/>
        </p:nvGrpSpPr>
        <p:grpSpPr bwMode="auto">
          <a:xfrm>
            <a:off x="396875" y="2292350"/>
            <a:ext cx="1439863" cy="1439863"/>
            <a:chOff x="2789" y="1625"/>
            <a:chExt cx="907" cy="907"/>
          </a:xfrm>
        </p:grpSpPr>
        <p:sp>
          <p:nvSpPr>
            <p:cNvPr id="20515" name="Oval 66"/>
            <p:cNvSpPr>
              <a:spLocks noChangeArrowheads="1"/>
            </p:cNvSpPr>
            <p:nvPr/>
          </p:nvSpPr>
          <p:spPr bwMode="gray">
            <a:xfrm>
              <a:off x="2789" y="1625"/>
              <a:ext cx="907" cy="907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83A6A7"/>
                </a:gs>
                <a:gs pos="100000">
                  <a:srgbClr val="FFFFFF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20516" name="Oval 67"/>
            <p:cNvSpPr>
              <a:spLocks noChangeArrowheads="1"/>
            </p:cNvSpPr>
            <p:nvPr/>
          </p:nvSpPr>
          <p:spPr bwMode="gray">
            <a:xfrm>
              <a:off x="2789" y="1625"/>
              <a:ext cx="907" cy="907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alpha val="32001"/>
                  </a:srgbClr>
                </a:gs>
                <a:gs pos="100000">
                  <a:srgbClr val="000000">
                    <a:alpha val="89998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20517" name="Oval 68"/>
            <p:cNvSpPr>
              <a:spLocks noChangeArrowheads="1"/>
            </p:cNvSpPr>
            <p:nvPr/>
          </p:nvSpPr>
          <p:spPr bwMode="gray">
            <a:xfrm>
              <a:off x="2849" y="1684"/>
              <a:ext cx="787" cy="788"/>
            </a:xfrm>
            <a:prstGeom prst="ellipse">
              <a:avLst/>
            </a:prstGeom>
            <a:gradFill rotWithShape="1">
              <a:gsLst>
                <a:gs pos="0">
                  <a:srgbClr val="475A5A"/>
                </a:gs>
                <a:gs pos="50000">
                  <a:srgbClr val="83A6A7"/>
                </a:gs>
                <a:gs pos="100000">
                  <a:srgbClr val="475A5A"/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 eaLnBrk="0" hangingPunct="0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20518" name="Oval 69"/>
            <p:cNvSpPr>
              <a:spLocks noChangeArrowheads="1"/>
            </p:cNvSpPr>
            <p:nvPr/>
          </p:nvSpPr>
          <p:spPr bwMode="gray">
            <a:xfrm>
              <a:off x="2849" y="1686"/>
              <a:ext cx="787" cy="788"/>
            </a:xfrm>
            <a:prstGeom prst="ellipse">
              <a:avLst/>
            </a:prstGeom>
            <a:gradFill rotWithShape="1">
              <a:gsLst>
                <a:gs pos="0">
                  <a:srgbClr val="53696A"/>
                </a:gs>
                <a:gs pos="100000">
                  <a:srgbClr val="83A6A7">
                    <a:alpha val="0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 eaLnBrk="0" hangingPunct="0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20519" name="Oval 70"/>
            <p:cNvSpPr>
              <a:spLocks noChangeArrowheads="1"/>
            </p:cNvSpPr>
            <p:nvPr/>
          </p:nvSpPr>
          <p:spPr bwMode="gray">
            <a:xfrm>
              <a:off x="2888" y="1724"/>
              <a:ext cx="709" cy="709"/>
            </a:xfrm>
            <a:prstGeom prst="ellipse">
              <a:avLst/>
            </a:prstGeom>
            <a:solidFill>
              <a:srgbClr val="000000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 eaLnBrk="0" hangingPunct="0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grpSp>
          <p:nvGrpSpPr>
            <p:cNvPr id="20520" name="Group 71"/>
            <p:cNvGrpSpPr>
              <a:grpSpLocks/>
            </p:cNvGrpSpPr>
            <p:nvPr/>
          </p:nvGrpSpPr>
          <p:grpSpPr bwMode="auto">
            <a:xfrm>
              <a:off x="2899" y="1735"/>
              <a:ext cx="687" cy="688"/>
              <a:chOff x="4166" y="1706"/>
              <a:chExt cx="1252" cy="1252"/>
            </a:xfrm>
          </p:grpSpPr>
          <p:sp>
            <p:nvSpPr>
              <p:cNvPr id="20521" name="Oval 72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20522" name="Oval 73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20523" name="Oval 74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20524" name="Oval 75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 eaLnBrk="0" hangingPunct="0"/>
                <a:endParaRPr lang="en-US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</p:grpSp>
      </p:grpSp>
      <p:sp>
        <p:nvSpPr>
          <p:cNvPr id="20498" name="Text Box 76"/>
          <p:cNvSpPr txBox="1">
            <a:spLocks noChangeArrowheads="1"/>
          </p:cNvSpPr>
          <p:nvPr/>
        </p:nvSpPr>
        <p:spPr bwMode="gray">
          <a:xfrm rot="3925970">
            <a:off x="862012" y="4235451"/>
            <a:ext cx="14255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rgbClr val="FFFFFF"/>
                </a:solidFill>
                <a:latin typeface="Arial" charset="0"/>
              </a:rPr>
              <a:t>Thêm chữ</a:t>
            </a:r>
          </a:p>
        </p:txBody>
      </p:sp>
      <p:sp>
        <p:nvSpPr>
          <p:cNvPr id="20499" name="Text Box 77"/>
          <p:cNvSpPr txBox="1">
            <a:spLocks noChangeArrowheads="1"/>
          </p:cNvSpPr>
          <p:nvPr/>
        </p:nvSpPr>
        <p:spPr bwMode="gray">
          <a:xfrm rot="3925970">
            <a:off x="1380332" y="3947319"/>
            <a:ext cx="10493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400" b="1">
                <a:solidFill>
                  <a:srgbClr val="FFFFFF"/>
                </a:solidFill>
                <a:latin typeface="Arial" charset="0"/>
              </a:rPr>
              <a:t>Thêm chữ</a:t>
            </a:r>
          </a:p>
        </p:txBody>
      </p:sp>
      <p:sp>
        <p:nvSpPr>
          <p:cNvPr id="20500" name="Text Box 84"/>
          <p:cNvSpPr txBox="1">
            <a:spLocks noChangeArrowheads="1"/>
          </p:cNvSpPr>
          <p:nvPr/>
        </p:nvSpPr>
        <p:spPr bwMode="auto">
          <a:xfrm>
            <a:off x="746125" y="1643063"/>
            <a:ext cx="7747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FFFF"/>
                </a:solidFill>
                <a:latin typeface="Verdana" pitchFamily="34" charset="0"/>
              </a:rPr>
              <a:t>2010</a:t>
            </a:r>
          </a:p>
        </p:txBody>
      </p:sp>
      <p:sp>
        <p:nvSpPr>
          <p:cNvPr id="20501" name="Text Box 85"/>
          <p:cNvSpPr txBox="1">
            <a:spLocks noChangeArrowheads="1"/>
          </p:cNvSpPr>
          <p:nvPr/>
        </p:nvSpPr>
        <p:spPr bwMode="auto">
          <a:xfrm>
            <a:off x="2736850" y="1643063"/>
            <a:ext cx="7747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FFFF"/>
                </a:solidFill>
                <a:latin typeface="Verdana" pitchFamily="34" charset="0"/>
              </a:rPr>
              <a:t>2011</a:t>
            </a:r>
          </a:p>
        </p:txBody>
      </p:sp>
      <p:sp>
        <p:nvSpPr>
          <p:cNvPr id="20502" name="Text Box 86"/>
          <p:cNvSpPr txBox="1">
            <a:spLocks noChangeArrowheads="1"/>
          </p:cNvSpPr>
          <p:nvPr/>
        </p:nvSpPr>
        <p:spPr bwMode="auto">
          <a:xfrm>
            <a:off x="4718050" y="1643063"/>
            <a:ext cx="7747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FFFF"/>
                </a:solidFill>
                <a:latin typeface="Verdana" pitchFamily="34" charset="0"/>
              </a:rPr>
              <a:t>2012</a:t>
            </a:r>
          </a:p>
        </p:txBody>
      </p:sp>
      <p:sp>
        <p:nvSpPr>
          <p:cNvPr id="20503" name="Text Box 87"/>
          <p:cNvSpPr txBox="1">
            <a:spLocks noChangeArrowheads="1"/>
          </p:cNvSpPr>
          <p:nvPr/>
        </p:nvSpPr>
        <p:spPr bwMode="auto">
          <a:xfrm>
            <a:off x="6705600" y="1600200"/>
            <a:ext cx="1063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b="1">
                <a:solidFill>
                  <a:srgbClr val="FFFFFF"/>
                </a:solidFill>
                <a:latin typeface="Verdana" pitchFamily="34" charset="0"/>
              </a:rPr>
              <a:t>2013</a:t>
            </a:r>
          </a:p>
        </p:txBody>
      </p:sp>
      <p:cxnSp>
        <p:nvCxnSpPr>
          <p:cNvPr id="20504" name="AutoShape 88"/>
          <p:cNvCxnSpPr>
            <a:cxnSpLocks noChangeShapeType="1"/>
            <a:stCxn id="20500" idx="3"/>
            <a:endCxn id="20501" idx="1"/>
          </p:cNvCxnSpPr>
          <p:nvPr/>
        </p:nvCxnSpPr>
        <p:spPr bwMode="auto">
          <a:xfrm>
            <a:off x="1520825" y="1827213"/>
            <a:ext cx="121602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20505" name="AutoShape 89"/>
          <p:cNvCxnSpPr>
            <a:cxnSpLocks noChangeShapeType="1"/>
            <a:stCxn id="20501" idx="3"/>
            <a:endCxn id="20502" idx="1"/>
          </p:cNvCxnSpPr>
          <p:nvPr/>
        </p:nvCxnSpPr>
        <p:spPr bwMode="auto">
          <a:xfrm>
            <a:off x="3511550" y="1827213"/>
            <a:ext cx="12065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20506" name="AutoShape 90"/>
          <p:cNvCxnSpPr>
            <a:cxnSpLocks noChangeShapeType="1"/>
            <a:stCxn id="20502" idx="3"/>
            <a:endCxn id="20503" idx="1"/>
          </p:cNvCxnSpPr>
          <p:nvPr/>
        </p:nvCxnSpPr>
        <p:spPr bwMode="auto">
          <a:xfrm>
            <a:off x="5492750" y="1827213"/>
            <a:ext cx="1212850" cy="3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8459" name="Chỗ dành sẵn cho Chân trang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i="1" smtClean="0">
                <a:solidFill>
                  <a:srgbClr val="FFFFFF"/>
                </a:solidFill>
                <a:latin typeface="Arial" charset="0"/>
              </a:rPr>
              <a:t>www.website.com</a:t>
            </a:r>
          </a:p>
        </p:txBody>
      </p:sp>
      <p:sp>
        <p:nvSpPr>
          <p:cNvPr id="20508" name="Text Box 76"/>
          <p:cNvSpPr txBox="1">
            <a:spLocks noChangeArrowheads="1"/>
          </p:cNvSpPr>
          <p:nvPr/>
        </p:nvSpPr>
        <p:spPr bwMode="gray">
          <a:xfrm rot="3925970">
            <a:off x="2825750" y="4235451"/>
            <a:ext cx="14255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rgbClr val="FFFFFF"/>
                </a:solidFill>
                <a:latin typeface="Arial" charset="0"/>
              </a:rPr>
              <a:t>Thêm chữ</a:t>
            </a:r>
          </a:p>
        </p:txBody>
      </p:sp>
      <p:sp>
        <p:nvSpPr>
          <p:cNvPr id="20509" name="Text Box 77"/>
          <p:cNvSpPr txBox="1">
            <a:spLocks noChangeArrowheads="1"/>
          </p:cNvSpPr>
          <p:nvPr/>
        </p:nvSpPr>
        <p:spPr bwMode="gray">
          <a:xfrm rot="3925970">
            <a:off x="3344069" y="3947319"/>
            <a:ext cx="10493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400" b="1">
                <a:solidFill>
                  <a:srgbClr val="FFFFFF"/>
                </a:solidFill>
                <a:latin typeface="Arial" charset="0"/>
              </a:rPr>
              <a:t>Thêm chữ</a:t>
            </a:r>
          </a:p>
        </p:txBody>
      </p:sp>
      <p:sp>
        <p:nvSpPr>
          <p:cNvPr id="20510" name="Text Box 76"/>
          <p:cNvSpPr txBox="1">
            <a:spLocks noChangeArrowheads="1"/>
          </p:cNvSpPr>
          <p:nvPr/>
        </p:nvSpPr>
        <p:spPr bwMode="gray">
          <a:xfrm rot="3925970">
            <a:off x="4899025" y="4235451"/>
            <a:ext cx="14255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rgbClr val="FFFFFF"/>
                </a:solidFill>
                <a:latin typeface="Arial" charset="0"/>
              </a:rPr>
              <a:t>Thêm chữ</a:t>
            </a:r>
          </a:p>
        </p:txBody>
      </p:sp>
      <p:sp>
        <p:nvSpPr>
          <p:cNvPr id="20511" name="Text Box 77"/>
          <p:cNvSpPr txBox="1">
            <a:spLocks noChangeArrowheads="1"/>
          </p:cNvSpPr>
          <p:nvPr/>
        </p:nvSpPr>
        <p:spPr bwMode="gray">
          <a:xfrm rot="3925970">
            <a:off x="5417344" y="3947319"/>
            <a:ext cx="10493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400" b="1">
                <a:solidFill>
                  <a:srgbClr val="FFFFFF"/>
                </a:solidFill>
                <a:latin typeface="Arial" charset="0"/>
              </a:rPr>
              <a:t>Thêm chữ</a:t>
            </a:r>
          </a:p>
        </p:txBody>
      </p:sp>
      <p:sp>
        <p:nvSpPr>
          <p:cNvPr id="20512" name="Text Box 76"/>
          <p:cNvSpPr txBox="1">
            <a:spLocks noChangeArrowheads="1"/>
          </p:cNvSpPr>
          <p:nvPr/>
        </p:nvSpPr>
        <p:spPr bwMode="gray">
          <a:xfrm rot="3925970">
            <a:off x="7073900" y="4235451"/>
            <a:ext cx="14255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rgbClr val="FFFFFF"/>
                </a:solidFill>
                <a:latin typeface="Arial" charset="0"/>
              </a:rPr>
              <a:t>Thêm chữ</a:t>
            </a:r>
          </a:p>
        </p:txBody>
      </p:sp>
      <p:sp>
        <p:nvSpPr>
          <p:cNvPr id="20513" name="Text Box 77"/>
          <p:cNvSpPr txBox="1">
            <a:spLocks noChangeArrowheads="1"/>
          </p:cNvSpPr>
          <p:nvPr/>
        </p:nvSpPr>
        <p:spPr bwMode="gray">
          <a:xfrm rot="3925970">
            <a:off x="7592219" y="3947319"/>
            <a:ext cx="10493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400" b="1">
                <a:solidFill>
                  <a:srgbClr val="FFFFFF"/>
                </a:solidFill>
                <a:latin typeface="Arial" charset="0"/>
              </a:rPr>
              <a:t>Thêm chữ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590800"/>
            <a:ext cx="6078538" cy="482600"/>
          </a:xfrm>
        </p:spPr>
        <p:txBody>
          <a:bodyPr/>
          <a:lstStyle/>
          <a:p>
            <a:pPr eaLnBrk="1" hangingPunct="1"/>
            <a:r>
              <a:rPr lang="en-US" i="1" smtClean="0"/>
              <a:t>www.website.com</a:t>
            </a:r>
          </a:p>
        </p:txBody>
      </p:sp>
      <p:sp>
        <p:nvSpPr>
          <p:cNvPr id="21507" name="WordArt 7"/>
          <p:cNvSpPr>
            <a:spLocks noChangeArrowheads="1" noChangeShapeType="1" noTextEdit="1"/>
          </p:cNvSpPr>
          <p:nvPr/>
        </p:nvSpPr>
        <p:spPr bwMode="gray">
          <a:xfrm>
            <a:off x="609600" y="1600200"/>
            <a:ext cx="4876800" cy="8382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vi-VN" sz="5400" b="1" kern="10">
                <a:ln w="28575">
                  <a:solidFill>
                    <a:srgbClr val="FFFF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A2068"/>
                    </a:gs>
                    <a:gs pos="100000">
                      <a:srgbClr val="2F7ADF"/>
                    </a:gs>
                  </a:gsLst>
                  <a:lin ang="5400000" scaled="1"/>
                </a:gradFill>
                <a:effectLst>
                  <a:outerShdw dist="107763" dir="2700000" algn="ctr" rotWithShape="0">
                    <a:srgbClr val="000000">
                      <a:alpha val="50000"/>
                    </a:srgbClr>
                  </a:outerShdw>
                </a:effectLst>
                <a:latin typeface="Verdana"/>
                <a:ea typeface="Verdana"/>
                <a:cs typeface="Verdana"/>
              </a:rPr>
              <a:t>CẢM ƠN!</a:t>
            </a:r>
            <a:endParaRPr lang="en-US" sz="5400" b="1" kern="10">
              <a:ln w="28575">
                <a:solidFill>
                  <a:srgbClr val="FFFF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A2068"/>
                  </a:gs>
                  <a:gs pos="100000">
                    <a:srgbClr val="2F7ADF"/>
                  </a:gs>
                </a:gsLst>
                <a:lin ang="5400000" scaled="1"/>
              </a:gradFill>
              <a:effectLst>
                <a:outerShdw dist="107763" dir="2700000" algn="ctr" rotWithShape="0">
                  <a:srgbClr val="000000">
                    <a:alpha val="50000"/>
                  </a:srgbClr>
                </a:outerShdw>
              </a:effectLst>
              <a:latin typeface="Verdana"/>
              <a:ea typeface="Verdana"/>
              <a:cs typeface="Verdana"/>
            </a:endParaRPr>
          </a:p>
        </p:txBody>
      </p:sp>
      <p:sp>
        <p:nvSpPr>
          <p:cNvPr id="21508" name="Text Box 8"/>
          <p:cNvSpPr txBox="1">
            <a:spLocks noChangeArrowheads="1"/>
          </p:cNvSpPr>
          <p:nvPr/>
        </p:nvSpPr>
        <p:spPr bwMode="gray">
          <a:xfrm>
            <a:off x="5334000" y="6394450"/>
            <a:ext cx="3276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1200" i="1">
                <a:solidFill>
                  <a:srgbClr val="FFFFFF"/>
                </a:solidFill>
                <a:latin typeface="Arial" charset="0"/>
              </a:rPr>
              <a:t>“Thêm Slogan 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ủ đề của Office">
  <a:themeElements>
    <a:clrScheme name="Văn phòng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ăn phòng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ăn phò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db2004218d">
  <a:themeElements>
    <a:clrScheme name="217tgp_cube_dark 3">
      <a:dk1>
        <a:srgbClr val="969696"/>
      </a:dk1>
      <a:lt1>
        <a:srgbClr val="FFFFFF"/>
      </a:lt1>
      <a:dk2>
        <a:srgbClr val="0A2068"/>
      </a:dk2>
      <a:lt2>
        <a:srgbClr val="85D9F7"/>
      </a:lt2>
      <a:accent1>
        <a:srgbClr val="5AB14B"/>
      </a:accent1>
      <a:accent2>
        <a:srgbClr val="2F7ADF"/>
      </a:accent2>
      <a:accent3>
        <a:srgbClr val="AAABB9"/>
      </a:accent3>
      <a:accent4>
        <a:srgbClr val="DADADA"/>
      </a:accent4>
      <a:accent5>
        <a:srgbClr val="B5D5B1"/>
      </a:accent5>
      <a:accent6>
        <a:srgbClr val="2A6ECA"/>
      </a:accent6>
      <a:hlink>
        <a:srgbClr val="8A52C8"/>
      </a:hlink>
      <a:folHlink>
        <a:srgbClr val="DD8739"/>
      </a:folHlink>
    </a:clrScheme>
    <a:fontScheme name="217tgp_cube_da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Văn phò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accent2">
                <a:gamma/>
                <a:shade val="46275"/>
                <a:invGamma/>
              </a:schemeClr>
            </a:gs>
            <a:gs pos="50000">
              <a:schemeClr val="accent2"/>
            </a:gs>
            <a:gs pos="100000">
              <a:schemeClr val="accent2">
                <a:gamma/>
                <a:shade val="46275"/>
                <a:invGamma/>
              </a:schemeClr>
            </a:gs>
          </a:gsLst>
          <a:lin ang="0" scaled="1"/>
        </a:gra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accent2">
                <a:gamma/>
                <a:shade val="46275"/>
                <a:invGamma/>
              </a:schemeClr>
            </a:gs>
            <a:gs pos="50000">
              <a:schemeClr val="accent2"/>
            </a:gs>
            <a:gs pos="100000">
              <a:schemeClr val="accent2">
                <a:gamma/>
                <a:shade val="46275"/>
                <a:invGamma/>
              </a:schemeClr>
            </a:gs>
          </a:gsLst>
          <a:lin ang="0" scaled="1"/>
        </a:gra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217tgp_cube_dark 1">
        <a:dk1>
          <a:srgbClr val="969696"/>
        </a:dk1>
        <a:lt1>
          <a:srgbClr val="FFFFFF"/>
        </a:lt1>
        <a:dk2>
          <a:srgbClr val="005E5C"/>
        </a:dk2>
        <a:lt2>
          <a:srgbClr val="DAEEA2"/>
        </a:lt2>
        <a:accent1>
          <a:srgbClr val="238FD9"/>
        </a:accent1>
        <a:accent2>
          <a:srgbClr val="43A98E"/>
        </a:accent2>
        <a:accent3>
          <a:srgbClr val="AAB6B5"/>
        </a:accent3>
        <a:accent4>
          <a:srgbClr val="DADADA"/>
        </a:accent4>
        <a:accent5>
          <a:srgbClr val="ACC6E9"/>
        </a:accent5>
        <a:accent6>
          <a:srgbClr val="3C9980"/>
        </a:accent6>
        <a:hlink>
          <a:srgbClr val="D8A642"/>
        </a:hlink>
        <a:folHlink>
          <a:srgbClr val="B3703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7tgp_cube_dark 2">
        <a:dk1>
          <a:srgbClr val="969696"/>
        </a:dk1>
        <a:lt1>
          <a:srgbClr val="FFFFFF"/>
        </a:lt1>
        <a:dk2>
          <a:srgbClr val="3F1F53"/>
        </a:dk2>
        <a:lt2>
          <a:srgbClr val="F3CC9D"/>
        </a:lt2>
        <a:accent1>
          <a:srgbClr val="557FE7"/>
        </a:accent1>
        <a:accent2>
          <a:srgbClr val="EB6363"/>
        </a:accent2>
        <a:accent3>
          <a:srgbClr val="AFABB3"/>
        </a:accent3>
        <a:accent4>
          <a:srgbClr val="DADADA"/>
        </a:accent4>
        <a:accent5>
          <a:srgbClr val="B4C0F1"/>
        </a:accent5>
        <a:accent6>
          <a:srgbClr val="D55959"/>
        </a:accent6>
        <a:hlink>
          <a:srgbClr val="9351C9"/>
        </a:hlink>
        <a:folHlink>
          <a:srgbClr val="3EB2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7tgp_cube_dark 3">
        <a:dk1>
          <a:srgbClr val="969696"/>
        </a:dk1>
        <a:lt1>
          <a:srgbClr val="FFFFFF"/>
        </a:lt1>
        <a:dk2>
          <a:srgbClr val="0A2068"/>
        </a:dk2>
        <a:lt2>
          <a:srgbClr val="85D9F7"/>
        </a:lt2>
        <a:accent1>
          <a:srgbClr val="5AB14B"/>
        </a:accent1>
        <a:accent2>
          <a:srgbClr val="2F7ADF"/>
        </a:accent2>
        <a:accent3>
          <a:srgbClr val="AAABB9"/>
        </a:accent3>
        <a:accent4>
          <a:srgbClr val="DADADA"/>
        </a:accent4>
        <a:accent5>
          <a:srgbClr val="B5D5B1"/>
        </a:accent5>
        <a:accent6>
          <a:srgbClr val="2A6ECA"/>
        </a:accent6>
        <a:hlink>
          <a:srgbClr val="8A52C8"/>
        </a:hlink>
        <a:folHlink>
          <a:srgbClr val="DD873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95</Words>
  <Application>Microsoft Office PowerPoint</Application>
  <PresentationFormat>On-screen Show (4:3)</PresentationFormat>
  <Paragraphs>44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Chủ đề của Office</vt:lpstr>
      <vt:lpstr>cdb2004218d</vt:lpstr>
      <vt:lpstr>Mẫu PowerPoint</vt:lpstr>
      <vt:lpstr>Sơ đồ khối</vt:lpstr>
      <vt:lpstr>Sơ đồ khối</vt:lpstr>
      <vt:lpstr>Sơ đồ khối</vt:lpstr>
      <vt:lpstr>Sơ đồ khối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Carcassonno</dc:creator>
  <cp:lastModifiedBy>Windows User</cp:lastModifiedBy>
  <cp:revision>7</cp:revision>
  <dcterms:created xsi:type="dcterms:W3CDTF">2013-03-30T05:37:07Z</dcterms:created>
  <dcterms:modified xsi:type="dcterms:W3CDTF">2015-05-22T15:46:54Z</dcterms:modified>
</cp:coreProperties>
</file>