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65" r:id="rId3"/>
    <p:sldId id="257" r:id="rId4"/>
    <p:sldId id="261" r:id="rId5"/>
    <p:sldId id="262" r:id="rId6"/>
    <p:sldId id="263" r:id="rId7"/>
    <p:sldId id="267" r:id="rId8"/>
    <p:sldId id="266" r:id="rId9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BBC00"/>
    <a:srgbClr val="006699"/>
    <a:srgbClr val="0066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Objects="1">
      <p:cViewPr varScale="1">
        <p:scale>
          <a:sx n="69" d="100"/>
          <a:sy n="69" d="100"/>
        </p:scale>
        <p:origin x="-1416" y="-96"/>
      </p:cViewPr>
      <p:guideLst>
        <p:guide orient="horz" pos="2142"/>
        <p:guide pos="2880"/>
      </p:guideLst>
    </p:cSldViewPr>
  </p:slideViewPr>
  <p:notesTextViewPr>
    <p:cViewPr>
      <p:scale>
        <a:sx n="66" d="100"/>
        <a:sy n="66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13D702B-F7C7-4C9A-84C4-FA02C2CC7DCA}" type="doc">
      <dgm:prSet loTypeId="urn:microsoft.com/office/officeart/2005/8/layout/radial6" loCatId="cycle" qsTypeId="urn:microsoft.com/office/officeart/2005/8/quickstyle/3d1" qsCatId="3D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0DAFD599-CFDC-4CB9-BB14-23138F35C917}">
      <dgm:prSet phldrT="[Text]" custT="1"/>
      <dgm:spPr>
        <a:gradFill rotWithShape="0">
          <a:gsLst>
            <a:gs pos="0">
              <a:srgbClr val="9BBB59">
                <a:hueOff val="0"/>
                <a:satOff val="0"/>
                <a:alphaOff val="0"/>
                <a:shade val="51000"/>
                <a:satMod val="130000"/>
                <a:lumMod val="59000"/>
              </a:srgbClr>
            </a:gs>
            <a:gs pos="80000">
              <a:srgbClr val="9BBB59">
                <a:hueOff val="0"/>
                <a:satOff val="0"/>
                <a:alphaOff val="0"/>
                <a:shade val="93000"/>
                <a:satMod val="130000"/>
                <a:lumMod val="86000"/>
              </a:srgbClr>
            </a:gs>
            <a:gs pos="100000">
              <a:srgbClr val="9BBB59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>
            <a:rot lat="0" lon="0" rev="20400000"/>
          </a:lightRig>
        </a:scene3d>
        <a:sp3d prstMaterial="plastic">
          <a:bevelT w="3810000" h="2540000" prst="artDeco"/>
        </a:sp3d>
      </dgm:spPr>
      <dgm:t>
        <a:bodyPr/>
        <a:lstStyle/>
        <a:p>
          <a:r>
            <a:rPr lang="en-US" sz="2800" b="1" smtClean="0">
              <a:solidFill>
                <a:schemeClr val="bg1"/>
              </a:solidFill>
              <a:effectLst>
                <a:outerShdw blurRad="50800" dist="50800" algn="l" rotWithShape="0">
                  <a:prstClr val="black"/>
                </a:outerShdw>
              </a:effectLst>
              <a:latin typeface="Times New Roman" pitchFamily="18" charset="0"/>
              <a:ea typeface="+mn-ea"/>
              <a:cs typeface="Times New Roman" pitchFamily="18" charset="0"/>
            </a:rPr>
            <a:t>Nội dung</a:t>
          </a:r>
          <a:endParaRPr lang="en-US" sz="2800" b="1" dirty="0">
            <a:solidFill>
              <a:schemeClr val="bg1"/>
            </a:solidFill>
            <a:effectLst>
              <a:outerShdw blurRad="50800" dist="50800" algn="l" rotWithShape="0">
                <a:prstClr val="black"/>
              </a:outerShdw>
            </a:effectLst>
            <a:latin typeface="Times New Roman" pitchFamily="18" charset="0"/>
            <a:ea typeface="+mn-ea"/>
            <a:cs typeface="Times New Roman" pitchFamily="18" charset="0"/>
          </a:endParaRPr>
        </a:p>
      </dgm:t>
    </dgm:pt>
    <dgm:pt modelId="{5A4F46AA-E4C1-445D-9624-DD65ED159DF6}" type="parTrans" cxnId="{D7B4A36F-D968-436A-B72B-7BF8CB58E993}">
      <dgm:prSet/>
      <dgm:spPr/>
      <dgm:t>
        <a:bodyPr/>
        <a:lstStyle/>
        <a:p>
          <a:endParaRPr lang="en-US">
            <a:latin typeface="Times New Roman" pitchFamily="18" charset="0"/>
            <a:cs typeface="Times New Roman" pitchFamily="18" charset="0"/>
          </a:endParaRPr>
        </a:p>
      </dgm:t>
    </dgm:pt>
    <dgm:pt modelId="{3C1CB08C-C136-4ACA-86DE-2C0FA04B79F1}" type="sibTrans" cxnId="{D7B4A36F-D968-436A-B72B-7BF8CB58E993}">
      <dgm:prSet/>
      <dgm:spPr/>
      <dgm:t>
        <a:bodyPr/>
        <a:lstStyle/>
        <a:p>
          <a:endParaRPr lang="en-US">
            <a:latin typeface="Times New Roman" pitchFamily="18" charset="0"/>
            <a:cs typeface="Times New Roman" pitchFamily="18" charset="0"/>
          </a:endParaRPr>
        </a:p>
      </dgm:t>
    </dgm:pt>
    <dgm:pt modelId="{7348FF48-6573-4347-B135-D8B86211BBA5}">
      <dgm:prSet phldrT="[Text]" custT="1"/>
      <dgm:spPr>
        <a:xfrm>
          <a:off x="3074003" y="1211"/>
          <a:ext cx="1319592" cy="1319592"/>
        </a:xfrm>
        <a:gradFill rotWithShape="0">
          <a:gsLst>
            <a:gs pos="0">
              <a:srgbClr val="8064A2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8064A2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8064A2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gm:spPr>
      <dgm:t>
        <a:bodyPr/>
        <a:lstStyle/>
        <a:p>
          <a:r>
            <a:rPr lang="en-US" sz="2400" b="1" smtClean="0">
              <a:solidFill>
                <a:sysClr val="window" lastClr="FFFFFF"/>
              </a:solidFill>
              <a:latin typeface="Times New Roman" pitchFamily="18" charset="0"/>
              <a:ea typeface="+mn-ea"/>
              <a:cs typeface="Times New Roman" pitchFamily="18" charset="0"/>
            </a:rPr>
            <a:t>Chữ</a:t>
          </a:r>
          <a:endParaRPr lang="en-US" sz="2400" b="1" dirty="0">
            <a:solidFill>
              <a:sysClr val="window" lastClr="FFFFFF"/>
            </a:solidFill>
            <a:latin typeface="Times New Roman" pitchFamily="18" charset="0"/>
            <a:ea typeface="+mn-ea"/>
            <a:cs typeface="Times New Roman" pitchFamily="18" charset="0"/>
          </a:endParaRPr>
        </a:p>
      </dgm:t>
    </dgm:pt>
    <dgm:pt modelId="{376B1D05-569D-493A-AB3E-4890D54B522F}" type="parTrans" cxnId="{8422202C-E9DB-4C7C-93DB-26096FCFE0EF}">
      <dgm:prSet/>
      <dgm:spPr/>
      <dgm:t>
        <a:bodyPr/>
        <a:lstStyle/>
        <a:p>
          <a:endParaRPr lang="en-US">
            <a:latin typeface="Times New Roman" pitchFamily="18" charset="0"/>
            <a:cs typeface="Times New Roman" pitchFamily="18" charset="0"/>
          </a:endParaRPr>
        </a:p>
      </dgm:t>
    </dgm:pt>
    <dgm:pt modelId="{7509A90B-9C0C-46C2-89C2-BC49D304A4D7}" type="sibTrans" cxnId="{8422202C-E9DB-4C7C-93DB-26096FCFE0EF}">
      <dgm:prSet/>
      <dgm:spPr>
        <a:xfrm>
          <a:off x="1684283" y="613502"/>
          <a:ext cx="4099032" cy="4099032"/>
        </a:xfrm>
        <a:gradFill rotWithShape="0">
          <a:gsLst>
            <a:gs pos="0">
              <a:srgbClr val="8064A2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8064A2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8064A2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gm:spPr>
      <dgm:t>
        <a:bodyPr/>
        <a:lstStyle/>
        <a:p>
          <a:endParaRPr lang="en-US">
            <a:latin typeface="Times New Roman" pitchFamily="18" charset="0"/>
            <a:cs typeface="Times New Roman" pitchFamily="18" charset="0"/>
          </a:endParaRPr>
        </a:p>
      </dgm:t>
    </dgm:pt>
    <dgm:pt modelId="{309EC081-C14F-4365-AB5E-77C8177ED14E}">
      <dgm:prSet phldrT="[Text]" custT="1"/>
      <dgm:spPr>
        <a:xfrm>
          <a:off x="4978029" y="1384567"/>
          <a:ext cx="1319592" cy="1319592"/>
        </a:xfrm>
        <a:gradFill rotWithShape="0">
          <a:gsLst>
            <a:gs pos="0">
              <a:srgbClr val="8064A2">
                <a:hueOff val="-1116192"/>
                <a:satOff val="6725"/>
                <a:lumOff val="539"/>
                <a:alphaOff val="0"/>
                <a:shade val="51000"/>
                <a:satMod val="130000"/>
              </a:srgbClr>
            </a:gs>
            <a:gs pos="80000">
              <a:srgbClr val="8064A2">
                <a:hueOff val="-1116192"/>
                <a:satOff val="6725"/>
                <a:lumOff val="539"/>
                <a:alphaOff val="0"/>
                <a:shade val="93000"/>
                <a:satMod val="130000"/>
              </a:srgbClr>
            </a:gs>
            <a:gs pos="100000">
              <a:srgbClr val="8064A2">
                <a:hueOff val="-1116192"/>
                <a:satOff val="6725"/>
                <a:lumOff val="539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gm:spPr>
      <dgm:t>
        <a:bodyPr/>
        <a:lstStyle/>
        <a:p>
          <a:r>
            <a:rPr lang="en-US" sz="2400" b="1" smtClean="0">
              <a:solidFill>
                <a:sysClr val="window" lastClr="FFFFFF"/>
              </a:solidFill>
              <a:latin typeface="Times New Roman" pitchFamily="18" charset="0"/>
              <a:ea typeface="+mn-ea"/>
              <a:cs typeface="Times New Roman" pitchFamily="18" charset="0"/>
            </a:rPr>
            <a:t>Chữ</a:t>
          </a:r>
          <a:endParaRPr lang="en-US" sz="2400" b="1" dirty="0">
            <a:solidFill>
              <a:sysClr val="window" lastClr="FFFFFF"/>
            </a:solidFill>
            <a:latin typeface="Times New Roman" pitchFamily="18" charset="0"/>
            <a:ea typeface="+mn-ea"/>
            <a:cs typeface="Times New Roman" pitchFamily="18" charset="0"/>
          </a:endParaRPr>
        </a:p>
      </dgm:t>
    </dgm:pt>
    <dgm:pt modelId="{DFFC468D-66D5-4E43-90B9-00B9C5E877F8}" type="parTrans" cxnId="{DCC83300-AAEF-4717-882A-4DE3459B07BB}">
      <dgm:prSet/>
      <dgm:spPr/>
      <dgm:t>
        <a:bodyPr/>
        <a:lstStyle/>
        <a:p>
          <a:endParaRPr lang="en-US">
            <a:latin typeface="Times New Roman" pitchFamily="18" charset="0"/>
            <a:cs typeface="Times New Roman" pitchFamily="18" charset="0"/>
          </a:endParaRPr>
        </a:p>
      </dgm:t>
    </dgm:pt>
    <dgm:pt modelId="{068F367B-FE5B-4CF0-AB68-9BB59907461F}" type="sibTrans" cxnId="{DCC83300-AAEF-4717-882A-4DE3459B07BB}">
      <dgm:prSet/>
      <dgm:spPr>
        <a:xfrm>
          <a:off x="1684283" y="613502"/>
          <a:ext cx="4099032" cy="4099032"/>
        </a:xfrm>
        <a:gradFill rotWithShape="0">
          <a:gsLst>
            <a:gs pos="0">
              <a:srgbClr val="8064A2">
                <a:hueOff val="-1116192"/>
                <a:satOff val="6725"/>
                <a:lumOff val="539"/>
                <a:alphaOff val="0"/>
                <a:shade val="51000"/>
                <a:satMod val="130000"/>
              </a:srgbClr>
            </a:gs>
            <a:gs pos="80000">
              <a:srgbClr val="8064A2">
                <a:hueOff val="-1116192"/>
                <a:satOff val="6725"/>
                <a:lumOff val="539"/>
                <a:alphaOff val="0"/>
                <a:shade val="93000"/>
                <a:satMod val="130000"/>
              </a:srgbClr>
            </a:gs>
            <a:gs pos="100000">
              <a:srgbClr val="8064A2">
                <a:hueOff val="-1116192"/>
                <a:satOff val="6725"/>
                <a:lumOff val="539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gm:spPr>
      <dgm:t>
        <a:bodyPr/>
        <a:lstStyle/>
        <a:p>
          <a:endParaRPr lang="en-US">
            <a:latin typeface="Times New Roman" pitchFamily="18" charset="0"/>
            <a:cs typeface="Times New Roman" pitchFamily="18" charset="0"/>
          </a:endParaRPr>
        </a:p>
      </dgm:t>
    </dgm:pt>
    <dgm:pt modelId="{E5F65EE9-4861-48C0-B22F-FF8A3CAD33D7}">
      <dgm:prSet phldrT="[Text]" custT="1"/>
      <dgm:spPr>
        <a:xfrm>
          <a:off x="4250756" y="3622883"/>
          <a:ext cx="1319592" cy="1319592"/>
        </a:xfrm>
        <a:gradFill rotWithShape="0">
          <a:gsLst>
            <a:gs pos="0">
              <a:srgbClr val="8064A2">
                <a:hueOff val="-2232385"/>
                <a:satOff val="13449"/>
                <a:lumOff val="1078"/>
                <a:alphaOff val="0"/>
                <a:shade val="51000"/>
                <a:satMod val="130000"/>
              </a:srgbClr>
            </a:gs>
            <a:gs pos="80000">
              <a:srgbClr val="8064A2">
                <a:hueOff val="-2232385"/>
                <a:satOff val="13449"/>
                <a:lumOff val="1078"/>
                <a:alphaOff val="0"/>
                <a:shade val="93000"/>
                <a:satMod val="130000"/>
              </a:srgbClr>
            </a:gs>
            <a:gs pos="100000">
              <a:srgbClr val="8064A2">
                <a:hueOff val="-2232385"/>
                <a:satOff val="13449"/>
                <a:lumOff val="1078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gm:spPr>
      <dgm:t>
        <a:bodyPr/>
        <a:lstStyle/>
        <a:p>
          <a:r>
            <a:rPr lang="en-US" sz="2400" b="1" smtClean="0">
              <a:solidFill>
                <a:sysClr val="window" lastClr="FFFFFF"/>
              </a:solidFill>
              <a:latin typeface="Times New Roman" pitchFamily="18" charset="0"/>
              <a:ea typeface="+mn-ea"/>
              <a:cs typeface="Times New Roman" pitchFamily="18" charset="0"/>
            </a:rPr>
            <a:t>Chữ</a:t>
          </a:r>
          <a:endParaRPr lang="en-US" sz="2400" dirty="0">
            <a:solidFill>
              <a:sysClr val="window" lastClr="FFFFFF"/>
            </a:solidFill>
            <a:latin typeface="Times New Roman" pitchFamily="18" charset="0"/>
            <a:ea typeface="+mn-ea"/>
            <a:cs typeface="Times New Roman" pitchFamily="18" charset="0"/>
          </a:endParaRPr>
        </a:p>
      </dgm:t>
    </dgm:pt>
    <dgm:pt modelId="{4FA9561C-4ACD-4E03-A8B2-132F4717A5BB}" type="parTrans" cxnId="{C61AB2F8-DA48-4F4D-82E6-C16D7775BB8C}">
      <dgm:prSet/>
      <dgm:spPr/>
      <dgm:t>
        <a:bodyPr/>
        <a:lstStyle/>
        <a:p>
          <a:endParaRPr lang="en-US">
            <a:latin typeface="Times New Roman" pitchFamily="18" charset="0"/>
            <a:cs typeface="Times New Roman" pitchFamily="18" charset="0"/>
          </a:endParaRPr>
        </a:p>
      </dgm:t>
    </dgm:pt>
    <dgm:pt modelId="{D7319E4B-CB1C-4928-8C05-382E9C35EC3D}" type="sibTrans" cxnId="{C61AB2F8-DA48-4F4D-82E6-C16D7775BB8C}">
      <dgm:prSet/>
      <dgm:spPr>
        <a:xfrm>
          <a:off x="1684283" y="613502"/>
          <a:ext cx="4099032" cy="4099032"/>
        </a:xfrm>
        <a:gradFill rotWithShape="0">
          <a:gsLst>
            <a:gs pos="0">
              <a:srgbClr val="8064A2">
                <a:hueOff val="-2232385"/>
                <a:satOff val="13449"/>
                <a:lumOff val="1078"/>
                <a:alphaOff val="0"/>
                <a:shade val="51000"/>
                <a:satMod val="130000"/>
              </a:srgbClr>
            </a:gs>
            <a:gs pos="80000">
              <a:srgbClr val="8064A2">
                <a:hueOff val="-2232385"/>
                <a:satOff val="13449"/>
                <a:lumOff val="1078"/>
                <a:alphaOff val="0"/>
                <a:shade val="93000"/>
                <a:satMod val="130000"/>
              </a:srgbClr>
            </a:gs>
            <a:gs pos="100000">
              <a:srgbClr val="8064A2">
                <a:hueOff val="-2232385"/>
                <a:satOff val="13449"/>
                <a:lumOff val="1078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gm:spPr>
      <dgm:t>
        <a:bodyPr/>
        <a:lstStyle/>
        <a:p>
          <a:endParaRPr lang="en-US">
            <a:latin typeface="Times New Roman" pitchFamily="18" charset="0"/>
            <a:cs typeface="Times New Roman" pitchFamily="18" charset="0"/>
          </a:endParaRPr>
        </a:p>
      </dgm:t>
    </dgm:pt>
    <dgm:pt modelId="{EB8E0D4E-3DBD-4F10-88D0-285F11854C32}">
      <dgm:prSet phldrT="[Text]" custT="1"/>
      <dgm:spPr>
        <a:xfrm>
          <a:off x="1897251" y="3622883"/>
          <a:ext cx="1319592" cy="1319592"/>
        </a:xfrm>
        <a:gradFill rotWithShape="0">
          <a:gsLst>
            <a:gs pos="0">
              <a:srgbClr val="8064A2">
                <a:hueOff val="-3348577"/>
                <a:satOff val="20174"/>
                <a:lumOff val="1617"/>
                <a:alphaOff val="0"/>
                <a:shade val="51000"/>
                <a:satMod val="130000"/>
              </a:srgbClr>
            </a:gs>
            <a:gs pos="80000">
              <a:srgbClr val="8064A2">
                <a:hueOff val="-3348577"/>
                <a:satOff val="20174"/>
                <a:lumOff val="1617"/>
                <a:alphaOff val="0"/>
                <a:shade val="93000"/>
                <a:satMod val="130000"/>
              </a:srgbClr>
            </a:gs>
            <a:gs pos="100000">
              <a:srgbClr val="8064A2">
                <a:hueOff val="-3348577"/>
                <a:satOff val="20174"/>
                <a:lumOff val="1617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gm:spPr>
      <dgm:t>
        <a:bodyPr/>
        <a:lstStyle/>
        <a:p>
          <a:r>
            <a:rPr lang="en-US" sz="2400" b="1" smtClean="0">
              <a:solidFill>
                <a:sysClr val="window" lastClr="FFFFFF"/>
              </a:solidFill>
              <a:latin typeface="Times New Roman" pitchFamily="18" charset="0"/>
              <a:ea typeface="+mn-ea"/>
              <a:cs typeface="Times New Roman" pitchFamily="18" charset="0"/>
            </a:rPr>
            <a:t>Chữ</a:t>
          </a:r>
          <a:endParaRPr lang="en-US" sz="2400" dirty="0">
            <a:solidFill>
              <a:sysClr val="window" lastClr="FFFFFF"/>
            </a:solidFill>
            <a:latin typeface="Times New Roman" pitchFamily="18" charset="0"/>
            <a:ea typeface="+mn-ea"/>
            <a:cs typeface="Times New Roman" pitchFamily="18" charset="0"/>
          </a:endParaRPr>
        </a:p>
      </dgm:t>
    </dgm:pt>
    <dgm:pt modelId="{4920267B-0BBB-409E-A38E-E400901F5874}" type="parTrans" cxnId="{376A158E-4F66-4D4B-B492-561FC073C612}">
      <dgm:prSet/>
      <dgm:spPr/>
      <dgm:t>
        <a:bodyPr/>
        <a:lstStyle/>
        <a:p>
          <a:endParaRPr lang="en-US">
            <a:latin typeface="Times New Roman" pitchFamily="18" charset="0"/>
            <a:cs typeface="Times New Roman" pitchFamily="18" charset="0"/>
          </a:endParaRPr>
        </a:p>
      </dgm:t>
    </dgm:pt>
    <dgm:pt modelId="{30DE4276-D14B-4A34-9A55-D04CAB5D0A1D}" type="sibTrans" cxnId="{376A158E-4F66-4D4B-B492-561FC073C612}">
      <dgm:prSet/>
      <dgm:spPr>
        <a:xfrm>
          <a:off x="1684283" y="613502"/>
          <a:ext cx="4099032" cy="4099032"/>
        </a:xfrm>
        <a:gradFill rotWithShape="0">
          <a:gsLst>
            <a:gs pos="0">
              <a:srgbClr val="8064A2">
                <a:hueOff val="-3348577"/>
                <a:satOff val="20174"/>
                <a:lumOff val="1617"/>
                <a:alphaOff val="0"/>
                <a:shade val="51000"/>
                <a:satMod val="130000"/>
              </a:srgbClr>
            </a:gs>
            <a:gs pos="80000">
              <a:srgbClr val="8064A2">
                <a:hueOff val="-3348577"/>
                <a:satOff val="20174"/>
                <a:lumOff val="1617"/>
                <a:alphaOff val="0"/>
                <a:shade val="93000"/>
                <a:satMod val="130000"/>
              </a:srgbClr>
            </a:gs>
            <a:gs pos="100000">
              <a:srgbClr val="8064A2">
                <a:hueOff val="-3348577"/>
                <a:satOff val="20174"/>
                <a:lumOff val="1617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gm:spPr>
      <dgm:t>
        <a:bodyPr/>
        <a:lstStyle/>
        <a:p>
          <a:endParaRPr lang="en-US">
            <a:latin typeface="Times New Roman" pitchFamily="18" charset="0"/>
            <a:cs typeface="Times New Roman" pitchFamily="18" charset="0"/>
          </a:endParaRPr>
        </a:p>
      </dgm:t>
    </dgm:pt>
    <dgm:pt modelId="{8B3CD89D-A6CB-4EC4-B534-24E69E8D9AFB}">
      <dgm:prSet phldrT="[Text]" custT="1"/>
      <dgm:spPr>
        <a:xfrm>
          <a:off x="1169978" y="1384567"/>
          <a:ext cx="1319592" cy="1319592"/>
        </a:xfrm>
        <a:gradFill rotWithShape="0">
          <a:gsLst>
            <a:gs pos="0">
              <a:srgbClr val="8064A2">
                <a:hueOff val="-4464770"/>
                <a:satOff val="26899"/>
                <a:lumOff val="2156"/>
                <a:alphaOff val="0"/>
                <a:shade val="51000"/>
                <a:satMod val="130000"/>
              </a:srgbClr>
            </a:gs>
            <a:gs pos="80000">
              <a:srgbClr val="8064A2">
                <a:hueOff val="-4464770"/>
                <a:satOff val="26899"/>
                <a:lumOff val="2156"/>
                <a:alphaOff val="0"/>
                <a:shade val="93000"/>
                <a:satMod val="130000"/>
              </a:srgbClr>
            </a:gs>
            <a:gs pos="100000">
              <a:srgbClr val="8064A2">
                <a:hueOff val="-4464770"/>
                <a:satOff val="26899"/>
                <a:lumOff val="2156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gm:spPr>
      <dgm:t>
        <a:bodyPr/>
        <a:lstStyle/>
        <a:p>
          <a:r>
            <a:rPr lang="en-US" sz="2400" b="1" smtClean="0">
              <a:solidFill>
                <a:sysClr val="window" lastClr="FFFFFF"/>
              </a:solidFill>
              <a:latin typeface="Times New Roman" pitchFamily="18" charset="0"/>
              <a:ea typeface="+mn-ea"/>
              <a:cs typeface="Times New Roman" pitchFamily="18" charset="0"/>
            </a:rPr>
            <a:t>Chữ</a:t>
          </a:r>
          <a:endParaRPr lang="en-US" sz="2400" dirty="0">
            <a:solidFill>
              <a:sysClr val="window" lastClr="FFFFFF"/>
            </a:solidFill>
            <a:latin typeface="Times New Roman" pitchFamily="18" charset="0"/>
            <a:ea typeface="+mn-ea"/>
            <a:cs typeface="Times New Roman" pitchFamily="18" charset="0"/>
          </a:endParaRPr>
        </a:p>
      </dgm:t>
    </dgm:pt>
    <dgm:pt modelId="{875AEC72-E904-4CC3-BD90-C6A7F8A169FF}" type="parTrans" cxnId="{B8BBE044-537D-49B2-8FED-6D3D6D3C5F52}">
      <dgm:prSet/>
      <dgm:spPr/>
      <dgm:t>
        <a:bodyPr/>
        <a:lstStyle/>
        <a:p>
          <a:endParaRPr lang="en-US">
            <a:latin typeface="Times New Roman" pitchFamily="18" charset="0"/>
            <a:cs typeface="Times New Roman" pitchFamily="18" charset="0"/>
          </a:endParaRPr>
        </a:p>
      </dgm:t>
    </dgm:pt>
    <dgm:pt modelId="{3F8D821A-6D43-4398-A034-5D68210854A5}" type="sibTrans" cxnId="{B8BBE044-537D-49B2-8FED-6D3D6D3C5F52}">
      <dgm:prSet/>
      <dgm:spPr>
        <a:xfrm>
          <a:off x="1684283" y="613502"/>
          <a:ext cx="4099032" cy="4099032"/>
        </a:xfrm>
        <a:gradFill rotWithShape="0">
          <a:gsLst>
            <a:gs pos="0">
              <a:srgbClr val="8064A2">
                <a:hueOff val="-4464770"/>
                <a:satOff val="26899"/>
                <a:lumOff val="2156"/>
                <a:alphaOff val="0"/>
                <a:shade val="51000"/>
                <a:satMod val="130000"/>
              </a:srgbClr>
            </a:gs>
            <a:gs pos="80000">
              <a:srgbClr val="8064A2">
                <a:hueOff val="-4464770"/>
                <a:satOff val="26899"/>
                <a:lumOff val="2156"/>
                <a:alphaOff val="0"/>
                <a:shade val="93000"/>
                <a:satMod val="130000"/>
              </a:srgbClr>
            </a:gs>
            <a:gs pos="100000">
              <a:srgbClr val="8064A2">
                <a:hueOff val="-4464770"/>
                <a:satOff val="26899"/>
                <a:lumOff val="2156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gm:spPr>
      <dgm:t>
        <a:bodyPr/>
        <a:lstStyle/>
        <a:p>
          <a:endParaRPr lang="en-US">
            <a:latin typeface="Times New Roman" pitchFamily="18" charset="0"/>
            <a:cs typeface="Times New Roman" pitchFamily="18" charset="0"/>
          </a:endParaRPr>
        </a:p>
      </dgm:t>
    </dgm:pt>
    <dgm:pt modelId="{DC406B86-3B9E-446B-8CDE-E6A19215F3C4}" type="pres">
      <dgm:prSet presAssocID="{513D702B-F7C7-4C9A-84C4-FA02C2CC7DCA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9662EB9-60EA-4C16-9ED6-E5ABAA1322BC}" type="pres">
      <dgm:prSet presAssocID="{0DAFD599-CFDC-4CB9-BB14-23138F35C917}" presName="centerShape" presStyleLbl="node0" presStyleIdx="0" presStyleCnt="1"/>
      <dgm:spPr>
        <a:xfrm>
          <a:off x="2791234" y="1720453"/>
          <a:ext cx="1885131" cy="1885131"/>
        </a:xfrm>
        <a:prstGeom prst="ellipse">
          <a:avLst/>
        </a:prstGeom>
      </dgm:spPr>
      <dgm:t>
        <a:bodyPr/>
        <a:lstStyle/>
        <a:p>
          <a:endParaRPr lang="en-US"/>
        </a:p>
      </dgm:t>
    </dgm:pt>
    <dgm:pt modelId="{D5A15665-17B6-49E8-92B9-7099824338D8}" type="pres">
      <dgm:prSet presAssocID="{7348FF48-6573-4347-B135-D8B86211BBA5}" presName="node" presStyleLbl="node1" presStyleIdx="0" presStyleCnt="5">
        <dgm:presLayoutVars>
          <dgm:bulletEnabled val="1"/>
        </dgm:presLayoutVars>
      </dgm:prSet>
      <dgm:spPr>
        <a:prstGeom prst="ellipse">
          <a:avLst/>
        </a:prstGeom>
      </dgm:spPr>
      <dgm:t>
        <a:bodyPr/>
        <a:lstStyle/>
        <a:p>
          <a:endParaRPr lang="en-US"/>
        </a:p>
      </dgm:t>
    </dgm:pt>
    <dgm:pt modelId="{92E387FB-8FA6-4DBF-ABE9-F87F43C188DC}" type="pres">
      <dgm:prSet presAssocID="{7348FF48-6573-4347-B135-D8B86211BBA5}" presName="dummy" presStyleCnt="0"/>
      <dgm:spPr/>
    </dgm:pt>
    <dgm:pt modelId="{8228FF21-17F5-4FE6-8274-4BE6E55F78CA}" type="pres">
      <dgm:prSet presAssocID="{7509A90B-9C0C-46C2-89C2-BC49D304A4D7}" presName="sibTrans" presStyleLbl="sibTrans2D1" presStyleIdx="0" presStyleCnt="5"/>
      <dgm:spPr>
        <a:prstGeom prst="blockArc">
          <a:avLst>
            <a:gd name="adj1" fmla="val 16200000"/>
            <a:gd name="adj2" fmla="val 20520000"/>
            <a:gd name="adj3" fmla="val 4636"/>
          </a:avLst>
        </a:prstGeom>
      </dgm:spPr>
      <dgm:t>
        <a:bodyPr/>
        <a:lstStyle/>
        <a:p>
          <a:endParaRPr lang="en-US"/>
        </a:p>
      </dgm:t>
    </dgm:pt>
    <dgm:pt modelId="{B64E0E6B-77E2-4699-B495-8B12EF34308C}" type="pres">
      <dgm:prSet presAssocID="{309EC081-C14F-4365-AB5E-77C8177ED14E}" presName="node" presStyleLbl="node1" presStyleIdx="1" presStyleCnt="5">
        <dgm:presLayoutVars>
          <dgm:bulletEnabled val="1"/>
        </dgm:presLayoutVars>
      </dgm:prSet>
      <dgm:spPr>
        <a:prstGeom prst="ellipse">
          <a:avLst/>
        </a:prstGeom>
      </dgm:spPr>
      <dgm:t>
        <a:bodyPr/>
        <a:lstStyle/>
        <a:p>
          <a:endParaRPr lang="en-US"/>
        </a:p>
      </dgm:t>
    </dgm:pt>
    <dgm:pt modelId="{F0053EC4-2CA6-46D2-8AA1-97444EA20C47}" type="pres">
      <dgm:prSet presAssocID="{309EC081-C14F-4365-AB5E-77C8177ED14E}" presName="dummy" presStyleCnt="0"/>
      <dgm:spPr/>
    </dgm:pt>
    <dgm:pt modelId="{F063537D-A405-4A44-963C-29F186A5AC3B}" type="pres">
      <dgm:prSet presAssocID="{068F367B-FE5B-4CF0-AB68-9BB59907461F}" presName="sibTrans" presStyleLbl="sibTrans2D1" presStyleIdx="1" presStyleCnt="5"/>
      <dgm:spPr>
        <a:prstGeom prst="blockArc">
          <a:avLst>
            <a:gd name="adj1" fmla="val 20520000"/>
            <a:gd name="adj2" fmla="val 3240000"/>
            <a:gd name="adj3" fmla="val 4636"/>
          </a:avLst>
        </a:prstGeom>
      </dgm:spPr>
      <dgm:t>
        <a:bodyPr/>
        <a:lstStyle/>
        <a:p>
          <a:endParaRPr lang="en-US"/>
        </a:p>
      </dgm:t>
    </dgm:pt>
    <dgm:pt modelId="{DDDFE6EF-7819-40FC-846A-FDB502042534}" type="pres">
      <dgm:prSet presAssocID="{E5F65EE9-4861-48C0-B22F-FF8A3CAD33D7}" presName="node" presStyleLbl="node1" presStyleIdx="2" presStyleCnt="5">
        <dgm:presLayoutVars>
          <dgm:bulletEnabled val="1"/>
        </dgm:presLayoutVars>
      </dgm:prSet>
      <dgm:spPr>
        <a:prstGeom prst="ellipse">
          <a:avLst/>
        </a:prstGeom>
      </dgm:spPr>
      <dgm:t>
        <a:bodyPr/>
        <a:lstStyle/>
        <a:p>
          <a:endParaRPr lang="en-US"/>
        </a:p>
      </dgm:t>
    </dgm:pt>
    <dgm:pt modelId="{A953FD81-F9A3-406B-9200-750F1C1A5843}" type="pres">
      <dgm:prSet presAssocID="{E5F65EE9-4861-48C0-B22F-FF8A3CAD33D7}" presName="dummy" presStyleCnt="0"/>
      <dgm:spPr/>
    </dgm:pt>
    <dgm:pt modelId="{0B52176B-7794-406E-B61F-BDFD89FF563E}" type="pres">
      <dgm:prSet presAssocID="{D7319E4B-CB1C-4928-8C05-382E9C35EC3D}" presName="sibTrans" presStyleLbl="sibTrans2D1" presStyleIdx="2" presStyleCnt="5"/>
      <dgm:spPr>
        <a:prstGeom prst="blockArc">
          <a:avLst>
            <a:gd name="adj1" fmla="val 3240000"/>
            <a:gd name="adj2" fmla="val 7560000"/>
            <a:gd name="adj3" fmla="val 4636"/>
          </a:avLst>
        </a:prstGeom>
      </dgm:spPr>
      <dgm:t>
        <a:bodyPr/>
        <a:lstStyle/>
        <a:p>
          <a:endParaRPr lang="en-US"/>
        </a:p>
      </dgm:t>
    </dgm:pt>
    <dgm:pt modelId="{247144F8-85B6-46BC-B6D4-FEEA2C3B90A4}" type="pres">
      <dgm:prSet presAssocID="{EB8E0D4E-3DBD-4F10-88D0-285F11854C32}" presName="node" presStyleLbl="node1" presStyleIdx="3" presStyleCnt="5">
        <dgm:presLayoutVars>
          <dgm:bulletEnabled val="1"/>
        </dgm:presLayoutVars>
      </dgm:prSet>
      <dgm:spPr>
        <a:prstGeom prst="ellipse">
          <a:avLst/>
        </a:prstGeom>
      </dgm:spPr>
      <dgm:t>
        <a:bodyPr/>
        <a:lstStyle/>
        <a:p>
          <a:endParaRPr lang="en-US"/>
        </a:p>
      </dgm:t>
    </dgm:pt>
    <dgm:pt modelId="{C83CE005-78A6-43C3-95C4-003271035F2A}" type="pres">
      <dgm:prSet presAssocID="{EB8E0D4E-3DBD-4F10-88D0-285F11854C32}" presName="dummy" presStyleCnt="0"/>
      <dgm:spPr/>
    </dgm:pt>
    <dgm:pt modelId="{7E8F5CD5-2A03-4F00-A6B5-68327D392C01}" type="pres">
      <dgm:prSet presAssocID="{30DE4276-D14B-4A34-9A55-D04CAB5D0A1D}" presName="sibTrans" presStyleLbl="sibTrans2D1" presStyleIdx="3" presStyleCnt="5"/>
      <dgm:spPr>
        <a:prstGeom prst="blockArc">
          <a:avLst>
            <a:gd name="adj1" fmla="val 7560000"/>
            <a:gd name="adj2" fmla="val 11880000"/>
            <a:gd name="adj3" fmla="val 4636"/>
          </a:avLst>
        </a:prstGeom>
      </dgm:spPr>
      <dgm:t>
        <a:bodyPr/>
        <a:lstStyle/>
        <a:p>
          <a:endParaRPr lang="en-US"/>
        </a:p>
      </dgm:t>
    </dgm:pt>
    <dgm:pt modelId="{B65581A9-C36E-47EE-921E-AFA089CE7AF3}" type="pres">
      <dgm:prSet presAssocID="{8B3CD89D-A6CB-4EC4-B534-24E69E8D9AFB}" presName="node" presStyleLbl="node1" presStyleIdx="4" presStyleCnt="5">
        <dgm:presLayoutVars>
          <dgm:bulletEnabled val="1"/>
        </dgm:presLayoutVars>
      </dgm:prSet>
      <dgm:spPr>
        <a:prstGeom prst="ellipse">
          <a:avLst/>
        </a:prstGeom>
      </dgm:spPr>
      <dgm:t>
        <a:bodyPr/>
        <a:lstStyle/>
        <a:p>
          <a:endParaRPr lang="en-US"/>
        </a:p>
      </dgm:t>
    </dgm:pt>
    <dgm:pt modelId="{AEE5C71D-EB7C-4B9E-B59C-3221F5F82B42}" type="pres">
      <dgm:prSet presAssocID="{8B3CD89D-A6CB-4EC4-B534-24E69E8D9AFB}" presName="dummy" presStyleCnt="0"/>
      <dgm:spPr/>
    </dgm:pt>
    <dgm:pt modelId="{B294E69B-8B65-4C51-B271-3BDC92C54987}" type="pres">
      <dgm:prSet presAssocID="{3F8D821A-6D43-4398-A034-5D68210854A5}" presName="sibTrans" presStyleLbl="sibTrans2D1" presStyleIdx="4" presStyleCnt="5"/>
      <dgm:spPr>
        <a:prstGeom prst="blockArc">
          <a:avLst>
            <a:gd name="adj1" fmla="val 11880000"/>
            <a:gd name="adj2" fmla="val 16200000"/>
            <a:gd name="adj3" fmla="val 4636"/>
          </a:avLst>
        </a:prstGeom>
      </dgm:spPr>
      <dgm:t>
        <a:bodyPr/>
        <a:lstStyle/>
        <a:p>
          <a:endParaRPr lang="en-US"/>
        </a:p>
      </dgm:t>
    </dgm:pt>
  </dgm:ptLst>
  <dgm:cxnLst>
    <dgm:cxn modelId="{C61AB2F8-DA48-4F4D-82E6-C16D7775BB8C}" srcId="{0DAFD599-CFDC-4CB9-BB14-23138F35C917}" destId="{E5F65EE9-4861-48C0-B22F-FF8A3CAD33D7}" srcOrd="2" destOrd="0" parTransId="{4FA9561C-4ACD-4E03-A8B2-132F4717A5BB}" sibTransId="{D7319E4B-CB1C-4928-8C05-382E9C35EC3D}"/>
    <dgm:cxn modelId="{53E0E3E2-FDC3-4CA7-A23A-490B55E2D341}" type="presOf" srcId="{7509A90B-9C0C-46C2-89C2-BC49D304A4D7}" destId="{8228FF21-17F5-4FE6-8274-4BE6E55F78CA}" srcOrd="0" destOrd="0" presId="urn:microsoft.com/office/officeart/2005/8/layout/radial6"/>
    <dgm:cxn modelId="{8422202C-E9DB-4C7C-93DB-26096FCFE0EF}" srcId="{0DAFD599-CFDC-4CB9-BB14-23138F35C917}" destId="{7348FF48-6573-4347-B135-D8B86211BBA5}" srcOrd="0" destOrd="0" parTransId="{376B1D05-569D-493A-AB3E-4890D54B522F}" sibTransId="{7509A90B-9C0C-46C2-89C2-BC49D304A4D7}"/>
    <dgm:cxn modelId="{5855D08D-15C4-4697-8695-280EAD563493}" type="presOf" srcId="{EB8E0D4E-3DBD-4F10-88D0-285F11854C32}" destId="{247144F8-85B6-46BC-B6D4-FEEA2C3B90A4}" srcOrd="0" destOrd="0" presId="urn:microsoft.com/office/officeart/2005/8/layout/radial6"/>
    <dgm:cxn modelId="{DCC83300-AAEF-4717-882A-4DE3459B07BB}" srcId="{0DAFD599-CFDC-4CB9-BB14-23138F35C917}" destId="{309EC081-C14F-4365-AB5E-77C8177ED14E}" srcOrd="1" destOrd="0" parTransId="{DFFC468D-66D5-4E43-90B9-00B9C5E877F8}" sibTransId="{068F367B-FE5B-4CF0-AB68-9BB59907461F}"/>
    <dgm:cxn modelId="{B8BBE044-537D-49B2-8FED-6D3D6D3C5F52}" srcId="{0DAFD599-CFDC-4CB9-BB14-23138F35C917}" destId="{8B3CD89D-A6CB-4EC4-B534-24E69E8D9AFB}" srcOrd="4" destOrd="0" parTransId="{875AEC72-E904-4CC3-BD90-C6A7F8A169FF}" sibTransId="{3F8D821A-6D43-4398-A034-5D68210854A5}"/>
    <dgm:cxn modelId="{094D70DE-C778-4D69-A7FA-9B0B265A0FE6}" type="presOf" srcId="{0DAFD599-CFDC-4CB9-BB14-23138F35C917}" destId="{A9662EB9-60EA-4C16-9ED6-E5ABAA1322BC}" srcOrd="0" destOrd="0" presId="urn:microsoft.com/office/officeart/2005/8/layout/radial6"/>
    <dgm:cxn modelId="{9B6AAA10-E8A7-4F23-89F3-23FC08A63F05}" type="presOf" srcId="{8B3CD89D-A6CB-4EC4-B534-24E69E8D9AFB}" destId="{B65581A9-C36E-47EE-921E-AFA089CE7AF3}" srcOrd="0" destOrd="0" presId="urn:microsoft.com/office/officeart/2005/8/layout/radial6"/>
    <dgm:cxn modelId="{23B7786F-F753-4082-B585-2220D5146F43}" type="presOf" srcId="{30DE4276-D14B-4A34-9A55-D04CAB5D0A1D}" destId="{7E8F5CD5-2A03-4F00-A6B5-68327D392C01}" srcOrd="0" destOrd="0" presId="urn:microsoft.com/office/officeart/2005/8/layout/radial6"/>
    <dgm:cxn modelId="{9F848329-8A24-4AF8-8935-D7E7D081CFAA}" type="presOf" srcId="{E5F65EE9-4861-48C0-B22F-FF8A3CAD33D7}" destId="{DDDFE6EF-7819-40FC-846A-FDB502042534}" srcOrd="0" destOrd="0" presId="urn:microsoft.com/office/officeart/2005/8/layout/radial6"/>
    <dgm:cxn modelId="{E3A65D73-6B5D-425E-AECE-DDD556DF3408}" type="presOf" srcId="{7348FF48-6573-4347-B135-D8B86211BBA5}" destId="{D5A15665-17B6-49E8-92B9-7099824338D8}" srcOrd="0" destOrd="0" presId="urn:microsoft.com/office/officeart/2005/8/layout/radial6"/>
    <dgm:cxn modelId="{2259B354-2056-4CD7-8162-D54063B4C7BC}" type="presOf" srcId="{3F8D821A-6D43-4398-A034-5D68210854A5}" destId="{B294E69B-8B65-4C51-B271-3BDC92C54987}" srcOrd="0" destOrd="0" presId="urn:microsoft.com/office/officeart/2005/8/layout/radial6"/>
    <dgm:cxn modelId="{D7B4A36F-D968-436A-B72B-7BF8CB58E993}" srcId="{513D702B-F7C7-4C9A-84C4-FA02C2CC7DCA}" destId="{0DAFD599-CFDC-4CB9-BB14-23138F35C917}" srcOrd="0" destOrd="0" parTransId="{5A4F46AA-E4C1-445D-9624-DD65ED159DF6}" sibTransId="{3C1CB08C-C136-4ACA-86DE-2C0FA04B79F1}"/>
    <dgm:cxn modelId="{1283D19C-2074-4B0B-9294-C06EB01938F2}" type="presOf" srcId="{513D702B-F7C7-4C9A-84C4-FA02C2CC7DCA}" destId="{DC406B86-3B9E-446B-8CDE-E6A19215F3C4}" srcOrd="0" destOrd="0" presId="urn:microsoft.com/office/officeart/2005/8/layout/radial6"/>
    <dgm:cxn modelId="{C30F457E-649C-4AFB-B309-C378673DEA7B}" type="presOf" srcId="{068F367B-FE5B-4CF0-AB68-9BB59907461F}" destId="{F063537D-A405-4A44-963C-29F186A5AC3B}" srcOrd="0" destOrd="0" presId="urn:microsoft.com/office/officeart/2005/8/layout/radial6"/>
    <dgm:cxn modelId="{B515C67A-4870-4451-B8AA-B679AEFDC725}" type="presOf" srcId="{D7319E4B-CB1C-4928-8C05-382E9C35EC3D}" destId="{0B52176B-7794-406E-B61F-BDFD89FF563E}" srcOrd="0" destOrd="0" presId="urn:microsoft.com/office/officeart/2005/8/layout/radial6"/>
    <dgm:cxn modelId="{376A158E-4F66-4D4B-B492-561FC073C612}" srcId="{0DAFD599-CFDC-4CB9-BB14-23138F35C917}" destId="{EB8E0D4E-3DBD-4F10-88D0-285F11854C32}" srcOrd="3" destOrd="0" parTransId="{4920267B-0BBB-409E-A38E-E400901F5874}" sibTransId="{30DE4276-D14B-4A34-9A55-D04CAB5D0A1D}"/>
    <dgm:cxn modelId="{F3485ED1-5BDE-4048-B05F-ED2EBDC0BF18}" type="presOf" srcId="{309EC081-C14F-4365-AB5E-77C8177ED14E}" destId="{B64E0E6B-77E2-4699-B495-8B12EF34308C}" srcOrd="0" destOrd="0" presId="urn:microsoft.com/office/officeart/2005/8/layout/radial6"/>
    <dgm:cxn modelId="{B3FACFA0-DE92-4B9F-86A7-FC71A57A8A4B}" type="presParOf" srcId="{DC406B86-3B9E-446B-8CDE-E6A19215F3C4}" destId="{A9662EB9-60EA-4C16-9ED6-E5ABAA1322BC}" srcOrd="0" destOrd="0" presId="urn:microsoft.com/office/officeart/2005/8/layout/radial6"/>
    <dgm:cxn modelId="{885A12F5-34A8-47C3-9702-3C1CE25A3CD2}" type="presParOf" srcId="{DC406B86-3B9E-446B-8CDE-E6A19215F3C4}" destId="{D5A15665-17B6-49E8-92B9-7099824338D8}" srcOrd="1" destOrd="0" presId="urn:microsoft.com/office/officeart/2005/8/layout/radial6"/>
    <dgm:cxn modelId="{D9ACB939-1D03-4854-8831-4E17308FC06A}" type="presParOf" srcId="{DC406B86-3B9E-446B-8CDE-E6A19215F3C4}" destId="{92E387FB-8FA6-4DBF-ABE9-F87F43C188DC}" srcOrd="2" destOrd="0" presId="urn:microsoft.com/office/officeart/2005/8/layout/radial6"/>
    <dgm:cxn modelId="{931B0606-4B49-450C-8F6B-C1C8C5D66261}" type="presParOf" srcId="{DC406B86-3B9E-446B-8CDE-E6A19215F3C4}" destId="{8228FF21-17F5-4FE6-8274-4BE6E55F78CA}" srcOrd="3" destOrd="0" presId="urn:microsoft.com/office/officeart/2005/8/layout/radial6"/>
    <dgm:cxn modelId="{4EB1A253-1959-4E3E-909E-D6C7280739AA}" type="presParOf" srcId="{DC406B86-3B9E-446B-8CDE-E6A19215F3C4}" destId="{B64E0E6B-77E2-4699-B495-8B12EF34308C}" srcOrd="4" destOrd="0" presId="urn:microsoft.com/office/officeart/2005/8/layout/radial6"/>
    <dgm:cxn modelId="{6BD61778-9FB5-4E1B-8008-2184E2DAF6C3}" type="presParOf" srcId="{DC406B86-3B9E-446B-8CDE-E6A19215F3C4}" destId="{F0053EC4-2CA6-46D2-8AA1-97444EA20C47}" srcOrd="5" destOrd="0" presId="urn:microsoft.com/office/officeart/2005/8/layout/radial6"/>
    <dgm:cxn modelId="{7C94A687-A31B-4406-8AC1-932FC4DF735F}" type="presParOf" srcId="{DC406B86-3B9E-446B-8CDE-E6A19215F3C4}" destId="{F063537D-A405-4A44-963C-29F186A5AC3B}" srcOrd="6" destOrd="0" presId="urn:microsoft.com/office/officeart/2005/8/layout/radial6"/>
    <dgm:cxn modelId="{2A61867B-EAC8-479F-A8C4-84780CD983F3}" type="presParOf" srcId="{DC406B86-3B9E-446B-8CDE-E6A19215F3C4}" destId="{DDDFE6EF-7819-40FC-846A-FDB502042534}" srcOrd="7" destOrd="0" presId="urn:microsoft.com/office/officeart/2005/8/layout/radial6"/>
    <dgm:cxn modelId="{ACADED0A-7759-4BD4-BA28-D03DC49B57D1}" type="presParOf" srcId="{DC406B86-3B9E-446B-8CDE-E6A19215F3C4}" destId="{A953FD81-F9A3-406B-9200-750F1C1A5843}" srcOrd="8" destOrd="0" presId="urn:microsoft.com/office/officeart/2005/8/layout/radial6"/>
    <dgm:cxn modelId="{1F66D2E2-3A76-44EF-8B39-EC24BB0A8C29}" type="presParOf" srcId="{DC406B86-3B9E-446B-8CDE-E6A19215F3C4}" destId="{0B52176B-7794-406E-B61F-BDFD89FF563E}" srcOrd="9" destOrd="0" presId="urn:microsoft.com/office/officeart/2005/8/layout/radial6"/>
    <dgm:cxn modelId="{9955BE29-E091-4C64-A849-4D4E3277A960}" type="presParOf" srcId="{DC406B86-3B9E-446B-8CDE-E6A19215F3C4}" destId="{247144F8-85B6-46BC-B6D4-FEEA2C3B90A4}" srcOrd="10" destOrd="0" presId="urn:microsoft.com/office/officeart/2005/8/layout/radial6"/>
    <dgm:cxn modelId="{6F25CB31-F3A0-4006-A555-DBA210169C5F}" type="presParOf" srcId="{DC406B86-3B9E-446B-8CDE-E6A19215F3C4}" destId="{C83CE005-78A6-43C3-95C4-003271035F2A}" srcOrd="11" destOrd="0" presId="urn:microsoft.com/office/officeart/2005/8/layout/radial6"/>
    <dgm:cxn modelId="{473DD781-15EC-4027-B0BA-5D310552AB24}" type="presParOf" srcId="{DC406B86-3B9E-446B-8CDE-E6A19215F3C4}" destId="{7E8F5CD5-2A03-4F00-A6B5-68327D392C01}" srcOrd="12" destOrd="0" presId="urn:microsoft.com/office/officeart/2005/8/layout/radial6"/>
    <dgm:cxn modelId="{68F68A8E-6DF5-4AF6-9AFD-5517A10C7FB7}" type="presParOf" srcId="{DC406B86-3B9E-446B-8CDE-E6A19215F3C4}" destId="{B65581A9-C36E-47EE-921E-AFA089CE7AF3}" srcOrd="13" destOrd="0" presId="urn:microsoft.com/office/officeart/2005/8/layout/radial6"/>
    <dgm:cxn modelId="{57BD5E11-F5AF-42D2-93BA-166E9A9A7C6A}" type="presParOf" srcId="{DC406B86-3B9E-446B-8CDE-E6A19215F3C4}" destId="{AEE5C71D-EB7C-4B9E-B59C-3221F5F82B42}" srcOrd="14" destOrd="0" presId="urn:microsoft.com/office/officeart/2005/8/layout/radial6"/>
    <dgm:cxn modelId="{11211332-36DF-40FD-927E-A9234F820FCF}" type="presParOf" srcId="{DC406B86-3B9E-446B-8CDE-E6A19215F3C4}" destId="{B294E69B-8B65-4C51-B271-3BDC92C54987}" srcOrd="15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294E69B-8B65-4C51-B271-3BDC92C54987}">
      <dsp:nvSpPr>
        <dsp:cNvPr id="0" name=""/>
        <dsp:cNvSpPr/>
      </dsp:nvSpPr>
      <dsp:spPr>
        <a:xfrm>
          <a:off x="1489390" y="542775"/>
          <a:ext cx="3624722" cy="3624722"/>
        </a:xfrm>
        <a:prstGeom prst="blockArc">
          <a:avLst>
            <a:gd name="adj1" fmla="val 11880000"/>
            <a:gd name="adj2" fmla="val 16200000"/>
            <a:gd name="adj3" fmla="val 4636"/>
          </a:avLst>
        </a:prstGeom>
        <a:gradFill rotWithShape="0">
          <a:gsLst>
            <a:gs pos="0">
              <a:srgbClr val="8064A2">
                <a:hueOff val="-4464770"/>
                <a:satOff val="26899"/>
                <a:lumOff val="2156"/>
                <a:alphaOff val="0"/>
                <a:shade val="51000"/>
                <a:satMod val="130000"/>
              </a:srgbClr>
            </a:gs>
            <a:gs pos="80000">
              <a:srgbClr val="8064A2">
                <a:hueOff val="-4464770"/>
                <a:satOff val="26899"/>
                <a:lumOff val="2156"/>
                <a:alphaOff val="0"/>
                <a:shade val="93000"/>
                <a:satMod val="130000"/>
              </a:srgbClr>
            </a:gs>
            <a:gs pos="100000">
              <a:srgbClr val="8064A2">
                <a:hueOff val="-4464770"/>
                <a:satOff val="26899"/>
                <a:lumOff val="2156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E8F5CD5-2A03-4F00-A6B5-68327D392C01}">
      <dsp:nvSpPr>
        <dsp:cNvPr id="0" name=""/>
        <dsp:cNvSpPr/>
      </dsp:nvSpPr>
      <dsp:spPr>
        <a:xfrm>
          <a:off x="1489390" y="542775"/>
          <a:ext cx="3624722" cy="3624722"/>
        </a:xfrm>
        <a:prstGeom prst="blockArc">
          <a:avLst>
            <a:gd name="adj1" fmla="val 7560000"/>
            <a:gd name="adj2" fmla="val 11880000"/>
            <a:gd name="adj3" fmla="val 4636"/>
          </a:avLst>
        </a:prstGeom>
        <a:gradFill rotWithShape="0">
          <a:gsLst>
            <a:gs pos="0">
              <a:srgbClr val="8064A2">
                <a:hueOff val="-3348577"/>
                <a:satOff val="20174"/>
                <a:lumOff val="1617"/>
                <a:alphaOff val="0"/>
                <a:shade val="51000"/>
                <a:satMod val="130000"/>
              </a:srgbClr>
            </a:gs>
            <a:gs pos="80000">
              <a:srgbClr val="8064A2">
                <a:hueOff val="-3348577"/>
                <a:satOff val="20174"/>
                <a:lumOff val="1617"/>
                <a:alphaOff val="0"/>
                <a:shade val="93000"/>
                <a:satMod val="130000"/>
              </a:srgbClr>
            </a:gs>
            <a:gs pos="100000">
              <a:srgbClr val="8064A2">
                <a:hueOff val="-3348577"/>
                <a:satOff val="20174"/>
                <a:lumOff val="1617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B52176B-7794-406E-B61F-BDFD89FF563E}">
      <dsp:nvSpPr>
        <dsp:cNvPr id="0" name=""/>
        <dsp:cNvSpPr/>
      </dsp:nvSpPr>
      <dsp:spPr>
        <a:xfrm>
          <a:off x="1489390" y="542775"/>
          <a:ext cx="3624722" cy="3624722"/>
        </a:xfrm>
        <a:prstGeom prst="blockArc">
          <a:avLst>
            <a:gd name="adj1" fmla="val 3240000"/>
            <a:gd name="adj2" fmla="val 7560000"/>
            <a:gd name="adj3" fmla="val 4636"/>
          </a:avLst>
        </a:prstGeom>
        <a:gradFill rotWithShape="0">
          <a:gsLst>
            <a:gs pos="0">
              <a:srgbClr val="8064A2">
                <a:hueOff val="-2232385"/>
                <a:satOff val="13449"/>
                <a:lumOff val="1078"/>
                <a:alphaOff val="0"/>
                <a:shade val="51000"/>
                <a:satMod val="130000"/>
              </a:srgbClr>
            </a:gs>
            <a:gs pos="80000">
              <a:srgbClr val="8064A2">
                <a:hueOff val="-2232385"/>
                <a:satOff val="13449"/>
                <a:lumOff val="1078"/>
                <a:alphaOff val="0"/>
                <a:shade val="93000"/>
                <a:satMod val="130000"/>
              </a:srgbClr>
            </a:gs>
            <a:gs pos="100000">
              <a:srgbClr val="8064A2">
                <a:hueOff val="-2232385"/>
                <a:satOff val="13449"/>
                <a:lumOff val="1078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063537D-A405-4A44-963C-29F186A5AC3B}">
      <dsp:nvSpPr>
        <dsp:cNvPr id="0" name=""/>
        <dsp:cNvSpPr/>
      </dsp:nvSpPr>
      <dsp:spPr>
        <a:xfrm>
          <a:off x="1489390" y="542775"/>
          <a:ext cx="3624722" cy="3624722"/>
        </a:xfrm>
        <a:prstGeom prst="blockArc">
          <a:avLst>
            <a:gd name="adj1" fmla="val 20520000"/>
            <a:gd name="adj2" fmla="val 3240000"/>
            <a:gd name="adj3" fmla="val 4636"/>
          </a:avLst>
        </a:prstGeom>
        <a:gradFill rotWithShape="0">
          <a:gsLst>
            <a:gs pos="0">
              <a:srgbClr val="8064A2">
                <a:hueOff val="-1116192"/>
                <a:satOff val="6725"/>
                <a:lumOff val="539"/>
                <a:alphaOff val="0"/>
                <a:shade val="51000"/>
                <a:satMod val="130000"/>
              </a:srgbClr>
            </a:gs>
            <a:gs pos="80000">
              <a:srgbClr val="8064A2">
                <a:hueOff val="-1116192"/>
                <a:satOff val="6725"/>
                <a:lumOff val="539"/>
                <a:alphaOff val="0"/>
                <a:shade val="93000"/>
                <a:satMod val="130000"/>
              </a:srgbClr>
            </a:gs>
            <a:gs pos="100000">
              <a:srgbClr val="8064A2">
                <a:hueOff val="-1116192"/>
                <a:satOff val="6725"/>
                <a:lumOff val="539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228FF21-17F5-4FE6-8274-4BE6E55F78CA}">
      <dsp:nvSpPr>
        <dsp:cNvPr id="0" name=""/>
        <dsp:cNvSpPr/>
      </dsp:nvSpPr>
      <dsp:spPr>
        <a:xfrm>
          <a:off x="1489390" y="542775"/>
          <a:ext cx="3624722" cy="3624722"/>
        </a:xfrm>
        <a:prstGeom prst="blockArc">
          <a:avLst>
            <a:gd name="adj1" fmla="val 16200000"/>
            <a:gd name="adj2" fmla="val 20520000"/>
            <a:gd name="adj3" fmla="val 4636"/>
          </a:avLst>
        </a:prstGeom>
        <a:gradFill rotWithShape="0">
          <a:gsLst>
            <a:gs pos="0">
              <a:srgbClr val="8064A2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8064A2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8064A2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9662EB9-60EA-4C16-9ED6-E5ABAA1322BC}">
      <dsp:nvSpPr>
        <dsp:cNvPr id="0" name=""/>
        <dsp:cNvSpPr/>
      </dsp:nvSpPr>
      <dsp:spPr>
        <a:xfrm>
          <a:off x="2468253" y="1521637"/>
          <a:ext cx="1666997" cy="1666997"/>
        </a:xfrm>
        <a:prstGeom prst="ellipse">
          <a:avLst/>
        </a:prstGeom>
        <a:gradFill rotWithShape="0">
          <a:gsLst>
            <a:gs pos="0">
              <a:srgbClr val="9BBB59">
                <a:hueOff val="0"/>
                <a:satOff val="0"/>
                <a:alphaOff val="0"/>
                <a:shade val="51000"/>
                <a:satMod val="130000"/>
                <a:lumMod val="59000"/>
              </a:srgbClr>
            </a:gs>
            <a:gs pos="80000">
              <a:srgbClr val="9BBB59">
                <a:hueOff val="0"/>
                <a:satOff val="0"/>
                <a:alphaOff val="0"/>
                <a:shade val="93000"/>
                <a:satMod val="130000"/>
                <a:lumMod val="86000"/>
              </a:srgbClr>
            </a:gs>
            <a:gs pos="100000">
              <a:srgbClr val="9BBB59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>
            <a:rot lat="0" lon="0" rev="20400000"/>
          </a:lightRig>
        </a:scene3d>
        <a:sp3d prstMaterial="plastic">
          <a:bevelT w="3810000" h="2540000" prst="artDeco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kern="1200" smtClean="0">
              <a:solidFill>
                <a:schemeClr val="bg1"/>
              </a:solidFill>
              <a:effectLst>
                <a:outerShdw blurRad="50800" dist="50800" algn="l" rotWithShape="0">
                  <a:prstClr val="black"/>
                </a:outerShdw>
              </a:effectLst>
              <a:latin typeface="Times New Roman" pitchFamily="18" charset="0"/>
              <a:ea typeface="+mn-ea"/>
              <a:cs typeface="Times New Roman" pitchFamily="18" charset="0"/>
            </a:rPr>
            <a:t>Nội dung</a:t>
          </a:r>
          <a:endParaRPr lang="en-US" sz="2800" b="1" kern="1200" dirty="0">
            <a:solidFill>
              <a:schemeClr val="bg1"/>
            </a:solidFill>
            <a:effectLst>
              <a:outerShdw blurRad="50800" dist="50800" algn="l" rotWithShape="0">
                <a:prstClr val="black"/>
              </a:outerShdw>
            </a:effectLst>
            <a:latin typeface="Times New Roman" pitchFamily="18" charset="0"/>
            <a:ea typeface="+mn-ea"/>
            <a:cs typeface="Times New Roman" pitchFamily="18" charset="0"/>
          </a:endParaRPr>
        </a:p>
      </dsp:txBody>
      <dsp:txXfrm>
        <a:off x="2712379" y="1765763"/>
        <a:ext cx="1178745" cy="1178745"/>
      </dsp:txXfrm>
    </dsp:sp>
    <dsp:sp modelId="{D5A15665-17B6-49E8-92B9-7099824338D8}">
      <dsp:nvSpPr>
        <dsp:cNvPr id="0" name=""/>
        <dsp:cNvSpPr/>
      </dsp:nvSpPr>
      <dsp:spPr>
        <a:xfrm>
          <a:off x="2718302" y="1334"/>
          <a:ext cx="1166898" cy="1166898"/>
        </a:xfrm>
        <a:prstGeom prst="ellipse">
          <a:avLst/>
        </a:prstGeom>
        <a:gradFill rotWithShape="0">
          <a:gsLst>
            <a:gs pos="0">
              <a:srgbClr val="8064A2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8064A2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8064A2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smtClean="0">
              <a:solidFill>
                <a:sysClr val="window" lastClr="FFFFFF"/>
              </a:solidFill>
              <a:latin typeface="Times New Roman" pitchFamily="18" charset="0"/>
              <a:ea typeface="+mn-ea"/>
              <a:cs typeface="Times New Roman" pitchFamily="18" charset="0"/>
            </a:rPr>
            <a:t>Chữ</a:t>
          </a:r>
          <a:endParaRPr lang="en-US" sz="2400" b="1" kern="1200" dirty="0">
            <a:solidFill>
              <a:sysClr val="window" lastClr="FFFFFF"/>
            </a:solidFill>
            <a:latin typeface="Times New Roman" pitchFamily="18" charset="0"/>
            <a:ea typeface="+mn-ea"/>
            <a:cs typeface="Times New Roman" pitchFamily="18" charset="0"/>
          </a:endParaRPr>
        </a:p>
      </dsp:txBody>
      <dsp:txXfrm>
        <a:off x="2889190" y="172222"/>
        <a:ext cx="825122" cy="825122"/>
      </dsp:txXfrm>
    </dsp:sp>
    <dsp:sp modelId="{B64E0E6B-77E2-4699-B495-8B12EF34308C}">
      <dsp:nvSpPr>
        <dsp:cNvPr id="0" name=""/>
        <dsp:cNvSpPr/>
      </dsp:nvSpPr>
      <dsp:spPr>
        <a:xfrm>
          <a:off x="4402008" y="1224618"/>
          <a:ext cx="1166898" cy="1166898"/>
        </a:xfrm>
        <a:prstGeom prst="ellipse">
          <a:avLst/>
        </a:prstGeom>
        <a:gradFill rotWithShape="0">
          <a:gsLst>
            <a:gs pos="0">
              <a:srgbClr val="8064A2">
                <a:hueOff val="-1116192"/>
                <a:satOff val="6725"/>
                <a:lumOff val="539"/>
                <a:alphaOff val="0"/>
                <a:shade val="51000"/>
                <a:satMod val="130000"/>
              </a:srgbClr>
            </a:gs>
            <a:gs pos="80000">
              <a:srgbClr val="8064A2">
                <a:hueOff val="-1116192"/>
                <a:satOff val="6725"/>
                <a:lumOff val="539"/>
                <a:alphaOff val="0"/>
                <a:shade val="93000"/>
                <a:satMod val="130000"/>
              </a:srgbClr>
            </a:gs>
            <a:gs pos="100000">
              <a:srgbClr val="8064A2">
                <a:hueOff val="-1116192"/>
                <a:satOff val="6725"/>
                <a:lumOff val="539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smtClean="0">
              <a:solidFill>
                <a:sysClr val="window" lastClr="FFFFFF"/>
              </a:solidFill>
              <a:latin typeface="Times New Roman" pitchFamily="18" charset="0"/>
              <a:ea typeface="+mn-ea"/>
              <a:cs typeface="Times New Roman" pitchFamily="18" charset="0"/>
            </a:rPr>
            <a:t>Chữ</a:t>
          </a:r>
          <a:endParaRPr lang="en-US" sz="2400" b="1" kern="1200" dirty="0">
            <a:solidFill>
              <a:sysClr val="window" lastClr="FFFFFF"/>
            </a:solidFill>
            <a:latin typeface="Times New Roman" pitchFamily="18" charset="0"/>
            <a:ea typeface="+mn-ea"/>
            <a:cs typeface="Times New Roman" pitchFamily="18" charset="0"/>
          </a:endParaRPr>
        </a:p>
      </dsp:txBody>
      <dsp:txXfrm>
        <a:off x="4572896" y="1395506"/>
        <a:ext cx="825122" cy="825122"/>
      </dsp:txXfrm>
    </dsp:sp>
    <dsp:sp modelId="{DDDFE6EF-7819-40FC-846A-FDB502042534}">
      <dsp:nvSpPr>
        <dsp:cNvPr id="0" name=""/>
        <dsp:cNvSpPr/>
      </dsp:nvSpPr>
      <dsp:spPr>
        <a:xfrm>
          <a:off x="3758890" y="3203933"/>
          <a:ext cx="1166898" cy="1166898"/>
        </a:xfrm>
        <a:prstGeom prst="ellipse">
          <a:avLst/>
        </a:prstGeom>
        <a:gradFill rotWithShape="0">
          <a:gsLst>
            <a:gs pos="0">
              <a:srgbClr val="8064A2">
                <a:hueOff val="-2232385"/>
                <a:satOff val="13449"/>
                <a:lumOff val="1078"/>
                <a:alphaOff val="0"/>
                <a:shade val="51000"/>
                <a:satMod val="130000"/>
              </a:srgbClr>
            </a:gs>
            <a:gs pos="80000">
              <a:srgbClr val="8064A2">
                <a:hueOff val="-2232385"/>
                <a:satOff val="13449"/>
                <a:lumOff val="1078"/>
                <a:alphaOff val="0"/>
                <a:shade val="93000"/>
                <a:satMod val="130000"/>
              </a:srgbClr>
            </a:gs>
            <a:gs pos="100000">
              <a:srgbClr val="8064A2">
                <a:hueOff val="-2232385"/>
                <a:satOff val="13449"/>
                <a:lumOff val="1078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smtClean="0">
              <a:solidFill>
                <a:sysClr val="window" lastClr="FFFFFF"/>
              </a:solidFill>
              <a:latin typeface="Times New Roman" pitchFamily="18" charset="0"/>
              <a:ea typeface="+mn-ea"/>
              <a:cs typeface="Times New Roman" pitchFamily="18" charset="0"/>
            </a:rPr>
            <a:t>Chữ</a:t>
          </a:r>
          <a:endParaRPr lang="en-US" sz="2400" kern="1200" dirty="0">
            <a:solidFill>
              <a:sysClr val="window" lastClr="FFFFFF"/>
            </a:solidFill>
            <a:latin typeface="Times New Roman" pitchFamily="18" charset="0"/>
            <a:ea typeface="+mn-ea"/>
            <a:cs typeface="Times New Roman" pitchFamily="18" charset="0"/>
          </a:endParaRPr>
        </a:p>
      </dsp:txBody>
      <dsp:txXfrm>
        <a:off x="3929778" y="3374821"/>
        <a:ext cx="825122" cy="825122"/>
      </dsp:txXfrm>
    </dsp:sp>
    <dsp:sp modelId="{247144F8-85B6-46BC-B6D4-FEEA2C3B90A4}">
      <dsp:nvSpPr>
        <dsp:cNvPr id="0" name=""/>
        <dsp:cNvSpPr/>
      </dsp:nvSpPr>
      <dsp:spPr>
        <a:xfrm>
          <a:off x="1677715" y="3203933"/>
          <a:ext cx="1166898" cy="1166898"/>
        </a:xfrm>
        <a:prstGeom prst="ellipse">
          <a:avLst/>
        </a:prstGeom>
        <a:gradFill rotWithShape="0">
          <a:gsLst>
            <a:gs pos="0">
              <a:srgbClr val="8064A2">
                <a:hueOff val="-3348577"/>
                <a:satOff val="20174"/>
                <a:lumOff val="1617"/>
                <a:alphaOff val="0"/>
                <a:shade val="51000"/>
                <a:satMod val="130000"/>
              </a:srgbClr>
            </a:gs>
            <a:gs pos="80000">
              <a:srgbClr val="8064A2">
                <a:hueOff val="-3348577"/>
                <a:satOff val="20174"/>
                <a:lumOff val="1617"/>
                <a:alphaOff val="0"/>
                <a:shade val="93000"/>
                <a:satMod val="130000"/>
              </a:srgbClr>
            </a:gs>
            <a:gs pos="100000">
              <a:srgbClr val="8064A2">
                <a:hueOff val="-3348577"/>
                <a:satOff val="20174"/>
                <a:lumOff val="1617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smtClean="0">
              <a:solidFill>
                <a:sysClr val="window" lastClr="FFFFFF"/>
              </a:solidFill>
              <a:latin typeface="Times New Roman" pitchFamily="18" charset="0"/>
              <a:ea typeface="+mn-ea"/>
              <a:cs typeface="Times New Roman" pitchFamily="18" charset="0"/>
            </a:rPr>
            <a:t>Chữ</a:t>
          </a:r>
          <a:endParaRPr lang="en-US" sz="2400" kern="1200" dirty="0">
            <a:solidFill>
              <a:sysClr val="window" lastClr="FFFFFF"/>
            </a:solidFill>
            <a:latin typeface="Times New Roman" pitchFamily="18" charset="0"/>
            <a:ea typeface="+mn-ea"/>
            <a:cs typeface="Times New Roman" pitchFamily="18" charset="0"/>
          </a:endParaRPr>
        </a:p>
      </dsp:txBody>
      <dsp:txXfrm>
        <a:off x="1848603" y="3374821"/>
        <a:ext cx="825122" cy="825122"/>
      </dsp:txXfrm>
    </dsp:sp>
    <dsp:sp modelId="{B65581A9-C36E-47EE-921E-AFA089CE7AF3}">
      <dsp:nvSpPr>
        <dsp:cNvPr id="0" name=""/>
        <dsp:cNvSpPr/>
      </dsp:nvSpPr>
      <dsp:spPr>
        <a:xfrm>
          <a:off x="1034596" y="1224618"/>
          <a:ext cx="1166898" cy="1166898"/>
        </a:xfrm>
        <a:prstGeom prst="ellipse">
          <a:avLst/>
        </a:prstGeom>
        <a:gradFill rotWithShape="0">
          <a:gsLst>
            <a:gs pos="0">
              <a:srgbClr val="8064A2">
                <a:hueOff val="-4464770"/>
                <a:satOff val="26899"/>
                <a:lumOff val="2156"/>
                <a:alphaOff val="0"/>
                <a:shade val="51000"/>
                <a:satMod val="130000"/>
              </a:srgbClr>
            </a:gs>
            <a:gs pos="80000">
              <a:srgbClr val="8064A2">
                <a:hueOff val="-4464770"/>
                <a:satOff val="26899"/>
                <a:lumOff val="2156"/>
                <a:alphaOff val="0"/>
                <a:shade val="93000"/>
                <a:satMod val="130000"/>
              </a:srgbClr>
            </a:gs>
            <a:gs pos="100000">
              <a:srgbClr val="8064A2">
                <a:hueOff val="-4464770"/>
                <a:satOff val="26899"/>
                <a:lumOff val="2156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smtClean="0">
              <a:solidFill>
                <a:sysClr val="window" lastClr="FFFFFF"/>
              </a:solidFill>
              <a:latin typeface="Times New Roman" pitchFamily="18" charset="0"/>
              <a:ea typeface="+mn-ea"/>
              <a:cs typeface="Times New Roman" pitchFamily="18" charset="0"/>
            </a:rPr>
            <a:t>Chữ</a:t>
          </a:r>
          <a:endParaRPr lang="en-US" sz="2400" kern="1200" dirty="0">
            <a:solidFill>
              <a:sysClr val="window" lastClr="FFFFFF"/>
            </a:solidFill>
            <a:latin typeface="Times New Roman" pitchFamily="18" charset="0"/>
            <a:ea typeface="+mn-ea"/>
            <a:cs typeface="Times New Roman" pitchFamily="18" charset="0"/>
          </a:endParaRPr>
        </a:p>
      </dsp:txBody>
      <dsp:txXfrm>
        <a:off x="1205484" y="1395506"/>
        <a:ext cx="825122" cy="82512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hỗ dành sẵn cho Đầu trang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Chỗ dành sẵn cho Ngày tháng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AF22989B-AA80-4834-8051-267E1BE4CEA7}" type="datetimeFigureOut">
              <a:rPr lang="en-US"/>
              <a:pPr>
                <a:defRPr/>
              </a:pPr>
              <a:t>5/22/2015</a:t>
            </a:fld>
            <a:endParaRPr lang="en-US"/>
          </a:p>
        </p:txBody>
      </p:sp>
      <p:sp>
        <p:nvSpPr>
          <p:cNvPr id="4" name="Chỗ dành sẵn cho Hình ảnh của Bản chiế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Chỗ dành sẵn cho Ghi ch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vi-VN" noProof="0" smtClean="0"/>
              <a:t>Bấm &amp; sửa kiểu tiêu đề</a:t>
            </a:r>
          </a:p>
          <a:p>
            <a:pPr lvl="1"/>
            <a:r>
              <a:rPr lang="vi-VN" noProof="0" smtClean="0"/>
              <a:t>Mức hai</a:t>
            </a:r>
          </a:p>
          <a:p>
            <a:pPr lvl="2"/>
            <a:r>
              <a:rPr lang="vi-VN" noProof="0" smtClean="0"/>
              <a:t>Mức ba</a:t>
            </a:r>
          </a:p>
          <a:p>
            <a:pPr lvl="3"/>
            <a:r>
              <a:rPr lang="vi-VN" noProof="0" smtClean="0"/>
              <a:t>Mức bốn</a:t>
            </a:r>
          </a:p>
          <a:p>
            <a:pPr lvl="4"/>
            <a:r>
              <a:rPr lang="vi-VN" noProof="0" smtClean="0"/>
              <a:t>Mức năm</a:t>
            </a:r>
            <a:endParaRPr lang="en-US" noProof="0" smtClean="0"/>
          </a:p>
        </p:txBody>
      </p:sp>
      <p:sp>
        <p:nvSpPr>
          <p:cNvPr id="6" name="Chỗ dành sẵn cho Chân trang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Chỗ dành sẵn cho Số hiệu Bản chiế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DBCB9AA1-B4D6-4F38-A6CD-9B5760DECB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376558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Chỗ dành sẵn cho Hình ảnh của Bản chiế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3" name="Chỗ dành sẵn cho Ghi chú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>
              <a:ea typeface="宋体" pitchFamily="2" charset="-122"/>
            </a:endParaRPr>
          </a:p>
        </p:txBody>
      </p:sp>
      <p:sp>
        <p:nvSpPr>
          <p:cNvPr id="25604" name="Chỗ dành sẵn cho Số hiệu Bản chiếu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F4E74995-3B19-419E-8C91-B3A898245157}" type="slidenum">
              <a:rPr lang="en-US" smtClean="0">
                <a:latin typeface="Arial" charset="0"/>
              </a:rPr>
              <a:pPr/>
              <a:t>2</a:t>
            </a:fld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êu đề bản chiế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演示模板底稿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88" y="0"/>
            <a:ext cx="91408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671888" y="1485900"/>
            <a:ext cx="5470525" cy="1225550"/>
          </a:xfrm>
        </p:spPr>
        <p:txBody>
          <a:bodyPr/>
          <a:lstStyle>
            <a:lvl1pPr algn="r"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zh-CN" noProof="0" smtClean="0"/>
              <a:t>单击此处编辑母版标题样式</a:t>
            </a:r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671888" y="2711450"/>
            <a:ext cx="5470525" cy="546100"/>
          </a:xfrm>
        </p:spPr>
        <p:txBody>
          <a:bodyPr/>
          <a:lstStyle>
            <a:lvl1pPr marL="0" indent="0" algn="r">
              <a:buFontTx/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zh-CN" noProof="0" smtClean="0"/>
              <a:t>单击此处编辑母版副标题样式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z="1400">
                <a:latin typeface="+mn-lt"/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z="1400">
                <a:latin typeface="+mn-lt"/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z="1400">
                <a:latin typeface="+mn-lt"/>
                <a:ea typeface="宋体" pitchFamily="2" charset="-122"/>
              </a:defRPr>
            </a:lvl1pPr>
          </a:lstStyle>
          <a:p>
            <a:pPr>
              <a:defRPr/>
            </a:pPr>
            <a:fld id="{1C8AEE55-B751-4EDB-96F9-F82154F1F0AF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êu đề và Văn bản dọ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êu đề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vi-VN" smtClean="0"/>
              <a:t>Bấm &amp; sửa kiểu tiêu đề</a:t>
            </a:r>
            <a:endParaRPr lang="en-US"/>
          </a:p>
        </p:txBody>
      </p:sp>
      <p:sp>
        <p:nvSpPr>
          <p:cNvPr id="3" name="Chỗ dành sẵn cho Văn bản Dọc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vi-VN" smtClean="0"/>
              <a:t>Bấm &amp; sửa kiểu tiêu đề</a:t>
            </a:r>
          </a:p>
          <a:p>
            <a:pPr lvl="1"/>
            <a:r>
              <a:rPr lang="vi-VN" smtClean="0"/>
              <a:t>Mức hai</a:t>
            </a:r>
          </a:p>
          <a:p>
            <a:pPr lvl="2"/>
            <a:r>
              <a:rPr lang="vi-VN" smtClean="0"/>
              <a:t>Mức ba</a:t>
            </a:r>
          </a:p>
          <a:p>
            <a:pPr lvl="3"/>
            <a:r>
              <a:rPr lang="vi-VN" smtClean="0"/>
              <a:t>Mức bốn</a:t>
            </a:r>
          </a:p>
          <a:p>
            <a:pPr lvl="4"/>
            <a:r>
              <a:rPr lang="vi-VN" smtClean="0"/>
              <a:t>Mức năm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87EC70-ABB4-41B1-804F-10C1E72BB397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êu đề dọc và Văn bả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êu đề Dọc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vi-VN" smtClean="0"/>
              <a:t>Bấm &amp; sửa kiểu tiêu đề</a:t>
            </a:r>
            <a:endParaRPr lang="en-US"/>
          </a:p>
        </p:txBody>
      </p:sp>
      <p:sp>
        <p:nvSpPr>
          <p:cNvPr id="3" name="Chỗ dành sẵn cho Văn bản Dọc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vi-VN" smtClean="0"/>
              <a:t>Bấm &amp; sửa kiểu tiêu đề</a:t>
            </a:r>
          </a:p>
          <a:p>
            <a:pPr lvl="1"/>
            <a:r>
              <a:rPr lang="vi-VN" smtClean="0"/>
              <a:t>Mức hai</a:t>
            </a:r>
          </a:p>
          <a:p>
            <a:pPr lvl="2"/>
            <a:r>
              <a:rPr lang="vi-VN" smtClean="0"/>
              <a:t>Mức ba</a:t>
            </a:r>
          </a:p>
          <a:p>
            <a:pPr lvl="3"/>
            <a:r>
              <a:rPr lang="vi-VN" smtClean="0"/>
              <a:t>Mức bốn</a:t>
            </a:r>
          </a:p>
          <a:p>
            <a:pPr lvl="4"/>
            <a:r>
              <a:rPr lang="vi-VN" smtClean="0"/>
              <a:t>Mức năm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37AC70-31EB-4DCC-9BF8-26A26FE88F3D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êu đề và Nội d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êu đề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vi-VN" smtClean="0"/>
              <a:t>Bấm &amp; sửa kiểu tiêu đề</a:t>
            </a:r>
            <a:endParaRPr lang="en-US"/>
          </a:p>
        </p:txBody>
      </p:sp>
      <p:sp>
        <p:nvSpPr>
          <p:cNvPr id="3" name="Chỗ dành sẵn cho Nội dung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vi-VN" smtClean="0"/>
              <a:t>Bấm &amp; sửa kiểu tiêu đề</a:t>
            </a:r>
          </a:p>
          <a:p>
            <a:pPr lvl="1"/>
            <a:r>
              <a:rPr lang="vi-VN" smtClean="0"/>
              <a:t>Mức hai</a:t>
            </a:r>
          </a:p>
          <a:p>
            <a:pPr lvl="2"/>
            <a:r>
              <a:rPr lang="vi-VN" smtClean="0"/>
              <a:t>Mức ba</a:t>
            </a:r>
          </a:p>
          <a:p>
            <a:pPr lvl="3"/>
            <a:r>
              <a:rPr lang="vi-VN" smtClean="0"/>
              <a:t>Mức bốn</a:t>
            </a:r>
          </a:p>
          <a:p>
            <a:pPr lvl="4"/>
            <a:r>
              <a:rPr lang="vi-VN" smtClean="0"/>
              <a:t>Mức năm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AE4353-CA47-43CA-9811-228CD2FF6F7B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Đầu trang của Phầ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êu đề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vi-VN" smtClean="0"/>
              <a:t>Bấm &amp; sửa kiểu tiêu đề</a:t>
            </a:r>
            <a:endParaRPr lang="en-US"/>
          </a:p>
        </p:txBody>
      </p:sp>
      <p:sp>
        <p:nvSpPr>
          <p:cNvPr id="3" name="Chỗ dành sẵn cho Văn bản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vi-VN" smtClean="0"/>
              <a:t>Bấm &amp; sửa kiểu tiêu đề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EA6A11-CF9D-4F07-8CD0-A319825A9123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Hai Nội d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êu đề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vi-VN" smtClean="0"/>
              <a:t>Bấm &amp; sửa kiểu tiêu đề</a:t>
            </a:r>
            <a:endParaRPr lang="en-US"/>
          </a:p>
        </p:txBody>
      </p:sp>
      <p:sp>
        <p:nvSpPr>
          <p:cNvPr id="3" name="Chỗ dành sẵn cho Nội dung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vi-VN" smtClean="0"/>
              <a:t>Bấm &amp; sửa kiểu tiêu đề</a:t>
            </a:r>
          </a:p>
          <a:p>
            <a:pPr lvl="1"/>
            <a:r>
              <a:rPr lang="vi-VN" smtClean="0"/>
              <a:t>Mức hai</a:t>
            </a:r>
          </a:p>
          <a:p>
            <a:pPr lvl="2"/>
            <a:r>
              <a:rPr lang="vi-VN" smtClean="0"/>
              <a:t>Mức ba</a:t>
            </a:r>
          </a:p>
          <a:p>
            <a:pPr lvl="3"/>
            <a:r>
              <a:rPr lang="vi-VN" smtClean="0"/>
              <a:t>Mức bốn</a:t>
            </a:r>
          </a:p>
          <a:p>
            <a:pPr lvl="4"/>
            <a:r>
              <a:rPr lang="vi-VN" smtClean="0"/>
              <a:t>Mức năm</a:t>
            </a:r>
            <a:endParaRPr lang="en-US"/>
          </a:p>
        </p:txBody>
      </p:sp>
      <p:sp>
        <p:nvSpPr>
          <p:cNvPr id="4" name="Chỗ dành sẵn cho Nội dung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vi-VN" smtClean="0"/>
              <a:t>Bấm &amp; sửa kiểu tiêu đề</a:t>
            </a:r>
          </a:p>
          <a:p>
            <a:pPr lvl="1"/>
            <a:r>
              <a:rPr lang="vi-VN" smtClean="0"/>
              <a:t>Mức hai</a:t>
            </a:r>
          </a:p>
          <a:p>
            <a:pPr lvl="2"/>
            <a:r>
              <a:rPr lang="vi-VN" smtClean="0"/>
              <a:t>Mức ba</a:t>
            </a:r>
          </a:p>
          <a:p>
            <a:pPr lvl="3"/>
            <a:r>
              <a:rPr lang="vi-VN" smtClean="0"/>
              <a:t>Mức bốn</a:t>
            </a:r>
          </a:p>
          <a:p>
            <a:pPr lvl="4"/>
            <a:r>
              <a:rPr lang="vi-VN" smtClean="0"/>
              <a:t>Mức năm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CE23CD-BBA0-43BC-A397-DAE6DFD4FEBF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hép so sán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êu đề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vi-VN" smtClean="0"/>
              <a:t>Bấm &amp; sửa kiểu tiêu đề</a:t>
            </a:r>
            <a:endParaRPr lang="en-US"/>
          </a:p>
        </p:txBody>
      </p:sp>
      <p:sp>
        <p:nvSpPr>
          <p:cNvPr id="3" name="Chỗ dành sẵn cho Văn bản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vi-VN" smtClean="0"/>
              <a:t>Bấm &amp; sửa kiểu tiêu đề</a:t>
            </a:r>
          </a:p>
        </p:txBody>
      </p:sp>
      <p:sp>
        <p:nvSpPr>
          <p:cNvPr id="4" name="Chỗ dành sẵn cho Nội dung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vi-VN" smtClean="0"/>
              <a:t>Bấm &amp; sửa kiểu tiêu đề</a:t>
            </a:r>
          </a:p>
          <a:p>
            <a:pPr lvl="1"/>
            <a:r>
              <a:rPr lang="vi-VN" smtClean="0"/>
              <a:t>Mức hai</a:t>
            </a:r>
          </a:p>
          <a:p>
            <a:pPr lvl="2"/>
            <a:r>
              <a:rPr lang="vi-VN" smtClean="0"/>
              <a:t>Mức ba</a:t>
            </a:r>
          </a:p>
          <a:p>
            <a:pPr lvl="3"/>
            <a:r>
              <a:rPr lang="vi-VN" smtClean="0"/>
              <a:t>Mức bốn</a:t>
            </a:r>
          </a:p>
          <a:p>
            <a:pPr lvl="4"/>
            <a:r>
              <a:rPr lang="vi-VN" smtClean="0"/>
              <a:t>Mức năm</a:t>
            </a:r>
            <a:endParaRPr lang="en-US"/>
          </a:p>
        </p:txBody>
      </p:sp>
      <p:sp>
        <p:nvSpPr>
          <p:cNvPr id="5" name="Chỗ dành sẵn cho Văn bản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vi-VN" smtClean="0"/>
              <a:t>Bấm &amp; sửa kiểu tiêu đề</a:t>
            </a:r>
          </a:p>
        </p:txBody>
      </p:sp>
      <p:sp>
        <p:nvSpPr>
          <p:cNvPr id="6" name="Chỗ dành sẵn cho Nội dung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vi-VN" smtClean="0"/>
              <a:t>Bấm &amp; sửa kiểu tiêu đề</a:t>
            </a:r>
          </a:p>
          <a:p>
            <a:pPr lvl="1"/>
            <a:r>
              <a:rPr lang="vi-VN" smtClean="0"/>
              <a:t>Mức hai</a:t>
            </a:r>
          </a:p>
          <a:p>
            <a:pPr lvl="2"/>
            <a:r>
              <a:rPr lang="vi-VN" smtClean="0"/>
              <a:t>Mức ba</a:t>
            </a:r>
          </a:p>
          <a:p>
            <a:pPr lvl="3"/>
            <a:r>
              <a:rPr lang="vi-VN" smtClean="0"/>
              <a:t>Mức bốn</a:t>
            </a:r>
          </a:p>
          <a:p>
            <a:pPr lvl="4"/>
            <a:r>
              <a:rPr lang="vi-VN" smtClean="0"/>
              <a:t>Mức năm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C7C0CA-9B09-428B-B29C-F4DE86E9F508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hỉ Tiêu đ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êu đề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vi-VN" smtClean="0"/>
              <a:t>Bấm &amp; sửa kiểu tiêu đề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83B417-1BEA-478B-9EC0-DDBC3A6A3015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rố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0F1B78-F899-47CE-856D-613FA98D19CE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Nội dung với Phụ đ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êu đề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vi-VN" smtClean="0"/>
              <a:t>Bấm &amp; sửa kiểu tiêu đề</a:t>
            </a:r>
            <a:endParaRPr lang="en-US"/>
          </a:p>
        </p:txBody>
      </p:sp>
      <p:sp>
        <p:nvSpPr>
          <p:cNvPr id="3" name="Chỗ dành sẵn cho Nội dung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vi-VN" smtClean="0"/>
              <a:t>Bấm &amp; sửa kiểu tiêu đề</a:t>
            </a:r>
          </a:p>
          <a:p>
            <a:pPr lvl="1"/>
            <a:r>
              <a:rPr lang="vi-VN" smtClean="0"/>
              <a:t>Mức hai</a:t>
            </a:r>
          </a:p>
          <a:p>
            <a:pPr lvl="2"/>
            <a:r>
              <a:rPr lang="vi-VN" smtClean="0"/>
              <a:t>Mức ba</a:t>
            </a:r>
          </a:p>
          <a:p>
            <a:pPr lvl="3"/>
            <a:r>
              <a:rPr lang="vi-VN" smtClean="0"/>
              <a:t>Mức bốn</a:t>
            </a:r>
          </a:p>
          <a:p>
            <a:pPr lvl="4"/>
            <a:r>
              <a:rPr lang="vi-VN" smtClean="0"/>
              <a:t>Mức năm</a:t>
            </a:r>
            <a:endParaRPr lang="en-US"/>
          </a:p>
        </p:txBody>
      </p:sp>
      <p:sp>
        <p:nvSpPr>
          <p:cNvPr id="4" name="Chỗ dành sẵn cho Văn bản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vi-VN" smtClean="0"/>
              <a:t>Bấm &amp; sửa kiểu tiêu đề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613D28-6E6A-4B62-8ED8-D87B73FD0A5F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Ảnh với Phụ đ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êu đề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vi-VN" smtClean="0"/>
              <a:t>Bấm &amp; sửa kiểu tiêu đề</a:t>
            </a:r>
            <a:endParaRPr lang="en-US"/>
          </a:p>
        </p:txBody>
      </p:sp>
      <p:sp>
        <p:nvSpPr>
          <p:cNvPr id="3" name="Chỗ dành sẵn cho Hình ảnh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Chỗ dành sẵn cho Văn bản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vi-VN" smtClean="0"/>
              <a:t>Bấm &amp; sửa kiểu tiêu đề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957CDE-5E84-4A62-8A4C-17BD547C8DDC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演示模板底稿2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1588" y="0"/>
            <a:ext cx="91408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单击此处编辑母版标题样式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单击此处编辑母版文本样式</a:t>
            </a:r>
          </a:p>
          <a:p>
            <a:pPr lvl="1"/>
            <a:r>
              <a:rPr lang="zh-CN" smtClean="0"/>
              <a:t>第二级</a:t>
            </a:r>
          </a:p>
          <a:p>
            <a:pPr lvl="2"/>
            <a:r>
              <a:rPr lang="zh-CN" smtClean="0"/>
              <a:t>第三级</a:t>
            </a:r>
          </a:p>
          <a:p>
            <a:pPr lvl="3"/>
            <a:r>
              <a:rPr lang="zh-CN" smtClean="0"/>
              <a:t>第四级</a:t>
            </a:r>
          </a:p>
          <a:p>
            <a:pPr lvl="4"/>
            <a:r>
              <a:rPr lang="zh-CN" smtClean="0"/>
              <a:t>第五级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+mn-ea"/>
                <a:ea typeface="+mn-ea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+mn-ea"/>
                <a:ea typeface="+mn-ea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+mn-ea"/>
                <a:ea typeface="+mn-ea"/>
              </a:defRPr>
            </a:lvl1pPr>
          </a:lstStyle>
          <a:p>
            <a:pPr>
              <a:defRPr/>
            </a:pPr>
            <a:fld id="{68AB0E7F-1D3F-4251-8E46-80FD55299D12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8" r:id="rId1"/>
    <p:sldLayoutId id="2147483788" r:id="rId2"/>
    <p:sldLayoutId id="2147483789" r:id="rId3"/>
    <p:sldLayoutId id="2147483790" r:id="rId4"/>
    <p:sldLayoutId id="2147483791" r:id="rId5"/>
    <p:sldLayoutId id="2147483792" r:id="rId6"/>
    <p:sldLayoutId id="2147483793" r:id="rId7"/>
    <p:sldLayoutId id="2147483794" r:id="rId8"/>
    <p:sldLayoutId id="2147483795" r:id="rId9"/>
    <p:sldLayoutId id="2147483796" r:id="rId10"/>
    <p:sldLayoutId id="2147483797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folHlink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folHlink"/>
          </a:solidFill>
          <a:latin typeface="Arial" pitchFamily="34" charset="0"/>
          <a:ea typeface="Microsoft YaHei" pitchFamily="34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folHlink"/>
          </a:solidFill>
          <a:latin typeface="Arial" pitchFamily="34" charset="0"/>
          <a:ea typeface="Microsoft YaHei" pitchFamily="34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folHlink"/>
          </a:solidFill>
          <a:latin typeface="Arial" pitchFamily="34" charset="0"/>
          <a:ea typeface="Microsoft YaHei" pitchFamily="34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folHlink"/>
          </a:solidFill>
          <a:latin typeface="Arial" pitchFamily="34" charset="0"/>
          <a:ea typeface="Microsoft YaHei" pitchFamily="34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3600" b="1">
          <a:solidFill>
            <a:schemeClr val="folHlink"/>
          </a:solidFill>
          <a:latin typeface="Arial" pitchFamily="34" charset="0"/>
          <a:ea typeface="Microsoft YaHei" pitchFamily="34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3600" b="1">
          <a:solidFill>
            <a:schemeClr val="folHlink"/>
          </a:solidFill>
          <a:latin typeface="Arial" pitchFamily="34" charset="0"/>
          <a:ea typeface="Microsoft YaHei" pitchFamily="34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3600" b="1">
          <a:solidFill>
            <a:schemeClr val="folHlink"/>
          </a:solidFill>
          <a:latin typeface="Arial" pitchFamily="34" charset="0"/>
          <a:ea typeface="Microsoft YaHei" pitchFamily="34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3600" b="1">
          <a:solidFill>
            <a:schemeClr val="folHlink"/>
          </a:solidFill>
          <a:latin typeface="Arial" pitchFamily="34" charset="0"/>
          <a:ea typeface="Microsoft YaHei" pitchFamily="34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bg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bg2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bg2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bg2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bg2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bg2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bg2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bg2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bg2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4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Hộp_Văn_Bản 7"/>
          <p:cNvSpPr txBox="1"/>
          <p:nvPr/>
        </p:nvSpPr>
        <p:spPr>
          <a:xfrm>
            <a:off x="4313238" y="1651000"/>
            <a:ext cx="4637087" cy="76993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4400" b="1">
                <a:solidFill>
                  <a:schemeClr val="bg1"/>
                </a:solidFill>
                <a:effectLst>
                  <a:outerShdw blurRad="50800" dist="50800" algn="l" rotWithShape="0">
                    <a:prstClr val="black"/>
                  </a:outerShdw>
                </a:effectLst>
                <a:latin typeface="Arial" pitchFamily="34" charset="0"/>
              </a:rPr>
              <a:t>"THÊM CHỦ ĐỀ"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_text"/>
          <p:cNvSpPr txBox="1">
            <a:spLocks/>
          </p:cNvSpPr>
          <p:nvPr/>
        </p:nvSpPr>
        <p:spPr bwMode="gray">
          <a:xfrm>
            <a:off x="987425" y="1716088"/>
            <a:ext cx="4203700" cy="1425575"/>
          </a:xfrm>
          <a:prstGeom prst="rect">
            <a:avLst/>
          </a:prstGeom>
        </p:spPr>
        <p:txBody>
          <a:bodyPr lIns="0" tIns="0" rIns="0" bIns="0" anchor="ctr"/>
          <a:lstStyle/>
          <a:p>
            <a:pPr fontAlgn="auto">
              <a:lnSpc>
                <a:spcPct val="95000"/>
              </a:lnSpc>
              <a:spcBef>
                <a:spcPts val="0"/>
              </a:spcBef>
              <a:spcAft>
                <a:spcPts val="800"/>
              </a:spcAft>
              <a:defRPr/>
            </a:pPr>
            <a:r>
              <a:rPr lang="en-US" b="1" i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PowerPoint Đẹp </a:t>
            </a:r>
            <a:r>
              <a:rPr lang="en-US" i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chuyên cung cấp các mẫu PowerPoint chuyên nghiệp nhằm đáp ứng nhu cầu đông đảo của cộng đồng PowerPoint Việt Nam.</a:t>
            </a:r>
            <a:endParaRPr lang="en-US" i="1" noProof="1">
              <a:solidFill>
                <a:prstClr val="black"/>
              </a:solidFill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grpSp>
        <p:nvGrpSpPr>
          <p:cNvPr id="16387" name="Gruppieren 19"/>
          <p:cNvGrpSpPr>
            <a:grpSpLocks/>
          </p:cNvGrpSpPr>
          <p:nvPr/>
        </p:nvGrpSpPr>
        <p:grpSpPr bwMode="auto">
          <a:xfrm>
            <a:off x="5865813" y="2828925"/>
            <a:ext cx="2692400" cy="4133850"/>
            <a:chOff x="2932118" y="138113"/>
            <a:chExt cx="3273432" cy="6401712"/>
          </a:xfrm>
        </p:grpSpPr>
        <p:sp>
          <p:nvSpPr>
            <p:cNvPr id="8" name="Rectangle 6"/>
            <p:cNvSpPr>
              <a:spLocks noChangeArrowheads="1"/>
            </p:cNvSpPr>
            <p:nvPr/>
          </p:nvSpPr>
          <p:spPr bwMode="gray">
            <a:xfrm>
              <a:off x="2932118" y="477374"/>
              <a:ext cx="3273432" cy="5676480"/>
            </a:xfrm>
            <a:prstGeom prst="rect">
              <a:avLst/>
            </a:prstGeom>
            <a:gradFill flip="none" rotWithShape="1">
              <a:gsLst>
                <a:gs pos="0">
                  <a:srgbClr val="D7D7D7"/>
                </a:gs>
                <a:gs pos="100000">
                  <a:srgbClr val="C8C8C8"/>
                </a:gs>
              </a:gsLst>
              <a:lin ang="0" scaled="1"/>
              <a:tileRect/>
            </a:gradFill>
            <a:ln w="14288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9" name="Rectangle 7"/>
            <p:cNvSpPr>
              <a:spLocks noChangeArrowheads="1"/>
            </p:cNvSpPr>
            <p:nvPr/>
          </p:nvSpPr>
          <p:spPr bwMode="gray">
            <a:xfrm>
              <a:off x="3127056" y="629796"/>
              <a:ext cx="2885485" cy="5524059"/>
            </a:xfrm>
            <a:prstGeom prst="rect">
              <a:avLst/>
            </a:prstGeom>
            <a:solidFill>
              <a:srgbClr val="AFAFAF"/>
            </a:solidFill>
            <a:ln w="14288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10" name="Rectangle 8"/>
            <p:cNvSpPr>
              <a:spLocks noChangeArrowheads="1"/>
            </p:cNvSpPr>
            <p:nvPr/>
          </p:nvSpPr>
          <p:spPr bwMode="gray">
            <a:xfrm>
              <a:off x="3165658" y="674047"/>
              <a:ext cx="2808281" cy="5479807"/>
            </a:xfrm>
            <a:prstGeom prst="rect">
              <a:avLst/>
            </a:prstGeom>
            <a:solidFill>
              <a:srgbClr val="FFFFFF"/>
            </a:solidFill>
            <a:ln w="14288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11" name="Rectangle 9"/>
            <p:cNvSpPr>
              <a:spLocks noChangeArrowheads="1"/>
            </p:cNvSpPr>
            <p:nvPr/>
          </p:nvSpPr>
          <p:spPr bwMode="gray">
            <a:xfrm>
              <a:off x="3231281" y="740425"/>
              <a:ext cx="2675104" cy="5413429"/>
            </a:xfrm>
            <a:prstGeom prst="rect">
              <a:avLst/>
            </a:prstGeom>
            <a:solidFill>
              <a:srgbClr val="969696"/>
            </a:solidFill>
            <a:ln w="14288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12" name="Rectangle 10"/>
            <p:cNvSpPr>
              <a:spLocks noChangeArrowheads="1"/>
            </p:cNvSpPr>
            <p:nvPr/>
          </p:nvSpPr>
          <p:spPr bwMode="gray">
            <a:xfrm>
              <a:off x="3300765" y="826469"/>
              <a:ext cx="2545789" cy="5329843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  <a:ln w="14288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gray">
            <a:xfrm>
              <a:off x="4383545" y="3137379"/>
              <a:ext cx="214239" cy="63919"/>
            </a:xfrm>
            <a:custGeom>
              <a:avLst/>
              <a:gdLst/>
              <a:ahLst/>
              <a:cxnLst>
                <a:cxn ang="0">
                  <a:pos x="49" y="0"/>
                </a:cxn>
                <a:cxn ang="0">
                  <a:pos x="34" y="0"/>
                </a:cxn>
                <a:cxn ang="0">
                  <a:pos x="11" y="0"/>
                </a:cxn>
                <a:cxn ang="0">
                  <a:pos x="6" y="0"/>
                </a:cxn>
                <a:cxn ang="0">
                  <a:pos x="0" y="9"/>
                </a:cxn>
                <a:cxn ang="0">
                  <a:pos x="6" y="17"/>
                </a:cxn>
                <a:cxn ang="0">
                  <a:pos x="11" y="17"/>
                </a:cxn>
                <a:cxn ang="0">
                  <a:pos x="34" y="17"/>
                </a:cxn>
                <a:cxn ang="0">
                  <a:pos x="49" y="17"/>
                </a:cxn>
                <a:cxn ang="0">
                  <a:pos x="57" y="9"/>
                </a:cxn>
                <a:cxn ang="0">
                  <a:pos x="49" y="0"/>
                </a:cxn>
              </a:cxnLst>
              <a:rect l="0" t="0" r="r" b="b"/>
              <a:pathLst>
                <a:path w="57" h="17">
                  <a:moveTo>
                    <a:pt x="49" y="0"/>
                  </a:moveTo>
                  <a:cubicBezTo>
                    <a:pt x="34" y="0"/>
                    <a:pt x="34" y="0"/>
                    <a:pt x="34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1" y="0"/>
                    <a:pt x="0" y="4"/>
                    <a:pt x="0" y="9"/>
                  </a:cubicBezTo>
                  <a:cubicBezTo>
                    <a:pt x="0" y="13"/>
                    <a:pt x="1" y="17"/>
                    <a:pt x="6" y="17"/>
                  </a:cubicBezTo>
                  <a:cubicBezTo>
                    <a:pt x="11" y="17"/>
                    <a:pt x="11" y="17"/>
                    <a:pt x="11" y="17"/>
                  </a:cubicBezTo>
                  <a:cubicBezTo>
                    <a:pt x="34" y="17"/>
                    <a:pt x="34" y="17"/>
                    <a:pt x="34" y="17"/>
                  </a:cubicBezTo>
                  <a:cubicBezTo>
                    <a:pt x="49" y="17"/>
                    <a:pt x="49" y="17"/>
                    <a:pt x="49" y="17"/>
                  </a:cubicBezTo>
                  <a:cubicBezTo>
                    <a:pt x="54" y="17"/>
                    <a:pt x="57" y="13"/>
                    <a:pt x="57" y="9"/>
                  </a:cubicBezTo>
                  <a:cubicBezTo>
                    <a:pt x="57" y="4"/>
                    <a:pt x="54" y="0"/>
                    <a:pt x="49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AFAFAF"/>
                </a:gs>
                <a:gs pos="100000">
                  <a:srgbClr val="C8C8C8"/>
                </a:gs>
              </a:gsLst>
              <a:lin ang="0" scaled="1"/>
              <a:tileRect/>
            </a:gradFill>
            <a:ln w="14288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gray">
            <a:xfrm>
              <a:off x="4605505" y="138113"/>
              <a:ext cx="1233328" cy="6401712"/>
            </a:xfrm>
            <a:custGeom>
              <a:avLst/>
              <a:gdLst>
                <a:gd name="connsiteX0" fmla="*/ 10000 w 10000"/>
                <a:gd name="connsiteY0" fmla="*/ 9097 h 9731"/>
                <a:gd name="connsiteX1" fmla="*/ 0 w 10000"/>
                <a:gd name="connsiteY1" fmla="*/ 9731 h 9731"/>
                <a:gd name="connsiteX2" fmla="*/ 0 w 10000"/>
                <a:gd name="connsiteY2" fmla="*/ 0 h 9731"/>
                <a:gd name="connsiteX3" fmla="*/ 10000 w 10000"/>
                <a:gd name="connsiteY3" fmla="*/ 941 h 9731"/>
                <a:gd name="connsiteX4" fmla="*/ 10000 w 10000"/>
                <a:gd name="connsiteY4" fmla="*/ 9097 h 97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0" h="9731">
                  <a:moveTo>
                    <a:pt x="10000" y="9097"/>
                  </a:moveTo>
                  <a:lnTo>
                    <a:pt x="0" y="9731"/>
                  </a:lnTo>
                  <a:lnTo>
                    <a:pt x="0" y="0"/>
                  </a:lnTo>
                  <a:lnTo>
                    <a:pt x="10000" y="941"/>
                  </a:lnTo>
                  <a:lnTo>
                    <a:pt x="10000" y="9097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D7D7D7"/>
                </a:gs>
                <a:gs pos="100000">
                  <a:srgbClr val="C8C8C8"/>
                </a:gs>
              </a:gsLst>
              <a:lin ang="0" scaled="1"/>
              <a:tileRect/>
            </a:gradFill>
            <a:ln w="14288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gray">
            <a:xfrm>
              <a:off x="4499351" y="138113"/>
              <a:ext cx="106154" cy="6401712"/>
            </a:xfrm>
            <a:custGeom>
              <a:avLst/>
              <a:gdLst/>
              <a:ahLst/>
              <a:cxnLst>
                <a:cxn ang="0">
                  <a:pos x="0" y="4125"/>
                </a:cxn>
                <a:cxn ang="0">
                  <a:pos x="71" y="4144"/>
                </a:cxn>
                <a:cxn ang="0">
                  <a:pos x="71" y="0"/>
                </a:cxn>
                <a:cxn ang="0">
                  <a:pos x="0" y="21"/>
                </a:cxn>
                <a:cxn ang="0">
                  <a:pos x="0" y="4125"/>
                </a:cxn>
              </a:cxnLst>
              <a:rect l="0" t="0" r="r" b="b"/>
              <a:pathLst>
                <a:path w="71" h="4144">
                  <a:moveTo>
                    <a:pt x="0" y="4125"/>
                  </a:moveTo>
                  <a:lnTo>
                    <a:pt x="71" y="4144"/>
                  </a:lnTo>
                  <a:lnTo>
                    <a:pt x="71" y="0"/>
                  </a:lnTo>
                  <a:lnTo>
                    <a:pt x="0" y="21"/>
                  </a:lnTo>
                  <a:lnTo>
                    <a:pt x="0" y="4125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D7D7D7"/>
                </a:gs>
                <a:gs pos="100000">
                  <a:srgbClr val="C8C8C8"/>
                </a:gs>
              </a:gsLst>
              <a:lin ang="0" scaled="1"/>
              <a:tileRect/>
            </a:gradFill>
            <a:ln w="14288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gray">
            <a:xfrm>
              <a:off x="4707800" y="3075919"/>
              <a:ext cx="106154" cy="484307"/>
            </a:xfrm>
            <a:custGeom>
              <a:avLst/>
              <a:gdLst/>
              <a:ahLst/>
              <a:cxnLst>
                <a:cxn ang="0">
                  <a:pos x="68" y="297"/>
                </a:cxn>
                <a:cxn ang="0">
                  <a:pos x="0" y="305"/>
                </a:cxn>
                <a:cxn ang="0">
                  <a:pos x="0" y="0"/>
                </a:cxn>
                <a:cxn ang="0">
                  <a:pos x="68" y="7"/>
                </a:cxn>
                <a:cxn ang="0">
                  <a:pos x="68" y="297"/>
                </a:cxn>
              </a:cxnLst>
              <a:rect l="0" t="0" r="r" b="b"/>
              <a:pathLst>
                <a:path w="68" h="305">
                  <a:moveTo>
                    <a:pt x="68" y="297"/>
                  </a:moveTo>
                  <a:lnTo>
                    <a:pt x="0" y="305"/>
                  </a:lnTo>
                  <a:lnTo>
                    <a:pt x="0" y="0"/>
                  </a:lnTo>
                  <a:lnTo>
                    <a:pt x="68" y="7"/>
                  </a:lnTo>
                  <a:lnTo>
                    <a:pt x="68" y="297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AFAFAF"/>
                </a:gs>
                <a:gs pos="100000">
                  <a:srgbClr val="C8C8C8"/>
                </a:gs>
              </a:gsLst>
              <a:lin ang="0" scaled="1"/>
              <a:tileRect/>
            </a:gradFill>
            <a:ln w="14288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gray">
            <a:xfrm>
              <a:off x="4748332" y="3137379"/>
              <a:ext cx="123526" cy="63919"/>
            </a:xfrm>
            <a:custGeom>
              <a:avLst/>
              <a:gdLst/>
              <a:ahLst/>
              <a:cxnLst>
                <a:cxn ang="0">
                  <a:pos x="33" y="0"/>
                </a:cxn>
                <a:cxn ang="0">
                  <a:pos x="10" y="0"/>
                </a:cxn>
                <a:cxn ang="0">
                  <a:pos x="5" y="0"/>
                </a:cxn>
                <a:cxn ang="0">
                  <a:pos x="5" y="17"/>
                </a:cxn>
                <a:cxn ang="0">
                  <a:pos x="10" y="17"/>
                </a:cxn>
                <a:cxn ang="0">
                  <a:pos x="33" y="17"/>
                </a:cxn>
                <a:cxn ang="0">
                  <a:pos x="33" y="0"/>
                </a:cxn>
              </a:cxnLst>
              <a:rect l="0" t="0" r="r" b="b"/>
              <a:pathLst>
                <a:path w="33" h="17">
                  <a:moveTo>
                    <a:pt x="33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0" y="0"/>
                    <a:pt x="0" y="17"/>
                    <a:pt x="5" y="17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33" y="17"/>
                    <a:pt x="33" y="17"/>
                    <a:pt x="33" y="17"/>
                  </a:cubicBezTo>
                  <a:lnTo>
                    <a:pt x="33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AFAFAF"/>
                </a:gs>
                <a:gs pos="100000">
                  <a:srgbClr val="C8C8C8"/>
                </a:gs>
              </a:gsLst>
              <a:lin ang="0" scaled="1"/>
              <a:tileRect/>
            </a:gradFill>
            <a:ln w="14288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gray">
            <a:xfrm>
              <a:off x="4812025" y="3137379"/>
              <a:ext cx="218100" cy="63919"/>
            </a:xfrm>
            <a:custGeom>
              <a:avLst/>
              <a:gdLst/>
              <a:ahLst/>
              <a:cxnLst>
                <a:cxn ang="0">
                  <a:pos x="49" y="0"/>
                </a:cxn>
                <a:cxn ang="0">
                  <a:pos x="35" y="0"/>
                </a:cxn>
                <a:cxn ang="0">
                  <a:pos x="12" y="0"/>
                </a:cxn>
                <a:cxn ang="0">
                  <a:pos x="6" y="0"/>
                </a:cxn>
                <a:cxn ang="0">
                  <a:pos x="0" y="9"/>
                </a:cxn>
                <a:cxn ang="0">
                  <a:pos x="6" y="17"/>
                </a:cxn>
                <a:cxn ang="0">
                  <a:pos x="12" y="17"/>
                </a:cxn>
                <a:cxn ang="0">
                  <a:pos x="35" y="17"/>
                </a:cxn>
                <a:cxn ang="0">
                  <a:pos x="49" y="17"/>
                </a:cxn>
                <a:cxn ang="0">
                  <a:pos x="58" y="9"/>
                </a:cxn>
                <a:cxn ang="0">
                  <a:pos x="49" y="0"/>
                </a:cxn>
              </a:cxnLst>
              <a:rect l="0" t="0" r="r" b="b"/>
              <a:pathLst>
                <a:path w="58" h="17">
                  <a:moveTo>
                    <a:pt x="49" y="0"/>
                  </a:moveTo>
                  <a:cubicBezTo>
                    <a:pt x="35" y="0"/>
                    <a:pt x="35" y="0"/>
                    <a:pt x="3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2" y="0"/>
                    <a:pt x="0" y="4"/>
                    <a:pt x="0" y="9"/>
                  </a:cubicBezTo>
                  <a:cubicBezTo>
                    <a:pt x="0" y="13"/>
                    <a:pt x="2" y="17"/>
                    <a:pt x="6" y="17"/>
                  </a:cubicBezTo>
                  <a:cubicBezTo>
                    <a:pt x="12" y="17"/>
                    <a:pt x="12" y="17"/>
                    <a:pt x="12" y="17"/>
                  </a:cubicBezTo>
                  <a:cubicBezTo>
                    <a:pt x="35" y="17"/>
                    <a:pt x="35" y="17"/>
                    <a:pt x="35" y="17"/>
                  </a:cubicBezTo>
                  <a:cubicBezTo>
                    <a:pt x="49" y="17"/>
                    <a:pt x="49" y="17"/>
                    <a:pt x="49" y="17"/>
                  </a:cubicBezTo>
                  <a:cubicBezTo>
                    <a:pt x="54" y="17"/>
                    <a:pt x="58" y="13"/>
                    <a:pt x="58" y="9"/>
                  </a:cubicBezTo>
                  <a:cubicBezTo>
                    <a:pt x="58" y="4"/>
                    <a:pt x="54" y="0"/>
                    <a:pt x="49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AFAFAF"/>
                </a:gs>
                <a:gs pos="100000">
                  <a:srgbClr val="C8C8C8"/>
                </a:gs>
              </a:gsLst>
              <a:lin ang="0" scaled="1"/>
              <a:tileRect/>
            </a:gradFill>
            <a:ln w="14288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</p:grpSp>
      <p:cxnSp>
        <p:nvCxnSpPr>
          <p:cNvPr id="19" name="Straight Connector 6"/>
          <p:cNvCxnSpPr/>
          <p:nvPr/>
        </p:nvCxnSpPr>
        <p:spPr>
          <a:xfrm>
            <a:off x="720725" y="1649413"/>
            <a:ext cx="4427538" cy="0"/>
          </a:xfrm>
          <a:prstGeom prst="line">
            <a:avLst/>
          </a:prstGeom>
          <a:noFill/>
          <a:ln w="28575" cap="flat" cmpd="sng" algn="ctr">
            <a:solidFill>
              <a:schemeClr val="tx1">
                <a:lumMod val="50000"/>
                <a:lumOff val="50000"/>
              </a:schemeClr>
            </a:solidFill>
            <a:prstDash val="sysDot"/>
          </a:ln>
          <a:effectLst/>
        </p:spPr>
      </p:cxnSp>
      <p:cxnSp>
        <p:nvCxnSpPr>
          <p:cNvPr id="20" name="Straight Connector 7"/>
          <p:cNvCxnSpPr/>
          <p:nvPr/>
        </p:nvCxnSpPr>
        <p:spPr>
          <a:xfrm>
            <a:off x="722313" y="1649413"/>
            <a:ext cx="0" cy="1547812"/>
          </a:xfrm>
          <a:prstGeom prst="line">
            <a:avLst/>
          </a:prstGeom>
          <a:noFill/>
          <a:ln w="28575" cap="flat" cmpd="sng" algn="ctr">
            <a:solidFill>
              <a:schemeClr val="tx1">
                <a:lumMod val="50000"/>
                <a:lumOff val="50000"/>
              </a:schemeClr>
            </a:solidFill>
            <a:prstDash val="sysDot"/>
          </a:ln>
          <a:effectLst/>
        </p:spPr>
      </p:cxnSp>
      <p:sp>
        <p:nvSpPr>
          <p:cNvPr id="25" name="Hộp_Văn_Bản 24"/>
          <p:cNvSpPr txBox="1"/>
          <p:nvPr/>
        </p:nvSpPr>
        <p:spPr>
          <a:xfrm>
            <a:off x="3751263" y="188913"/>
            <a:ext cx="1600200" cy="5222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800" b="1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</a:rPr>
              <a:t>TIÊU ĐỀ</a:t>
            </a:r>
          </a:p>
        </p:txBody>
      </p:sp>
      <p:sp>
        <p:nvSpPr>
          <p:cNvPr id="21" name="_text"/>
          <p:cNvSpPr txBox="1">
            <a:spLocks/>
          </p:cNvSpPr>
          <p:nvPr/>
        </p:nvSpPr>
        <p:spPr bwMode="gray">
          <a:xfrm>
            <a:off x="1000125" y="908050"/>
            <a:ext cx="2592388" cy="603250"/>
          </a:xfrm>
          <a:prstGeom prst="rect">
            <a:avLst/>
          </a:prstGeom>
        </p:spPr>
        <p:txBody>
          <a:bodyPr lIns="0" tIns="0" rIns="0" bIns="0" anchor="ctr"/>
          <a:lstStyle/>
          <a:p>
            <a:pPr fontAlgn="auto">
              <a:lnSpc>
                <a:spcPct val="95000"/>
              </a:lnSpc>
              <a:spcBef>
                <a:spcPts val="0"/>
              </a:spcBef>
              <a:spcAft>
                <a:spcPts val="800"/>
              </a:spcAft>
              <a:defRPr/>
            </a:pPr>
            <a:r>
              <a:rPr lang="en-US" sz="2400" i="1" noProof="1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"Lời giới thiệu..."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1"/>
          <p:cNvGrpSpPr/>
          <p:nvPr/>
        </p:nvGrpSpPr>
        <p:grpSpPr>
          <a:xfrm rot="4000420" flipV="1">
            <a:off x="3636955" y="1764167"/>
            <a:ext cx="2666142" cy="2509893"/>
            <a:chOff x="3350030" y="2070161"/>
            <a:chExt cx="3143249" cy="2959039"/>
          </a:xfrm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</p:grpSpPr>
        <p:sp>
          <p:nvSpPr>
            <p:cNvPr id="7" name="Trapezoid 3"/>
            <p:cNvSpPr/>
            <p:nvPr/>
          </p:nvSpPr>
          <p:spPr>
            <a:xfrm rot="60000">
              <a:off x="4210050" y="4419600"/>
              <a:ext cx="1371600" cy="609600"/>
            </a:xfrm>
            <a:prstGeom prst="trapezoid">
              <a:avLst>
                <a:gd name="adj" fmla="val 45313"/>
              </a:avLst>
            </a:prstGeom>
            <a:gradFill flip="none" rotWithShape="1">
              <a:gsLst>
                <a:gs pos="0">
                  <a:srgbClr val="1F497D">
                    <a:lumMod val="75000"/>
                    <a:shade val="30000"/>
                    <a:satMod val="115000"/>
                  </a:srgbClr>
                </a:gs>
                <a:gs pos="50000">
                  <a:srgbClr val="1F497D">
                    <a:lumMod val="75000"/>
                    <a:shade val="67500"/>
                    <a:satMod val="115000"/>
                  </a:srgbClr>
                </a:gs>
                <a:gs pos="100000">
                  <a:srgbClr val="1F497D">
                    <a:lumMod val="75000"/>
                    <a:shade val="100000"/>
                    <a:satMod val="115000"/>
                  </a:srgbClr>
                </a:gs>
              </a:gsLst>
              <a:lin ang="0" scaled="1"/>
              <a:tileRect/>
            </a:gradFill>
            <a:ln w="25400" cap="flat" cmpd="sng" algn="ctr">
              <a:noFill/>
              <a:prstDash val="solid"/>
            </a:ln>
            <a:effectLst>
              <a:outerShdw blurRad="107950" dist="12700" dir="5400000" algn="ctr">
                <a:srgbClr val="000000"/>
              </a:outerShdw>
            </a:effectLst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prstClr val="white"/>
                </a:solidFill>
                <a:latin typeface="Calibri"/>
                <a:ea typeface="+mn-ea"/>
              </a:endParaRPr>
            </a:p>
          </p:txBody>
        </p:sp>
        <p:sp>
          <p:nvSpPr>
            <p:cNvPr id="8" name="Trapezoid 4"/>
            <p:cNvSpPr/>
            <p:nvPr/>
          </p:nvSpPr>
          <p:spPr>
            <a:xfrm rot="-2880000">
              <a:off x="5181200" y="3990200"/>
              <a:ext cx="1371600" cy="609600"/>
            </a:xfrm>
            <a:prstGeom prst="trapezoid">
              <a:avLst>
                <a:gd name="adj" fmla="val 45313"/>
              </a:avLst>
            </a:prstGeom>
            <a:gradFill flip="none" rotWithShape="1">
              <a:gsLst>
                <a:gs pos="0">
                  <a:srgbClr val="9BBB59">
                    <a:lumMod val="75000"/>
                    <a:shade val="30000"/>
                    <a:satMod val="115000"/>
                  </a:srgbClr>
                </a:gs>
                <a:gs pos="50000">
                  <a:srgbClr val="9BBB59">
                    <a:lumMod val="75000"/>
                    <a:shade val="67500"/>
                    <a:satMod val="115000"/>
                  </a:srgbClr>
                </a:gs>
                <a:gs pos="100000">
                  <a:srgbClr val="9BBB59">
                    <a:lumMod val="75000"/>
                    <a:shade val="100000"/>
                    <a:satMod val="115000"/>
                  </a:srgbClr>
                </a:gs>
              </a:gsLst>
              <a:lin ang="8100000" scaled="1"/>
              <a:tileRect/>
            </a:gradFill>
            <a:ln w="25400" cap="flat" cmpd="sng" algn="ctr">
              <a:noFill/>
              <a:prstDash val="solid"/>
            </a:ln>
            <a:effectLst>
              <a:outerShdw blurRad="107950" dist="12700" dir="5400000" algn="ctr">
                <a:srgbClr val="000000"/>
              </a:outerShdw>
            </a:effectLst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prstClr val="white"/>
                </a:solidFill>
                <a:latin typeface="Calibri"/>
                <a:ea typeface="+mn-ea"/>
              </a:endParaRPr>
            </a:p>
          </p:txBody>
        </p:sp>
        <p:sp>
          <p:nvSpPr>
            <p:cNvPr id="9" name="Trapezoid 5"/>
            <p:cNvSpPr/>
            <p:nvPr/>
          </p:nvSpPr>
          <p:spPr>
            <a:xfrm rot="-5880000">
              <a:off x="5502679" y="2969446"/>
              <a:ext cx="1371600" cy="609600"/>
            </a:xfrm>
            <a:prstGeom prst="trapezoid">
              <a:avLst>
                <a:gd name="adj" fmla="val 45313"/>
              </a:avLst>
            </a:prstGeom>
            <a:gradFill flip="none" rotWithShape="1">
              <a:gsLst>
                <a:gs pos="0">
                  <a:srgbClr val="8064A2">
                    <a:lumMod val="75000"/>
                    <a:shade val="30000"/>
                    <a:satMod val="115000"/>
                  </a:srgbClr>
                </a:gs>
                <a:gs pos="50000">
                  <a:srgbClr val="8064A2">
                    <a:lumMod val="75000"/>
                    <a:shade val="67500"/>
                    <a:satMod val="115000"/>
                  </a:srgbClr>
                </a:gs>
                <a:gs pos="100000">
                  <a:srgbClr val="8064A2">
                    <a:lumMod val="75000"/>
                    <a:shade val="100000"/>
                    <a:satMod val="115000"/>
                  </a:srgbClr>
                </a:gs>
              </a:gsLst>
              <a:lin ang="0" scaled="1"/>
              <a:tileRect/>
            </a:gradFill>
            <a:ln w="25400" cap="flat" cmpd="sng" algn="ctr">
              <a:noFill/>
              <a:prstDash val="solid"/>
            </a:ln>
            <a:effectLst>
              <a:outerShdw blurRad="107950" dist="12700" dir="5400000" algn="ctr">
                <a:srgbClr val="000000"/>
              </a:outerShdw>
            </a:effectLst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prstClr val="white"/>
                </a:solidFill>
                <a:latin typeface="Calibri"/>
                <a:ea typeface="+mn-ea"/>
              </a:endParaRPr>
            </a:p>
          </p:txBody>
        </p:sp>
        <p:sp>
          <p:nvSpPr>
            <p:cNvPr id="10" name="Trapezoid 6"/>
            <p:cNvSpPr/>
            <p:nvPr/>
          </p:nvSpPr>
          <p:spPr>
            <a:xfrm rot="12760420">
              <a:off x="4921250" y="2070161"/>
              <a:ext cx="1371600" cy="609600"/>
            </a:xfrm>
            <a:prstGeom prst="trapezoid">
              <a:avLst>
                <a:gd name="adj" fmla="val 45313"/>
              </a:avLst>
            </a:prstGeom>
            <a:gradFill flip="none" rotWithShape="1">
              <a:gsLst>
                <a:gs pos="0">
                  <a:srgbClr val="F79646">
                    <a:lumMod val="75000"/>
                    <a:shade val="30000"/>
                    <a:satMod val="115000"/>
                  </a:srgbClr>
                </a:gs>
                <a:gs pos="50000">
                  <a:srgbClr val="F79646">
                    <a:lumMod val="75000"/>
                    <a:shade val="67500"/>
                    <a:satMod val="115000"/>
                  </a:srgbClr>
                </a:gs>
                <a:gs pos="100000">
                  <a:srgbClr val="F79646">
                    <a:lumMod val="75000"/>
                    <a:shade val="100000"/>
                    <a:satMod val="115000"/>
                  </a:srgbClr>
                </a:gs>
              </a:gsLst>
              <a:lin ang="0" scaled="1"/>
              <a:tileRect/>
            </a:gradFill>
            <a:ln w="25400" cap="flat" cmpd="sng" algn="ctr">
              <a:noFill/>
              <a:prstDash val="solid"/>
            </a:ln>
            <a:effectLst>
              <a:outerShdw blurRad="107950" dist="12700" dir="5400000" algn="ctr">
                <a:srgbClr val="000000"/>
              </a:outerShdw>
            </a:effectLst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prstClr val="white"/>
                </a:solidFill>
                <a:latin typeface="Calibri"/>
                <a:ea typeface="+mn-ea"/>
              </a:endParaRPr>
            </a:p>
          </p:txBody>
        </p:sp>
        <p:sp>
          <p:nvSpPr>
            <p:cNvPr id="11" name="Trapezoid 8"/>
            <p:cNvSpPr/>
            <p:nvPr/>
          </p:nvSpPr>
          <p:spPr>
            <a:xfrm rot="3000000" flipH="1">
              <a:off x="3257149" y="3952100"/>
              <a:ext cx="1371600" cy="609600"/>
            </a:xfrm>
            <a:prstGeom prst="trapezoid">
              <a:avLst>
                <a:gd name="adj" fmla="val 45313"/>
              </a:avLst>
            </a:prstGeom>
            <a:gradFill flip="none" rotWithShape="1">
              <a:gsLst>
                <a:gs pos="0">
                  <a:srgbClr val="C0504D">
                    <a:lumMod val="75000"/>
                    <a:shade val="30000"/>
                    <a:satMod val="115000"/>
                  </a:srgbClr>
                </a:gs>
                <a:gs pos="50000">
                  <a:srgbClr val="C0504D">
                    <a:lumMod val="75000"/>
                    <a:shade val="67500"/>
                    <a:satMod val="115000"/>
                  </a:srgbClr>
                </a:gs>
                <a:gs pos="100000">
                  <a:srgbClr val="C0504D">
                    <a:lumMod val="75000"/>
                    <a:shade val="100000"/>
                    <a:satMod val="115000"/>
                  </a:srgbClr>
                </a:gs>
              </a:gsLst>
              <a:lin ang="0" scaled="1"/>
              <a:tileRect/>
            </a:gradFill>
            <a:ln w="25400" cap="flat" cmpd="sng" algn="ctr">
              <a:noFill/>
              <a:prstDash val="solid"/>
            </a:ln>
            <a:effectLst>
              <a:outerShdw blurRad="107950" dist="12700" dir="5400000" algn="ctr">
                <a:srgbClr val="000000"/>
              </a:outerShdw>
            </a:effectLst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prstClr val="white"/>
                </a:solidFill>
                <a:latin typeface="Calibri"/>
                <a:ea typeface="+mn-ea"/>
              </a:endParaRPr>
            </a:p>
          </p:txBody>
        </p:sp>
        <p:sp>
          <p:nvSpPr>
            <p:cNvPr id="12" name="Trapezoid 9"/>
            <p:cNvSpPr/>
            <p:nvPr/>
          </p:nvSpPr>
          <p:spPr>
            <a:xfrm rot="5940000" flipH="1">
              <a:off x="2969030" y="2936054"/>
              <a:ext cx="1371600" cy="609600"/>
            </a:xfrm>
            <a:prstGeom prst="trapezoid">
              <a:avLst>
                <a:gd name="adj" fmla="val 45313"/>
              </a:avLst>
            </a:prstGeom>
            <a:gradFill flip="none" rotWithShape="1">
              <a:gsLst>
                <a:gs pos="0">
                  <a:srgbClr val="EEECE1">
                    <a:lumMod val="50000"/>
                    <a:shade val="30000"/>
                    <a:satMod val="115000"/>
                  </a:srgbClr>
                </a:gs>
                <a:gs pos="50000">
                  <a:srgbClr val="EEECE1">
                    <a:lumMod val="50000"/>
                    <a:shade val="67500"/>
                    <a:satMod val="115000"/>
                  </a:srgbClr>
                </a:gs>
                <a:gs pos="100000">
                  <a:srgbClr val="EEECE1">
                    <a:lumMod val="50000"/>
                    <a:shade val="100000"/>
                    <a:satMod val="115000"/>
                  </a:srgbClr>
                </a:gs>
              </a:gsLst>
              <a:lin ang="0" scaled="1"/>
              <a:tileRect/>
            </a:gradFill>
            <a:ln w="25400" cap="flat" cmpd="sng" algn="ctr">
              <a:noFill/>
              <a:prstDash val="solid"/>
            </a:ln>
            <a:effectLst>
              <a:outerShdw blurRad="107950" dist="12700" dir="5400000" algn="ctr">
                <a:srgbClr val="000000"/>
              </a:outerShdw>
            </a:effectLst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prstClr val="white"/>
                </a:solidFill>
                <a:latin typeface="Calibri"/>
                <a:ea typeface="+mn-ea"/>
              </a:endParaRPr>
            </a:p>
          </p:txBody>
        </p:sp>
      </p:grpSp>
      <p:sp>
        <p:nvSpPr>
          <p:cNvPr id="13" name="Right Arrow 12"/>
          <p:cNvSpPr/>
          <p:nvPr/>
        </p:nvSpPr>
        <p:spPr>
          <a:xfrm>
            <a:off x="3298825" y="2192338"/>
            <a:ext cx="1422400" cy="1679575"/>
          </a:xfrm>
          <a:prstGeom prst="rightArrow">
            <a:avLst>
              <a:gd name="adj1" fmla="val 50000"/>
              <a:gd name="adj2" fmla="val 89205"/>
            </a:avLst>
          </a:prstGeom>
          <a:solidFill>
            <a:sysClr val="windowText" lastClr="000000"/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prstClr val="white"/>
              </a:solidFill>
              <a:latin typeface="Calibri"/>
              <a:ea typeface="+mn-ea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892300" y="2611438"/>
            <a:ext cx="1357313" cy="841375"/>
          </a:xfrm>
          <a:prstGeom prst="rect">
            <a:avLst/>
          </a:prstGeom>
          <a:solidFill>
            <a:sysClr val="windowText" lastClr="000000"/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prstClr val="white"/>
              </a:solidFill>
              <a:latin typeface="Calibri"/>
              <a:ea typeface="+mn-ea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585913" y="2611438"/>
            <a:ext cx="258762" cy="841375"/>
          </a:xfrm>
          <a:prstGeom prst="rect">
            <a:avLst/>
          </a:prstGeom>
          <a:solidFill>
            <a:srgbClr val="EEECE1">
              <a:lumMod val="1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prstClr val="white"/>
              </a:solidFill>
              <a:latin typeface="Calibri"/>
              <a:ea typeface="+mn-ea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1358900" y="2611438"/>
            <a:ext cx="177800" cy="841375"/>
          </a:xfrm>
          <a:prstGeom prst="rect">
            <a:avLst/>
          </a:prstGeom>
          <a:solidFill>
            <a:srgbClr val="EEECE1">
              <a:lumMod val="2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prstClr val="white"/>
              </a:solidFill>
              <a:latin typeface="Calibri"/>
              <a:ea typeface="+mn-ea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1230313" y="2611438"/>
            <a:ext cx="80962" cy="841375"/>
          </a:xfrm>
          <a:prstGeom prst="rect">
            <a:avLst/>
          </a:prstGeom>
          <a:solidFill>
            <a:srgbClr val="EEECE1">
              <a:lumMod val="5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prstClr val="white"/>
              </a:solidFill>
              <a:latin typeface="Calibri"/>
              <a:ea typeface="+mn-ea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287588" y="1431925"/>
            <a:ext cx="1843087" cy="4000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i="1">
                <a:solidFill>
                  <a:prstClr val="black"/>
                </a:solidFill>
                <a:latin typeface="Calibri"/>
                <a:ea typeface="+mn-ea"/>
              </a:rPr>
              <a:t>Mô tả ngắn gọn</a:t>
            </a:r>
            <a:endParaRPr lang="en-US" sz="2000" i="1" dirty="0">
              <a:solidFill>
                <a:prstClr val="black"/>
              </a:solidFill>
              <a:latin typeface="Calibri"/>
              <a:ea typeface="+mn-ea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733550" y="2747963"/>
            <a:ext cx="1693863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>
                <a:solidFill>
                  <a:prstClr val="white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Nội dung</a:t>
            </a:r>
            <a:endParaRPr lang="en-US" sz="2400" b="1" dirty="0">
              <a:solidFill>
                <a:prstClr val="white"/>
              </a:solidFill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3" name="Hộp_Văn_Bản 2"/>
          <p:cNvSpPr txBox="1"/>
          <p:nvPr/>
        </p:nvSpPr>
        <p:spPr>
          <a:xfrm>
            <a:off x="3751263" y="188913"/>
            <a:ext cx="1600200" cy="5222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800" b="1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</a:rPr>
              <a:t>TIÊU ĐỀ</a:t>
            </a:r>
          </a:p>
        </p:txBody>
      </p:sp>
      <p:sp>
        <p:nvSpPr>
          <p:cNvPr id="27" name="TextBox 17"/>
          <p:cNvSpPr txBox="1"/>
          <p:nvPr/>
        </p:nvSpPr>
        <p:spPr>
          <a:xfrm>
            <a:off x="2287588" y="4216400"/>
            <a:ext cx="1843087" cy="4000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i="1">
                <a:solidFill>
                  <a:prstClr val="black"/>
                </a:solidFill>
                <a:latin typeface="Calibri"/>
                <a:ea typeface="+mn-ea"/>
              </a:rPr>
              <a:t>Mô tả ngắn gọn</a:t>
            </a:r>
            <a:endParaRPr lang="en-US" sz="2000" i="1" dirty="0">
              <a:solidFill>
                <a:prstClr val="black"/>
              </a:solidFill>
              <a:latin typeface="Calibri"/>
              <a:ea typeface="+mn-ea"/>
            </a:endParaRPr>
          </a:p>
        </p:txBody>
      </p:sp>
      <p:sp>
        <p:nvSpPr>
          <p:cNvPr id="28" name="TextBox 17"/>
          <p:cNvSpPr txBox="1"/>
          <p:nvPr/>
        </p:nvSpPr>
        <p:spPr>
          <a:xfrm>
            <a:off x="6407150" y="2216150"/>
            <a:ext cx="1843088" cy="4000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i="1">
                <a:solidFill>
                  <a:prstClr val="black"/>
                </a:solidFill>
                <a:latin typeface="Calibri"/>
                <a:ea typeface="+mn-ea"/>
              </a:rPr>
              <a:t>Mô tả ngắn gọn</a:t>
            </a:r>
            <a:endParaRPr lang="en-US" sz="2000" i="1" dirty="0">
              <a:solidFill>
                <a:prstClr val="black"/>
              </a:solidFill>
              <a:latin typeface="Calibri"/>
              <a:ea typeface="+mn-ea"/>
            </a:endParaRPr>
          </a:p>
        </p:txBody>
      </p:sp>
      <p:sp>
        <p:nvSpPr>
          <p:cNvPr id="29" name="TextBox 17"/>
          <p:cNvSpPr txBox="1"/>
          <p:nvPr/>
        </p:nvSpPr>
        <p:spPr>
          <a:xfrm>
            <a:off x="5192713" y="4487863"/>
            <a:ext cx="1843087" cy="4000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i="1">
                <a:solidFill>
                  <a:prstClr val="black"/>
                </a:solidFill>
                <a:latin typeface="Calibri"/>
                <a:ea typeface="+mn-ea"/>
              </a:rPr>
              <a:t>Mô tả ngắn gọn</a:t>
            </a:r>
            <a:endParaRPr lang="en-US" sz="2000" i="1" dirty="0">
              <a:solidFill>
                <a:prstClr val="black"/>
              </a:solidFill>
              <a:latin typeface="Calibri"/>
              <a:ea typeface="+mn-ea"/>
            </a:endParaRPr>
          </a:p>
        </p:txBody>
      </p:sp>
      <p:sp>
        <p:nvSpPr>
          <p:cNvPr id="30" name="TextBox 17"/>
          <p:cNvSpPr txBox="1"/>
          <p:nvPr/>
        </p:nvSpPr>
        <p:spPr>
          <a:xfrm>
            <a:off x="6351588" y="3546475"/>
            <a:ext cx="1843087" cy="4000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i="1">
                <a:solidFill>
                  <a:prstClr val="black"/>
                </a:solidFill>
                <a:latin typeface="Calibri"/>
                <a:ea typeface="+mn-ea"/>
              </a:rPr>
              <a:t>Mô tả ngắn gọn</a:t>
            </a:r>
            <a:endParaRPr lang="en-US" sz="2000" i="1" dirty="0">
              <a:solidFill>
                <a:prstClr val="black"/>
              </a:solidFill>
              <a:latin typeface="Calibri"/>
              <a:ea typeface="+mn-ea"/>
            </a:endParaRPr>
          </a:p>
        </p:txBody>
      </p:sp>
      <p:sp>
        <p:nvSpPr>
          <p:cNvPr id="32" name="TextBox 17"/>
          <p:cNvSpPr txBox="1"/>
          <p:nvPr/>
        </p:nvSpPr>
        <p:spPr>
          <a:xfrm>
            <a:off x="5192713" y="1193800"/>
            <a:ext cx="1843087" cy="4000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i="1">
                <a:solidFill>
                  <a:prstClr val="black"/>
                </a:solidFill>
                <a:latin typeface="Calibri"/>
                <a:ea typeface="+mn-ea"/>
              </a:rPr>
              <a:t>Mô tả ngắn gọn</a:t>
            </a:r>
            <a:endParaRPr lang="en-US" sz="2000" i="1" dirty="0">
              <a:solidFill>
                <a:prstClr val="black"/>
              </a:solidFill>
              <a:latin typeface="Calibri"/>
              <a:ea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3175382" y="894206"/>
          <a:ext cx="6603504" cy="44023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Hộp_Văn_Bản 4"/>
          <p:cNvSpPr txBox="1"/>
          <p:nvPr/>
        </p:nvSpPr>
        <p:spPr>
          <a:xfrm>
            <a:off x="3751263" y="188913"/>
            <a:ext cx="1600200" cy="5222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800" b="1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</a:rPr>
              <a:t>TIÊU ĐỀ</a:t>
            </a:r>
          </a:p>
        </p:txBody>
      </p:sp>
      <p:sp>
        <p:nvSpPr>
          <p:cNvPr id="6" name="Rectangle 15"/>
          <p:cNvSpPr>
            <a:spLocks noChangeArrowheads="1"/>
          </p:cNvSpPr>
          <p:nvPr/>
        </p:nvSpPr>
        <p:spPr bwMode="auto">
          <a:xfrm>
            <a:off x="584200" y="2095500"/>
            <a:ext cx="2881313" cy="1385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just">
              <a:defRPr/>
            </a:pPr>
            <a:r>
              <a:rPr lang="en-US" sz="2000" b="1" i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PowerPoint Đẹp </a:t>
            </a:r>
            <a:r>
              <a:rPr lang="en-US" sz="1600" i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chuyên cung cấp các mẫu PowerPoint chuyên nghiệp nhằm đáp ứng nhu cầu đông đảo của cộng đồng PowerPoint Việt Nam.</a:t>
            </a:r>
          </a:p>
        </p:txBody>
      </p:sp>
      <p:pic>
        <p:nvPicPr>
          <p:cNvPr id="18438" name="Picture 5" descr="C:\Users\Administrator\Desktop\Actions-edit-cut-icon.pn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 rot="5909160">
            <a:off x="1081088" y="1709738"/>
            <a:ext cx="282575" cy="28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Hình chữ nhật góc tròn 8"/>
          <p:cNvSpPr/>
          <p:nvPr/>
        </p:nvSpPr>
        <p:spPr>
          <a:xfrm>
            <a:off x="385763" y="1889125"/>
            <a:ext cx="3279775" cy="1800225"/>
          </a:xfrm>
          <a:prstGeom prst="round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535838" y="4917824"/>
            <a:ext cx="1262667" cy="1031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reflection blurRad="6350" stA="52000" endA="300" endPos="35000" dir="5400000" sy="-100000" algn="bl" rotWithShape="0"/>
          </a:effectLst>
        </p:spPr>
      </p:pic>
      <p:pic>
        <p:nvPicPr>
          <p:cNvPr id="19459" name="Picture 5" descr="Fresh basil copy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84788" y="2403475"/>
            <a:ext cx="38100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9" name="Straight Connector 6"/>
          <p:cNvCxnSpPr/>
          <p:nvPr/>
        </p:nvCxnSpPr>
        <p:spPr>
          <a:xfrm>
            <a:off x="690563" y="1277938"/>
            <a:ext cx="3665537" cy="0"/>
          </a:xfrm>
          <a:prstGeom prst="line">
            <a:avLst/>
          </a:prstGeom>
          <a:noFill/>
          <a:ln w="28575" cap="flat" cmpd="sng" algn="ctr">
            <a:solidFill>
              <a:schemeClr val="tx1">
                <a:lumMod val="50000"/>
                <a:lumOff val="50000"/>
              </a:schemeClr>
            </a:solidFill>
            <a:prstDash val="sysDot"/>
          </a:ln>
          <a:effectLst/>
        </p:spPr>
      </p:cxnSp>
      <p:cxnSp>
        <p:nvCxnSpPr>
          <p:cNvPr id="10" name="Straight Connector 7"/>
          <p:cNvCxnSpPr/>
          <p:nvPr/>
        </p:nvCxnSpPr>
        <p:spPr>
          <a:xfrm>
            <a:off x="692150" y="1277938"/>
            <a:ext cx="0" cy="2068512"/>
          </a:xfrm>
          <a:prstGeom prst="line">
            <a:avLst/>
          </a:prstGeom>
          <a:noFill/>
          <a:ln w="28575" cap="flat" cmpd="sng" algn="ctr">
            <a:solidFill>
              <a:schemeClr val="tx1">
                <a:lumMod val="50000"/>
                <a:lumOff val="50000"/>
              </a:schemeClr>
            </a:solidFill>
            <a:prstDash val="sysDot"/>
          </a:ln>
          <a:effectLst/>
        </p:spPr>
      </p:cxnSp>
      <p:sp>
        <p:nvSpPr>
          <p:cNvPr id="19462" name="TextBox 8"/>
          <p:cNvSpPr txBox="1">
            <a:spLocks noChangeArrowheads="1"/>
          </p:cNvSpPr>
          <p:nvPr/>
        </p:nvSpPr>
        <p:spPr bwMode="auto">
          <a:xfrm>
            <a:off x="796925" y="1408113"/>
            <a:ext cx="3754438" cy="193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66688" indent="-166688">
              <a:lnSpc>
                <a:spcPct val="150000"/>
              </a:lnSpc>
              <a:buFont typeface="Arial" charset="0"/>
              <a:buChar char="•"/>
            </a:pPr>
            <a:r>
              <a:rPr lang="en-US" sz="2000" i="1">
                <a:solidFill>
                  <a:srgbClr val="000000"/>
                </a:solidFill>
                <a:latin typeface="Times New Roman" pitchFamily="18" charset="0"/>
                <a:ea typeface="Microsoft YaHei" pitchFamily="34" charset="-122"/>
                <a:cs typeface="Times New Roman" pitchFamily="18" charset="0"/>
              </a:rPr>
              <a:t>Thay thế bằng văn bản của bạn.</a:t>
            </a:r>
          </a:p>
          <a:p>
            <a:pPr marL="166688" indent="-166688">
              <a:lnSpc>
                <a:spcPct val="150000"/>
              </a:lnSpc>
              <a:buFont typeface="Arial" charset="0"/>
              <a:buChar char="•"/>
            </a:pPr>
            <a:r>
              <a:rPr lang="en-US" sz="2000" i="1">
                <a:solidFill>
                  <a:srgbClr val="000000"/>
                </a:solidFill>
                <a:latin typeface="Times New Roman" pitchFamily="18" charset="0"/>
                <a:ea typeface="Microsoft YaHei" pitchFamily="34" charset="-122"/>
                <a:cs typeface="Times New Roman" pitchFamily="18" charset="0"/>
              </a:rPr>
              <a:t>Thay thế bằng văn bản của bạn.</a:t>
            </a:r>
          </a:p>
          <a:p>
            <a:pPr marL="166688" indent="-166688">
              <a:lnSpc>
                <a:spcPct val="150000"/>
              </a:lnSpc>
              <a:buFont typeface="Arial" charset="0"/>
              <a:buChar char="•"/>
            </a:pPr>
            <a:r>
              <a:rPr lang="en-US" sz="2000" i="1">
                <a:solidFill>
                  <a:srgbClr val="000000"/>
                </a:solidFill>
                <a:latin typeface="Times New Roman" pitchFamily="18" charset="0"/>
                <a:ea typeface="Microsoft YaHei" pitchFamily="34" charset="-122"/>
                <a:cs typeface="Times New Roman" pitchFamily="18" charset="0"/>
              </a:rPr>
              <a:t>Thay thế bằng văn bản của bạn.</a:t>
            </a:r>
          </a:p>
          <a:p>
            <a:pPr marL="166688" indent="-166688">
              <a:lnSpc>
                <a:spcPct val="150000"/>
              </a:lnSpc>
              <a:buFont typeface="Arial" charset="0"/>
              <a:buChar char="•"/>
            </a:pPr>
            <a:r>
              <a:rPr lang="en-US" sz="2000" i="1">
                <a:solidFill>
                  <a:srgbClr val="000000"/>
                </a:solidFill>
                <a:latin typeface="Times New Roman" pitchFamily="18" charset="0"/>
                <a:ea typeface="Microsoft YaHei" pitchFamily="34" charset="-122"/>
                <a:cs typeface="Times New Roman" pitchFamily="18" charset="0"/>
              </a:rPr>
              <a:t>Thay thế bằng văn bản của bạn.</a:t>
            </a:r>
          </a:p>
        </p:txBody>
      </p:sp>
      <p:sp>
        <p:nvSpPr>
          <p:cNvPr id="12" name="Freeform 10"/>
          <p:cNvSpPr>
            <a:spLocks noEditPoints="1"/>
          </p:cNvSpPr>
          <p:nvPr/>
        </p:nvSpPr>
        <p:spPr bwMode="auto">
          <a:xfrm flipH="1">
            <a:off x="5148064" y="4715470"/>
            <a:ext cx="685800" cy="1593850"/>
          </a:xfrm>
          <a:custGeom>
            <a:avLst/>
            <a:gdLst/>
            <a:ahLst/>
            <a:cxnLst>
              <a:cxn ang="0">
                <a:pos x="206" y="116"/>
              </a:cxn>
              <a:cxn ang="0">
                <a:pos x="192" y="94"/>
              </a:cxn>
              <a:cxn ang="0">
                <a:pos x="140" y="72"/>
              </a:cxn>
              <a:cxn ang="0">
                <a:pos x="130" y="54"/>
              </a:cxn>
              <a:cxn ang="0">
                <a:pos x="134" y="28"/>
              </a:cxn>
              <a:cxn ang="0">
                <a:pos x="106" y="0"/>
              </a:cxn>
              <a:cxn ang="0">
                <a:pos x="82" y="30"/>
              </a:cxn>
              <a:cxn ang="0">
                <a:pos x="86" y="54"/>
              </a:cxn>
              <a:cxn ang="0">
                <a:pos x="76" y="76"/>
              </a:cxn>
              <a:cxn ang="0">
                <a:pos x="44" y="86"/>
              </a:cxn>
              <a:cxn ang="0">
                <a:pos x="26" y="114"/>
              </a:cxn>
              <a:cxn ang="0">
                <a:pos x="12" y="142"/>
              </a:cxn>
              <a:cxn ang="0">
                <a:pos x="2" y="186"/>
              </a:cxn>
              <a:cxn ang="0">
                <a:pos x="24" y="232"/>
              </a:cxn>
              <a:cxn ang="0">
                <a:pos x="30" y="240"/>
              </a:cxn>
              <a:cxn ang="0">
                <a:pos x="36" y="264"/>
              </a:cxn>
              <a:cxn ang="0">
                <a:pos x="46" y="322"/>
              </a:cxn>
              <a:cxn ang="0">
                <a:pos x="60" y="368"/>
              </a:cxn>
              <a:cxn ang="0">
                <a:pos x="70" y="458"/>
              </a:cxn>
              <a:cxn ang="0">
                <a:pos x="74" y="510"/>
              </a:cxn>
              <a:cxn ang="0">
                <a:pos x="76" y="526"/>
              </a:cxn>
              <a:cxn ang="0">
                <a:pos x="72" y="538"/>
              </a:cxn>
              <a:cxn ang="0">
                <a:pos x="56" y="552"/>
              </a:cxn>
              <a:cxn ang="0">
                <a:pos x="98" y="550"/>
              </a:cxn>
              <a:cxn ang="0">
                <a:pos x="118" y="530"/>
              </a:cxn>
              <a:cxn ang="0">
                <a:pos x="126" y="536"/>
              </a:cxn>
              <a:cxn ang="0">
                <a:pos x="118" y="552"/>
              </a:cxn>
              <a:cxn ang="0">
                <a:pos x="112" y="568"/>
              </a:cxn>
              <a:cxn ang="0">
                <a:pos x="150" y="568"/>
              </a:cxn>
              <a:cxn ang="0">
                <a:pos x="160" y="546"/>
              </a:cxn>
              <a:cxn ang="0">
                <a:pos x="166" y="524"/>
              </a:cxn>
              <a:cxn ang="0">
                <a:pos x="170" y="404"/>
              </a:cxn>
              <a:cxn ang="0">
                <a:pos x="178" y="322"/>
              </a:cxn>
              <a:cxn ang="0">
                <a:pos x="202" y="302"/>
              </a:cxn>
              <a:cxn ang="0">
                <a:pos x="198" y="246"/>
              </a:cxn>
              <a:cxn ang="0">
                <a:pos x="206" y="216"/>
              </a:cxn>
              <a:cxn ang="0">
                <a:pos x="234" y="156"/>
              </a:cxn>
              <a:cxn ang="0">
                <a:pos x="42" y="174"/>
              </a:cxn>
              <a:cxn ang="0">
                <a:pos x="44" y="230"/>
              </a:cxn>
              <a:cxn ang="0">
                <a:pos x="76" y="528"/>
              </a:cxn>
              <a:cxn ang="0">
                <a:pos x="66" y="228"/>
              </a:cxn>
              <a:cxn ang="0">
                <a:pos x="76" y="100"/>
              </a:cxn>
              <a:cxn ang="0">
                <a:pos x="92" y="80"/>
              </a:cxn>
              <a:cxn ang="0">
                <a:pos x="84" y="80"/>
              </a:cxn>
              <a:cxn ang="0">
                <a:pos x="94" y="92"/>
              </a:cxn>
              <a:cxn ang="0">
                <a:pos x="98" y="96"/>
              </a:cxn>
              <a:cxn ang="0">
                <a:pos x="130" y="450"/>
              </a:cxn>
              <a:cxn ang="0">
                <a:pos x="120" y="494"/>
              </a:cxn>
              <a:cxn ang="0">
                <a:pos x="114" y="434"/>
              </a:cxn>
              <a:cxn ang="0">
                <a:pos x="116" y="382"/>
              </a:cxn>
              <a:cxn ang="0">
                <a:pos x="128" y="428"/>
              </a:cxn>
              <a:cxn ang="0">
                <a:pos x="146" y="218"/>
              </a:cxn>
              <a:cxn ang="0">
                <a:pos x="110" y="240"/>
              </a:cxn>
              <a:cxn ang="0">
                <a:pos x="110" y="94"/>
              </a:cxn>
              <a:cxn ang="0">
                <a:pos x="106" y="88"/>
              </a:cxn>
              <a:cxn ang="0">
                <a:pos x="124" y="128"/>
              </a:cxn>
              <a:cxn ang="0">
                <a:pos x="156" y="208"/>
              </a:cxn>
              <a:cxn ang="0">
                <a:pos x="166" y="224"/>
              </a:cxn>
              <a:cxn ang="0">
                <a:pos x="188" y="182"/>
              </a:cxn>
              <a:cxn ang="0">
                <a:pos x="190" y="164"/>
              </a:cxn>
            </a:cxnLst>
            <a:rect l="0" t="0" r="r" b="b"/>
            <a:pathLst>
              <a:path w="236" h="572">
                <a:moveTo>
                  <a:pt x="234" y="156"/>
                </a:moveTo>
                <a:lnTo>
                  <a:pt x="234" y="156"/>
                </a:lnTo>
                <a:lnTo>
                  <a:pt x="226" y="144"/>
                </a:lnTo>
                <a:lnTo>
                  <a:pt x="222" y="136"/>
                </a:lnTo>
                <a:lnTo>
                  <a:pt x="222" y="136"/>
                </a:lnTo>
                <a:lnTo>
                  <a:pt x="216" y="128"/>
                </a:lnTo>
                <a:lnTo>
                  <a:pt x="216" y="128"/>
                </a:lnTo>
                <a:lnTo>
                  <a:pt x="214" y="126"/>
                </a:lnTo>
                <a:lnTo>
                  <a:pt x="214" y="126"/>
                </a:lnTo>
                <a:lnTo>
                  <a:pt x="214" y="126"/>
                </a:lnTo>
                <a:lnTo>
                  <a:pt x="212" y="124"/>
                </a:lnTo>
                <a:lnTo>
                  <a:pt x="212" y="124"/>
                </a:lnTo>
                <a:lnTo>
                  <a:pt x="208" y="118"/>
                </a:lnTo>
                <a:lnTo>
                  <a:pt x="208" y="118"/>
                </a:lnTo>
                <a:lnTo>
                  <a:pt x="206" y="116"/>
                </a:lnTo>
                <a:lnTo>
                  <a:pt x="206" y="116"/>
                </a:lnTo>
                <a:lnTo>
                  <a:pt x="204" y="112"/>
                </a:lnTo>
                <a:lnTo>
                  <a:pt x="204" y="112"/>
                </a:lnTo>
                <a:lnTo>
                  <a:pt x="202" y="110"/>
                </a:lnTo>
                <a:lnTo>
                  <a:pt x="202" y="110"/>
                </a:lnTo>
                <a:lnTo>
                  <a:pt x="198" y="106"/>
                </a:lnTo>
                <a:lnTo>
                  <a:pt x="198" y="106"/>
                </a:lnTo>
                <a:lnTo>
                  <a:pt x="196" y="106"/>
                </a:lnTo>
                <a:lnTo>
                  <a:pt x="196" y="106"/>
                </a:lnTo>
                <a:lnTo>
                  <a:pt x="196" y="104"/>
                </a:lnTo>
                <a:lnTo>
                  <a:pt x="196" y="104"/>
                </a:lnTo>
                <a:lnTo>
                  <a:pt x="194" y="100"/>
                </a:lnTo>
                <a:lnTo>
                  <a:pt x="194" y="100"/>
                </a:lnTo>
                <a:lnTo>
                  <a:pt x="194" y="96"/>
                </a:lnTo>
                <a:lnTo>
                  <a:pt x="194" y="96"/>
                </a:lnTo>
                <a:lnTo>
                  <a:pt x="192" y="94"/>
                </a:lnTo>
                <a:lnTo>
                  <a:pt x="192" y="94"/>
                </a:lnTo>
                <a:lnTo>
                  <a:pt x="190" y="88"/>
                </a:lnTo>
                <a:lnTo>
                  <a:pt x="190" y="88"/>
                </a:lnTo>
                <a:lnTo>
                  <a:pt x="188" y="84"/>
                </a:lnTo>
                <a:lnTo>
                  <a:pt x="186" y="82"/>
                </a:lnTo>
                <a:lnTo>
                  <a:pt x="186" y="82"/>
                </a:lnTo>
                <a:lnTo>
                  <a:pt x="186" y="82"/>
                </a:lnTo>
                <a:lnTo>
                  <a:pt x="186" y="82"/>
                </a:lnTo>
                <a:lnTo>
                  <a:pt x="182" y="80"/>
                </a:lnTo>
                <a:lnTo>
                  <a:pt x="182" y="80"/>
                </a:lnTo>
                <a:lnTo>
                  <a:pt x="176" y="80"/>
                </a:lnTo>
                <a:lnTo>
                  <a:pt x="176" y="80"/>
                </a:lnTo>
                <a:lnTo>
                  <a:pt x="166" y="78"/>
                </a:lnTo>
                <a:lnTo>
                  <a:pt x="166" y="78"/>
                </a:lnTo>
                <a:lnTo>
                  <a:pt x="154" y="76"/>
                </a:lnTo>
                <a:lnTo>
                  <a:pt x="154" y="76"/>
                </a:lnTo>
                <a:lnTo>
                  <a:pt x="140" y="72"/>
                </a:lnTo>
                <a:lnTo>
                  <a:pt x="140" y="72"/>
                </a:lnTo>
                <a:lnTo>
                  <a:pt x="136" y="72"/>
                </a:lnTo>
                <a:lnTo>
                  <a:pt x="136" y="72"/>
                </a:lnTo>
                <a:lnTo>
                  <a:pt x="132" y="70"/>
                </a:lnTo>
                <a:lnTo>
                  <a:pt x="132" y="70"/>
                </a:lnTo>
                <a:lnTo>
                  <a:pt x="128" y="68"/>
                </a:lnTo>
                <a:lnTo>
                  <a:pt x="128" y="68"/>
                </a:lnTo>
                <a:lnTo>
                  <a:pt x="126" y="66"/>
                </a:lnTo>
                <a:lnTo>
                  <a:pt x="126" y="66"/>
                </a:lnTo>
                <a:lnTo>
                  <a:pt x="126" y="66"/>
                </a:lnTo>
                <a:lnTo>
                  <a:pt x="128" y="54"/>
                </a:lnTo>
                <a:lnTo>
                  <a:pt x="128" y="54"/>
                </a:lnTo>
                <a:lnTo>
                  <a:pt x="130" y="54"/>
                </a:lnTo>
                <a:lnTo>
                  <a:pt x="130" y="54"/>
                </a:lnTo>
                <a:lnTo>
                  <a:pt x="130" y="54"/>
                </a:lnTo>
                <a:lnTo>
                  <a:pt x="130" y="54"/>
                </a:lnTo>
                <a:lnTo>
                  <a:pt x="132" y="52"/>
                </a:lnTo>
                <a:lnTo>
                  <a:pt x="132" y="52"/>
                </a:lnTo>
                <a:lnTo>
                  <a:pt x="134" y="42"/>
                </a:lnTo>
                <a:lnTo>
                  <a:pt x="134" y="42"/>
                </a:lnTo>
                <a:lnTo>
                  <a:pt x="134" y="38"/>
                </a:lnTo>
                <a:lnTo>
                  <a:pt x="134" y="38"/>
                </a:lnTo>
                <a:lnTo>
                  <a:pt x="134" y="36"/>
                </a:lnTo>
                <a:lnTo>
                  <a:pt x="134" y="36"/>
                </a:lnTo>
                <a:lnTo>
                  <a:pt x="134" y="36"/>
                </a:lnTo>
                <a:lnTo>
                  <a:pt x="134" y="34"/>
                </a:lnTo>
                <a:lnTo>
                  <a:pt x="134" y="34"/>
                </a:lnTo>
                <a:lnTo>
                  <a:pt x="132" y="34"/>
                </a:lnTo>
                <a:lnTo>
                  <a:pt x="132" y="34"/>
                </a:lnTo>
                <a:lnTo>
                  <a:pt x="132" y="32"/>
                </a:lnTo>
                <a:lnTo>
                  <a:pt x="132" y="32"/>
                </a:lnTo>
                <a:lnTo>
                  <a:pt x="134" y="28"/>
                </a:lnTo>
                <a:lnTo>
                  <a:pt x="134" y="28"/>
                </a:lnTo>
                <a:lnTo>
                  <a:pt x="134" y="26"/>
                </a:lnTo>
                <a:lnTo>
                  <a:pt x="134" y="26"/>
                </a:lnTo>
                <a:lnTo>
                  <a:pt x="134" y="24"/>
                </a:lnTo>
                <a:lnTo>
                  <a:pt x="134" y="24"/>
                </a:lnTo>
                <a:lnTo>
                  <a:pt x="132" y="16"/>
                </a:lnTo>
                <a:lnTo>
                  <a:pt x="130" y="12"/>
                </a:lnTo>
                <a:lnTo>
                  <a:pt x="130" y="12"/>
                </a:lnTo>
                <a:lnTo>
                  <a:pt x="126" y="6"/>
                </a:lnTo>
                <a:lnTo>
                  <a:pt x="124" y="6"/>
                </a:lnTo>
                <a:lnTo>
                  <a:pt x="124" y="6"/>
                </a:lnTo>
                <a:lnTo>
                  <a:pt x="122" y="4"/>
                </a:lnTo>
                <a:lnTo>
                  <a:pt x="118" y="2"/>
                </a:lnTo>
                <a:lnTo>
                  <a:pt x="118" y="2"/>
                </a:lnTo>
                <a:lnTo>
                  <a:pt x="114" y="0"/>
                </a:lnTo>
                <a:lnTo>
                  <a:pt x="106" y="0"/>
                </a:lnTo>
                <a:lnTo>
                  <a:pt x="98" y="2"/>
                </a:lnTo>
                <a:lnTo>
                  <a:pt x="98" y="2"/>
                </a:lnTo>
                <a:lnTo>
                  <a:pt x="94" y="4"/>
                </a:lnTo>
                <a:lnTo>
                  <a:pt x="94" y="4"/>
                </a:lnTo>
                <a:lnTo>
                  <a:pt x="92" y="4"/>
                </a:lnTo>
                <a:lnTo>
                  <a:pt x="90" y="6"/>
                </a:lnTo>
                <a:lnTo>
                  <a:pt x="90" y="6"/>
                </a:lnTo>
                <a:lnTo>
                  <a:pt x="86" y="12"/>
                </a:lnTo>
                <a:lnTo>
                  <a:pt x="86" y="12"/>
                </a:lnTo>
                <a:lnTo>
                  <a:pt x="86" y="16"/>
                </a:lnTo>
                <a:lnTo>
                  <a:pt x="84" y="20"/>
                </a:lnTo>
                <a:lnTo>
                  <a:pt x="84" y="20"/>
                </a:lnTo>
                <a:lnTo>
                  <a:pt x="84" y="32"/>
                </a:lnTo>
                <a:lnTo>
                  <a:pt x="84" y="32"/>
                </a:lnTo>
                <a:lnTo>
                  <a:pt x="82" y="30"/>
                </a:lnTo>
                <a:lnTo>
                  <a:pt x="82" y="30"/>
                </a:lnTo>
                <a:lnTo>
                  <a:pt x="82" y="30"/>
                </a:lnTo>
                <a:lnTo>
                  <a:pt x="82" y="30"/>
                </a:lnTo>
                <a:lnTo>
                  <a:pt x="80" y="32"/>
                </a:lnTo>
                <a:lnTo>
                  <a:pt x="80" y="36"/>
                </a:lnTo>
                <a:lnTo>
                  <a:pt x="80" y="36"/>
                </a:lnTo>
                <a:lnTo>
                  <a:pt x="80" y="40"/>
                </a:lnTo>
                <a:lnTo>
                  <a:pt x="80" y="46"/>
                </a:lnTo>
                <a:lnTo>
                  <a:pt x="80" y="46"/>
                </a:lnTo>
                <a:lnTo>
                  <a:pt x="82" y="50"/>
                </a:lnTo>
                <a:lnTo>
                  <a:pt x="82" y="50"/>
                </a:lnTo>
                <a:lnTo>
                  <a:pt x="84" y="50"/>
                </a:lnTo>
                <a:lnTo>
                  <a:pt x="84" y="50"/>
                </a:lnTo>
                <a:lnTo>
                  <a:pt x="86" y="50"/>
                </a:lnTo>
                <a:lnTo>
                  <a:pt x="86" y="50"/>
                </a:lnTo>
                <a:lnTo>
                  <a:pt x="86" y="54"/>
                </a:lnTo>
                <a:lnTo>
                  <a:pt x="86" y="54"/>
                </a:lnTo>
                <a:lnTo>
                  <a:pt x="86" y="58"/>
                </a:lnTo>
                <a:lnTo>
                  <a:pt x="86" y="58"/>
                </a:lnTo>
                <a:lnTo>
                  <a:pt x="86" y="66"/>
                </a:lnTo>
                <a:lnTo>
                  <a:pt x="86" y="66"/>
                </a:lnTo>
                <a:lnTo>
                  <a:pt x="86" y="66"/>
                </a:lnTo>
                <a:lnTo>
                  <a:pt x="86" y="66"/>
                </a:lnTo>
                <a:lnTo>
                  <a:pt x="84" y="68"/>
                </a:lnTo>
                <a:lnTo>
                  <a:pt x="84" y="68"/>
                </a:lnTo>
                <a:lnTo>
                  <a:pt x="84" y="72"/>
                </a:lnTo>
                <a:lnTo>
                  <a:pt x="84" y="72"/>
                </a:lnTo>
                <a:lnTo>
                  <a:pt x="82" y="74"/>
                </a:lnTo>
                <a:lnTo>
                  <a:pt x="82" y="74"/>
                </a:lnTo>
                <a:lnTo>
                  <a:pt x="80" y="76"/>
                </a:lnTo>
                <a:lnTo>
                  <a:pt x="80" y="76"/>
                </a:lnTo>
                <a:lnTo>
                  <a:pt x="76" y="76"/>
                </a:lnTo>
                <a:lnTo>
                  <a:pt x="76" y="76"/>
                </a:lnTo>
                <a:lnTo>
                  <a:pt x="72" y="78"/>
                </a:lnTo>
                <a:lnTo>
                  <a:pt x="72" y="78"/>
                </a:lnTo>
                <a:lnTo>
                  <a:pt x="66" y="80"/>
                </a:lnTo>
                <a:lnTo>
                  <a:pt x="66" y="80"/>
                </a:lnTo>
                <a:lnTo>
                  <a:pt x="62" y="80"/>
                </a:lnTo>
                <a:lnTo>
                  <a:pt x="62" y="80"/>
                </a:lnTo>
                <a:lnTo>
                  <a:pt x="58" y="82"/>
                </a:lnTo>
                <a:lnTo>
                  <a:pt x="58" y="82"/>
                </a:lnTo>
                <a:lnTo>
                  <a:pt x="54" y="82"/>
                </a:lnTo>
                <a:lnTo>
                  <a:pt x="54" y="82"/>
                </a:lnTo>
                <a:lnTo>
                  <a:pt x="50" y="84"/>
                </a:lnTo>
                <a:lnTo>
                  <a:pt x="50" y="84"/>
                </a:lnTo>
                <a:lnTo>
                  <a:pt x="48" y="84"/>
                </a:lnTo>
                <a:lnTo>
                  <a:pt x="48" y="84"/>
                </a:lnTo>
                <a:lnTo>
                  <a:pt x="44" y="86"/>
                </a:lnTo>
                <a:lnTo>
                  <a:pt x="44" y="86"/>
                </a:lnTo>
                <a:lnTo>
                  <a:pt x="36" y="88"/>
                </a:lnTo>
                <a:lnTo>
                  <a:pt x="36" y="88"/>
                </a:lnTo>
                <a:lnTo>
                  <a:pt x="34" y="90"/>
                </a:lnTo>
                <a:lnTo>
                  <a:pt x="34" y="90"/>
                </a:lnTo>
                <a:lnTo>
                  <a:pt x="34" y="90"/>
                </a:lnTo>
                <a:lnTo>
                  <a:pt x="34" y="90"/>
                </a:lnTo>
                <a:lnTo>
                  <a:pt x="30" y="96"/>
                </a:lnTo>
                <a:lnTo>
                  <a:pt x="30" y="96"/>
                </a:lnTo>
                <a:lnTo>
                  <a:pt x="28" y="102"/>
                </a:lnTo>
                <a:lnTo>
                  <a:pt x="28" y="102"/>
                </a:lnTo>
                <a:lnTo>
                  <a:pt x="28" y="104"/>
                </a:lnTo>
                <a:lnTo>
                  <a:pt x="28" y="104"/>
                </a:lnTo>
                <a:lnTo>
                  <a:pt x="26" y="110"/>
                </a:lnTo>
                <a:lnTo>
                  <a:pt x="26" y="110"/>
                </a:lnTo>
                <a:lnTo>
                  <a:pt x="26" y="114"/>
                </a:lnTo>
                <a:lnTo>
                  <a:pt x="26" y="114"/>
                </a:lnTo>
                <a:lnTo>
                  <a:pt x="24" y="116"/>
                </a:lnTo>
                <a:lnTo>
                  <a:pt x="24" y="116"/>
                </a:lnTo>
                <a:lnTo>
                  <a:pt x="22" y="120"/>
                </a:lnTo>
                <a:lnTo>
                  <a:pt x="22" y="120"/>
                </a:lnTo>
                <a:lnTo>
                  <a:pt x="22" y="124"/>
                </a:lnTo>
                <a:lnTo>
                  <a:pt x="22" y="124"/>
                </a:lnTo>
                <a:lnTo>
                  <a:pt x="20" y="128"/>
                </a:lnTo>
                <a:lnTo>
                  <a:pt x="20" y="128"/>
                </a:lnTo>
                <a:lnTo>
                  <a:pt x="18" y="132"/>
                </a:lnTo>
                <a:lnTo>
                  <a:pt x="18" y="132"/>
                </a:lnTo>
                <a:lnTo>
                  <a:pt x="16" y="134"/>
                </a:lnTo>
                <a:lnTo>
                  <a:pt x="16" y="134"/>
                </a:lnTo>
                <a:lnTo>
                  <a:pt x="14" y="140"/>
                </a:lnTo>
                <a:lnTo>
                  <a:pt x="14" y="140"/>
                </a:lnTo>
                <a:lnTo>
                  <a:pt x="12" y="142"/>
                </a:lnTo>
                <a:lnTo>
                  <a:pt x="12" y="142"/>
                </a:lnTo>
                <a:lnTo>
                  <a:pt x="8" y="152"/>
                </a:lnTo>
                <a:lnTo>
                  <a:pt x="8" y="152"/>
                </a:lnTo>
                <a:lnTo>
                  <a:pt x="6" y="154"/>
                </a:lnTo>
                <a:lnTo>
                  <a:pt x="6" y="154"/>
                </a:lnTo>
                <a:lnTo>
                  <a:pt x="4" y="156"/>
                </a:lnTo>
                <a:lnTo>
                  <a:pt x="2" y="158"/>
                </a:lnTo>
                <a:lnTo>
                  <a:pt x="2" y="158"/>
                </a:lnTo>
                <a:lnTo>
                  <a:pt x="2" y="166"/>
                </a:lnTo>
                <a:lnTo>
                  <a:pt x="2" y="166"/>
                </a:lnTo>
                <a:lnTo>
                  <a:pt x="0" y="172"/>
                </a:lnTo>
                <a:lnTo>
                  <a:pt x="0" y="172"/>
                </a:lnTo>
                <a:lnTo>
                  <a:pt x="0" y="174"/>
                </a:lnTo>
                <a:lnTo>
                  <a:pt x="0" y="178"/>
                </a:lnTo>
                <a:lnTo>
                  <a:pt x="0" y="178"/>
                </a:lnTo>
                <a:lnTo>
                  <a:pt x="2" y="186"/>
                </a:lnTo>
                <a:lnTo>
                  <a:pt x="2" y="186"/>
                </a:lnTo>
                <a:lnTo>
                  <a:pt x="2" y="190"/>
                </a:lnTo>
                <a:lnTo>
                  <a:pt x="2" y="190"/>
                </a:lnTo>
                <a:lnTo>
                  <a:pt x="4" y="196"/>
                </a:lnTo>
                <a:lnTo>
                  <a:pt x="4" y="196"/>
                </a:lnTo>
                <a:lnTo>
                  <a:pt x="12" y="210"/>
                </a:lnTo>
                <a:lnTo>
                  <a:pt x="12" y="210"/>
                </a:lnTo>
                <a:lnTo>
                  <a:pt x="22" y="226"/>
                </a:lnTo>
                <a:lnTo>
                  <a:pt x="22" y="226"/>
                </a:lnTo>
                <a:lnTo>
                  <a:pt x="20" y="226"/>
                </a:lnTo>
                <a:lnTo>
                  <a:pt x="20" y="226"/>
                </a:lnTo>
                <a:lnTo>
                  <a:pt x="22" y="228"/>
                </a:lnTo>
                <a:lnTo>
                  <a:pt x="22" y="228"/>
                </a:lnTo>
                <a:lnTo>
                  <a:pt x="22" y="230"/>
                </a:lnTo>
                <a:lnTo>
                  <a:pt x="22" y="230"/>
                </a:lnTo>
                <a:lnTo>
                  <a:pt x="24" y="232"/>
                </a:lnTo>
                <a:lnTo>
                  <a:pt x="24" y="232"/>
                </a:lnTo>
                <a:lnTo>
                  <a:pt x="24" y="232"/>
                </a:lnTo>
                <a:lnTo>
                  <a:pt x="24" y="232"/>
                </a:lnTo>
                <a:lnTo>
                  <a:pt x="26" y="236"/>
                </a:lnTo>
                <a:lnTo>
                  <a:pt x="26" y="236"/>
                </a:lnTo>
                <a:lnTo>
                  <a:pt x="28" y="236"/>
                </a:lnTo>
                <a:lnTo>
                  <a:pt x="28" y="236"/>
                </a:lnTo>
                <a:lnTo>
                  <a:pt x="28" y="238"/>
                </a:lnTo>
                <a:lnTo>
                  <a:pt x="28" y="238"/>
                </a:lnTo>
                <a:lnTo>
                  <a:pt x="28" y="238"/>
                </a:lnTo>
                <a:lnTo>
                  <a:pt x="28" y="238"/>
                </a:lnTo>
                <a:lnTo>
                  <a:pt x="30" y="240"/>
                </a:lnTo>
                <a:lnTo>
                  <a:pt x="30" y="240"/>
                </a:lnTo>
                <a:lnTo>
                  <a:pt x="30" y="240"/>
                </a:lnTo>
                <a:lnTo>
                  <a:pt x="30" y="240"/>
                </a:lnTo>
                <a:lnTo>
                  <a:pt x="30" y="240"/>
                </a:lnTo>
                <a:lnTo>
                  <a:pt x="30" y="240"/>
                </a:lnTo>
                <a:lnTo>
                  <a:pt x="32" y="244"/>
                </a:lnTo>
                <a:lnTo>
                  <a:pt x="32" y="244"/>
                </a:lnTo>
                <a:lnTo>
                  <a:pt x="34" y="248"/>
                </a:lnTo>
                <a:lnTo>
                  <a:pt x="34" y="248"/>
                </a:lnTo>
                <a:lnTo>
                  <a:pt x="36" y="250"/>
                </a:lnTo>
                <a:lnTo>
                  <a:pt x="36" y="250"/>
                </a:lnTo>
                <a:lnTo>
                  <a:pt x="34" y="248"/>
                </a:lnTo>
                <a:lnTo>
                  <a:pt x="34" y="248"/>
                </a:lnTo>
                <a:lnTo>
                  <a:pt x="36" y="246"/>
                </a:lnTo>
                <a:lnTo>
                  <a:pt x="36" y="248"/>
                </a:lnTo>
                <a:lnTo>
                  <a:pt x="36" y="248"/>
                </a:lnTo>
                <a:lnTo>
                  <a:pt x="38" y="248"/>
                </a:lnTo>
                <a:lnTo>
                  <a:pt x="38" y="248"/>
                </a:lnTo>
                <a:lnTo>
                  <a:pt x="38" y="252"/>
                </a:lnTo>
                <a:lnTo>
                  <a:pt x="38" y="252"/>
                </a:lnTo>
                <a:lnTo>
                  <a:pt x="36" y="264"/>
                </a:lnTo>
                <a:lnTo>
                  <a:pt x="36" y="264"/>
                </a:lnTo>
                <a:lnTo>
                  <a:pt x="36" y="284"/>
                </a:lnTo>
                <a:lnTo>
                  <a:pt x="36" y="284"/>
                </a:lnTo>
                <a:lnTo>
                  <a:pt x="36" y="292"/>
                </a:lnTo>
                <a:lnTo>
                  <a:pt x="36" y="292"/>
                </a:lnTo>
                <a:lnTo>
                  <a:pt x="36" y="312"/>
                </a:lnTo>
                <a:lnTo>
                  <a:pt x="36" y="312"/>
                </a:lnTo>
                <a:lnTo>
                  <a:pt x="36" y="314"/>
                </a:lnTo>
                <a:lnTo>
                  <a:pt x="36" y="314"/>
                </a:lnTo>
                <a:lnTo>
                  <a:pt x="38" y="316"/>
                </a:lnTo>
                <a:lnTo>
                  <a:pt x="38" y="316"/>
                </a:lnTo>
                <a:lnTo>
                  <a:pt x="40" y="318"/>
                </a:lnTo>
                <a:lnTo>
                  <a:pt x="40" y="318"/>
                </a:lnTo>
                <a:lnTo>
                  <a:pt x="42" y="320"/>
                </a:lnTo>
                <a:lnTo>
                  <a:pt x="42" y="320"/>
                </a:lnTo>
                <a:lnTo>
                  <a:pt x="46" y="322"/>
                </a:lnTo>
                <a:lnTo>
                  <a:pt x="46" y="322"/>
                </a:lnTo>
                <a:lnTo>
                  <a:pt x="50" y="322"/>
                </a:lnTo>
                <a:lnTo>
                  <a:pt x="50" y="322"/>
                </a:lnTo>
                <a:lnTo>
                  <a:pt x="54" y="324"/>
                </a:lnTo>
                <a:lnTo>
                  <a:pt x="54" y="324"/>
                </a:lnTo>
                <a:lnTo>
                  <a:pt x="54" y="324"/>
                </a:lnTo>
                <a:lnTo>
                  <a:pt x="54" y="324"/>
                </a:lnTo>
                <a:lnTo>
                  <a:pt x="54" y="328"/>
                </a:lnTo>
                <a:lnTo>
                  <a:pt x="54" y="328"/>
                </a:lnTo>
                <a:lnTo>
                  <a:pt x="56" y="336"/>
                </a:lnTo>
                <a:lnTo>
                  <a:pt x="56" y="336"/>
                </a:lnTo>
                <a:lnTo>
                  <a:pt x="58" y="348"/>
                </a:lnTo>
                <a:lnTo>
                  <a:pt x="58" y="348"/>
                </a:lnTo>
                <a:lnTo>
                  <a:pt x="58" y="352"/>
                </a:lnTo>
                <a:lnTo>
                  <a:pt x="58" y="352"/>
                </a:lnTo>
                <a:lnTo>
                  <a:pt x="60" y="368"/>
                </a:lnTo>
                <a:lnTo>
                  <a:pt x="60" y="368"/>
                </a:lnTo>
                <a:lnTo>
                  <a:pt x="64" y="388"/>
                </a:lnTo>
                <a:lnTo>
                  <a:pt x="64" y="388"/>
                </a:lnTo>
                <a:lnTo>
                  <a:pt x="66" y="394"/>
                </a:lnTo>
                <a:lnTo>
                  <a:pt x="66" y="394"/>
                </a:lnTo>
                <a:lnTo>
                  <a:pt x="66" y="404"/>
                </a:lnTo>
                <a:lnTo>
                  <a:pt x="66" y="404"/>
                </a:lnTo>
                <a:lnTo>
                  <a:pt x="66" y="416"/>
                </a:lnTo>
                <a:lnTo>
                  <a:pt x="66" y="416"/>
                </a:lnTo>
                <a:lnTo>
                  <a:pt x="68" y="422"/>
                </a:lnTo>
                <a:lnTo>
                  <a:pt x="68" y="422"/>
                </a:lnTo>
                <a:lnTo>
                  <a:pt x="70" y="442"/>
                </a:lnTo>
                <a:lnTo>
                  <a:pt x="70" y="442"/>
                </a:lnTo>
                <a:lnTo>
                  <a:pt x="70" y="448"/>
                </a:lnTo>
                <a:lnTo>
                  <a:pt x="70" y="448"/>
                </a:lnTo>
                <a:lnTo>
                  <a:pt x="70" y="458"/>
                </a:lnTo>
                <a:lnTo>
                  <a:pt x="70" y="458"/>
                </a:lnTo>
                <a:lnTo>
                  <a:pt x="72" y="468"/>
                </a:lnTo>
                <a:lnTo>
                  <a:pt x="72" y="468"/>
                </a:lnTo>
                <a:lnTo>
                  <a:pt x="74" y="480"/>
                </a:lnTo>
                <a:lnTo>
                  <a:pt x="74" y="480"/>
                </a:lnTo>
                <a:lnTo>
                  <a:pt x="74" y="488"/>
                </a:lnTo>
                <a:lnTo>
                  <a:pt x="74" y="488"/>
                </a:lnTo>
                <a:lnTo>
                  <a:pt x="76" y="494"/>
                </a:lnTo>
                <a:lnTo>
                  <a:pt x="76" y="494"/>
                </a:lnTo>
                <a:lnTo>
                  <a:pt x="76" y="506"/>
                </a:lnTo>
                <a:lnTo>
                  <a:pt x="76" y="506"/>
                </a:lnTo>
                <a:lnTo>
                  <a:pt x="76" y="506"/>
                </a:lnTo>
                <a:lnTo>
                  <a:pt x="76" y="506"/>
                </a:lnTo>
                <a:lnTo>
                  <a:pt x="74" y="508"/>
                </a:lnTo>
                <a:lnTo>
                  <a:pt x="74" y="508"/>
                </a:lnTo>
                <a:lnTo>
                  <a:pt x="74" y="510"/>
                </a:lnTo>
                <a:lnTo>
                  <a:pt x="74" y="510"/>
                </a:lnTo>
                <a:lnTo>
                  <a:pt x="76" y="512"/>
                </a:lnTo>
                <a:lnTo>
                  <a:pt x="78" y="512"/>
                </a:lnTo>
                <a:lnTo>
                  <a:pt x="78" y="512"/>
                </a:lnTo>
                <a:lnTo>
                  <a:pt x="78" y="512"/>
                </a:lnTo>
                <a:lnTo>
                  <a:pt x="78" y="512"/>
                </a:lnTo>
                <a:lnTo>
                  <a:pt x="78" y="516"/>
                </a:lnTo>
                <a:lnTo>
                  <a:pt x="78" y="516"/>
                </a:lnTo>
                <a:lnTo>
                  <a:pt x="78" y="516"/>
                </a:lnTo>
                <a:lnTo>
                  <a:pt x="78" y="516"/>
                </a:lnTo>
                <a:lnTo>
                  <a:pt x="78" y="518"/>
                </a:lnTo>
                <a:lnTo>
                  <a:pt x="78" y="518"/>
                </a:lnTo>
                <a:lnTo>
                  <a:pt x="76" y="524"/>
                </a:lnTo>
                <a:lnTo>
                  <a:pt x="76" y="524"/>
                </a:lnTo>
                <a:lnTo>
                  <a:pt x="76" y="526"/>
                </a:lnTo>
                <a:lnTo>
                  <a:pt x="76" y="526"/>
                </a:lnTo>
                <a:lnTo>
                  <a:pt x="76" y="526"/>
                </a:lnTo>
                <a:lnTo>
                  <a:pt x="76" y="526"/>
                </a:lnTo>
                <a:lnTo>
                  <a:pt x="76" y="528"/>
                </a:lnTo>
                <a:lnTo>
                  <a:pt x="76" y="528"/>
                </a:lnTo>
                <a:lnTo>
                  <a:pt x="74" y="530"/>
                </a:lnTo>
                <a:lnTo>
                  <a:pt x="74" y="530"/>
                </a:lnTo>
                <a:lnTo>
                  <a:pt x="76" y="530"/>
                </a:lnTo>
                <a:lnTo>
                  <a:pt x="76" y="530"/>
                </a:lnTo>
                <a:lnTo>
                  <a:pt x="74" y="532"/>
                </a:lnTo>
                <a:lnTo>
                  <a:pt x="74" y="532"/>
                </a:lnTo>
                <a:lnTo>
                  <a:pt x="72" y="536"/>
                </a:lnTo>
                <a:lnTo>
                  <a:pt x="72" y="536"/>
                </a:lnTo>
                <a:lnTo>
                  <a:pt x="72" y="536"/>
                </a:lnTo>
                <a:lnTo>
                  <a:pt x="72" y="536"/>
                </a:lnTo>
                <a:lnTo>
                  <a:pt x="72" y="538"/>
                </a:lnTo>
                <a:lnTo>
                  <a:pt x="72" y="538"/>
                </a:lnTo>
                <a:lnTo>
                  <a:pt x="72" y="538"/>
                </a:lnTo>
                <a:lnTo>
                  <a:pt x="72" y="538"/>
                </a:lnTo>
                <a:lnTo>
                  <a:pt x="70" y="540"/>
                </a:lnTo>
                <a:lnTo>
                  <a:pt x="70" y="540"/>
                </a:lnTo>
                <a:lnTo>
                  <a:pt x="66" y="542"/>
                </a:lnTo>
                <a:lnTo>
                  <a:pt x="66" y="542"/>
                </a:lnTo>
                <a:lnTo>
                  <a:pt x="62" y="544"/>
                </a:lnTo>
                <a:lnTo>
                  <a:pt x="62" y="544"/>
                </a:lnTo>
                <a:lnTo>
                  <a:pt x="60" y="546"/>
                </a:lnTo>
                <a:lnTo>
                  <a:pt x="60" y="546"/>
                </a:lnTo>
                <a:lnTo>
                  <a:pt x="58" y="546"/>
                </a:lnTo>
                <a:lnTo>
                  <a:pt x="58" y="546"/>
                </a:lnTo>
                <a:lnTo>
                  <a:pt x="58" y="548"/>
                </a:lnTo>
                <a:lnTo>
                  <a:pt x="58" y="548"/>
                </a:lnTo>
                <a:lnTo>
                  <a:pt x="56" y="552"/>
                </a:lnTo>
                <a:lnTo>
                  <a:pt x="56" y="552"/>
                </a:lnTo>
                <a:lnTo>
                  <a:pt x="56" y="552"/>
                </a:lnTo>
                <a:lnTo>
                  <a:pt x="56" y="552"/>
                </a:lnTo>
                <a:lnTo>
                  <a:pt x="54" y="554"/>
                </a:lnTo>
                <a:lnTo>
                  <a:pt x="54" y="554"/>
                </a:lnTo>
                <a:lnTo>
                  <a:pt x="54" y="558"/>
                </a:lnTo>
                <a:lnTo>
                  <a:pt x="54" y="558"/>
                </a:lnTo>
                <a:lnTo>
                  <a:pt x="58" y="558"/>
                </a:lnTo>
                <a:lnTo>
                  <a:pt x="58" y="558"/>
                </a:lnTo>
                <a:lnTo>
                  <a:pt x="76" y="560"/>
                </a:lnTo>
                <a:lnTo>
                  <a:pt x="76" y="560"/>
                </a:lnTo>
                <a:lnTo>
                  <a:pt x="84" y="558"/>
                </a:lnTo>
                <a:lnTo>
                  <a:pt x="90" y="556"/>
                </a:lnTo>
                <a:lnTo>
                  <a:pt x="90" y="556"/>
                </a:lnTo>
                <a:lnTo>
                  <a:pt x="96" y="554"/>
                </a:lnTo>
                <a:lnTo>
                  <a:pt x="98" y="550"/>
                </a:lnTo>
                <a:lnTo>
                  <a:pt x="98" y="550"/>
                </a:lnTo>
                <a:lnTo>
                  <a:pt x="100" y="546"/>
                </a:lnTo>
                <a:lnTo>
                  <a:pt x="100" y="546"/>
                </a:lnTo>
                <a:lnTo>
                  <a:pt x="102" y="546"/>
                </a:lnTo>
                <a:lnTo>
                  <a:pt x="102" y="546"/>
                </a:lnTo>
                <a:lnTo>
                  <a:pt x="106" y="546"/>
                </a:lnTo>
                <a:lnTo>
                  <a:pt x="106" y="546"/>
                </a:lnTo>
                <a:lnTo>
                  <a:pt x="116" y="544"/>
                </a:lnTo>
                <a:lnTo>
                  <a:pt x="116" y="544"/>
                </a:lnTo>
                <a:lnTo>
                  <a:pt x="120" y="540"/>
                </a:lnTo>
                <a:lnTo>
                  <a:pt x="122" y="540"/>
                </a:lnTo>
                <a:lnTo>
                  <a:pt x="122" y="540"/>
                </a:lnTo>
                <a:lnTo>
                  <a:pt x="120" y="532"/>
                </a:lnTo>
                <a:lnTo>
                  <a:pt x="120" y="532"/>
                </a:lnTo>
                <a:lnTo>
                  <a:pt x="120" y="530"/>
                </a:lnTo>
                <a:lnTo>
                  <a:pt x="120" y="530"/>
                </a:lnTo>
                <a:lnTo>
                  <a:pt x="118" y="530"/>
                </a:lnTo>
                <a:lnTo>
                  <a:pt x="118" y="530"/>
                </a:lnTo>
                <a:lnTo>
                  <a:pt x="118" y="526"/>
                </a:lnTo>
                <a:lnTo>
                  <a:pt x="118" y="526"/>
                </a:lnTo>
                <a:lnTo>
                  <a:pt x="118" y="526"/>
                </a:lnTo>
                <a:lnTo>
                  <a:pt x="118" y="526"/>
                </a:lnTo>
                <a:lnTo>
                  <a:pt x="120" y="526"/>
                </a:lnTo>
                <a:lnTo>
                  <a:pt x="120" y="526"/>
                </a:lnTo>
                <a:lnTo>
                  <a:pt x="122" y="528"/>
                </a:lnTo>
                <a:lnTo>
                  <a:pt x="122" y="528"/>
                </a:lnTo>
                <a:lnTo>
                  <a:pt x="122" y="530"/>
                </a:lnTo>
                <a:lnTo>
                  <a:pt x="122" y="530"/>
                </a:lnTo>
                <a:lnTo>
                  <a:pt x="124" y="532"/>
                </a:lnTo>
                <a:lnTo>
                  <a:pt x="124" y="532"/>
                </a:lnTo>
                <a:lnTo>
                  <a:pt x="124" y="534"/>
                </a:lnTo>
                <a:lnTo>
                  <a:pt x="124" y="534"/>
                </a:lnTo>
                <a:lnTo>
                  <a:pt x="126" y="536"/>
                </a:lnTo>
                <a:lnTo>
                  <a:pt x="126" y="536"/>
                </a:lnTo>
                <a:lnTo>
                  <a:pt x="126" y="538"/>
                </a:lnTo>
                <a:lnTo>
                  <a:pt x="126" y="538"/>
                </a:lnTo>
                <a:lnTo>
                  <a:pt x="126" y="540"/>
                </a:lnTo>
                <a:lnTo>
                  <a:pt x="126" y="540"/>
                </a:lnTo>
                <a:lnTo>
                  <a:pt x="126" y="542"/>
                </a:lnTo>
                <a:lnTo>
                  <a:pt x="126" y="542"/>
                </a:lnTo>
                <a:lnTo>
                  <a:pt x="124" y="544"/>
                </a:lnTo>
                <a:lnTo>
                  <a:pt x="124" y="544"/>
                </a:lnTo>
                <a:lnTo>
                  <a:pt x="122" y="546"/>
                </a:lnTo>
                <a:lnTo>
                  <a:pt x="122" y="546"/>
                </a:lnTo>
                <a:lnTo>
                  <a:pt x="122" y="548"/>
                </a:lnTo>
                <a:lnTo>
                  <a:pt x="122" y="548"/>
                </a:lnTo>
                <a:lnTo>
                  <a:pt x="122" y="550"/>
                </a:lnTo>
                <a:lnTo>
                  <a:pt x="122" y="550"/>
                </a:lnTo>
                <a:lnTo>
                  <a:pt x="118" y="552"/>
                </a:lnTo>
                <a:lnTo>
                  <a:pt x="118" y="552"/>
                </a:lnTo>
                <a:lnTo>
                  <a:pt x="118" y="554"/>
                </a:lnTo>
                <a:lnTo>
                  <a:pt x="118" y="554"/>
                </a:lnTo>
                <a:lnTo>
                  <a:pt x="116" y="556"/>
                </a:lnTo>
                <a:lnTo>
                  <a:pt x="116" y="556"/>
                </a:lnTo>
                <a:lnTo>
                  <a:pt x="116" y="558"/>
                </a:lnTo>
                <a:lnTo>
                  <a:pt x="116" y="558"/>
                </a:lnTo>
                <a:lnTo>
                  <a:pt x="116" y="558"/>
                </a:lnTo>
                <a:lnTo>
                  <a:pt x="116" y="558"/>
                </a:lnTo>
                <a:lnTo>
                  <a:pt x="114" y="560"/>
                </a:lnTo>
                <a:lnTo>
                  <a:pt x="114" y="560"/>
                </a:lnTo>
                <a:lnTo>
                  <a:pt x="114" y="562"/>
                </a:lnTo>
                <a:lnTo>
                  <a:pt x="114" y="562"/>
                </a:lnTo>
                <a:lnTo>
                  <a:pt x="114" y="566"/>
                </a:lnTo>
                <a:lnTo>
                  <a:pt x="114" y="566"/>
                </a:lnTo>
                <a:lnTo>
                  <a:pt x="112" y="568"/>
                </a:lnTo>
                <a:lnTo>
                  <a:pt x="112" y="568"/>
                </a:lnTo>
                <a:lnTo>
                  <a:pt x="112" y="568"/>
                </a:lnTo>
                <a:lnTo>
                  <a:pt x="112" y="568"/>
                </a:lnTo>
                <a:lnTo>
                  <a:pt x="112" y="570"/>
                </a:lnTo>
                <a:lnTo>
                  <a:pt x="112" y="570"/>
                </a:lnTo>
                <a:lnTo>
                  <a:pt x="116" y="572"/>
                </a:lnTo>
                <a:lnTo>
                  <a:pt x="116" y="572"/>
                </a:lnTo>
                <a:lnTo>
                  <a:pt x="126" y="572"/>
                </a:lnTo>
                <a:lnTo>
                  <a:pt x="126" y="572"/>
                </a:lnTo>
                <a:lnTo>
                  <a:pt x="132" y="572"/>
                </a:lnTo>
                <a:lnTo>
                  <a:pt x="132" y="572"/>
                </a:lnTo>
                <a:lnTo>
                  <a:pt x="134" y="572"/>
                </a:lnTo>
                <a:lnTo>
                  <a:pt x="134" y="572"/>
                </a:lnTo>
                <a:lnTo>
                  <a:pt x="144" y="570"/>
                </a:lnTo>
                <a:lnTo>
                  <a:pt x="144" y="570"/>
                </a:lnTo>
                <a:lnTo>
                  <a:pt x="150" y="568"/>
                </a:lnTo>
                <a:lnTo>
                  <a:pt x="154" y="566"/>
                </a:lnTo>
                <a:lnTo>
                  <a:pt x="156" y="562"/>
                </a:lnTo>
                <a:lnTo>
                  <a:pt x="156" y="562"/>
                </a:lnTo>
                <a:lnTo>
                  <a:pt x="156" y="560"/>
                </a:lnTo>
                <a:lnTo>
                  <a:pt x="156" y="560"/>
                </a:lnTo>
                <a:lnTo>
                  <a:pt x="158" y="560"/>
                </a:lnTo>
                <a:lnTo>
                  <a:pt x="158" y="560"/>
                </a:lnTo>
                <a:lnTo>
                  <a:pt x="162" y="558"/>
                </a:lnTo>
                <a:lnTo>
                  <a:pt x="162" y="558"/>
                </a:lnTo>
                <a:lnTo>
                  <a:pt x="162" y="556"/>
                </a:lnTo>
                <a:lnTo>
                  <a:pt x="162" y="556"/>
                </a:lnTo>
                <a:lnTo>
                  <a:pt x="162" y="548"/>
                </a:lnTo>
                <a:lnTo>
                  <a:pt x="162" y="548"/>
                </a:lnTo>
                <a:lnTo>
                  <a:pt x="160" y="546"/>
                </a:lnTo>
                <a:lnTo>
                  <a:pt x="160" y="546"/>
                </a:lnTo>
                <a:lnTo>
                  <a:pt x="160" y="546"/>
                </a:lnTo>
                <a:lnTo>
                  <a:pt x="160" y="546"/>
                </a:lnTo>
                <a:lnTo>
                  <a:pt x="162" y="546"/>
                </a:lnTo>
                <a:lnTo>
                  <a:pt x="162" y="546"/>
                </a:lnTo>
                <a:lnTo>
                  <a:pt x="162" y="544"/>
                </a:lnTo>
                <a:lnTo>
                  <a:pt x="162" y="544"/>
                </a:lnTo>
                <a:lnTo>
                  <a:pt x="162" y="542"/>
                </a:lnTo>
                <a:lnTo>
                  <a:pt x="162" y="542"/>
                </a:lnTo>
                <a:lnTo>
                  <a:pt x="162" y="536"/>
                </a:lnTo>
                <a:lnTo>
                  <a:pt x="162" y="536"/>
                </a:lnTo>
                <a:lnTo>
                  <a:pt x="162" y="534"/>
                </a:lnTo>
                <a:lnTo>
                  <a:pt x="162" y="534"/>
                </a:lnTo>
                <a:lnTo>
                  <a:pt x="164" y="534"/>
                </a:lnTo>
                <a:lnTo>
                  <a:pt x="164" y="534"/>
                </a:lnTo>
                <a:lnTo>
                  <a:pt x="164" y="528"/>
                </a:lnTo>
                <a:lnTo>
                  <a:pt x="164" y="528"/>
                </a:lnTo>
                <a:lnTo>
                  <a:pt x="166" y="524"/>
                </a:lnTo>
                <a:lnTo>
                  <a:pt x="166" y="524"/>
                </a:lnTo>
                <a:lnTo>
                  <a:pt x="168" y="524"/>
                </a:lnTo>
                <a:lnTo>
                  <a:pt x="168" y="524"/>
                </a:lnTo>
                <a:lnTo>
                  <a:pt x="168" y="516"/>
                </a:lnTo>
                <a:lnTo>
                  <a:pt x="168" y="516"/>
                </a:lnTo>
                <a:lnTo>
                  <a:pt x="170" y="504"/>
                </a:lnTo>
                <a:lnTo>
                  <a:pt x="170" y="504"/>
                </a:lnTo>
                <a:lnTo>
                  <a:pt x="170" y="492"/>
                </a:lnTo>
                <a:lnTo>
                  <a:pt x="170" y="492"/>
                </a:lnTo>
                <a:lnTo>
                  <a:pt x="172" y="468"/>
                </a:lnTo>
                <a:lnTo>
                  <a:pt x="172" y="468"/>
                </a:lnTo>
                <a:lnTo>
                  <a:pt x="172" y="446"/>
                </a:lnTo>
                <a:lnTo>
                  <a:pt x="172" y="446"/>
                </a:lnTo>
                <a:lnTo>
                  <a:pt x="172" y="418"/>
                </a:lnTo>
                <a:lnTo>
                  <a:pt x="172" y="418"/>
                </a:lnTo>
                <a:lnTo>
                  <a:pt x="170" y="404"/>
                </a:lnTo>
                <a:lnTo>
                  <a:pt x="170" y="404"/>
                </a:lnTo>
                <a:lnTo>
                  <a:pt x="170" y="402"/>
                </a:lnTo>
                <a:lnTo>
                  <a:pt x="170" y="402"/>
                </a:lnTo>
                <a:lnTo>
                  <a:pt x="170" y="370"/>
                </a:lnTo>
                <a:lnTo>
                  <a:pt x="170" y="370"/>
                </a:lnTo>
                <a:lnTo>
                  <a:pt x="170" y="346"/>
                </a:lnTo>
                <a:lnTo>
                  <a:pt x="170" y="346"/>
                </a:lnTo>
                <a:lnTo>
                  <a:pt x="170" y="314"/>
                </a:lnTo>
                <a:lnTo>
                  <a:pt x="170" y="314"/>
                </a:lnTo>
                <a:lnTo>
                  <a:pt x="170" y="314"/>
                </a:lnTo>
                <a:lnTo>
                  <a:pt x="170" y="314"/>
                </a:lnTo>
                <a:lnTo>
                  <a:pt x="172" y="318"/>
                </a:lnTo>
                <a:lnTo>
                  <a:pt x="172" y="318"/>
                </a:lnTo>
                <a:lnTo>
                  <a:pt x="174" y="320"/>
                </a:lnTo>
                <a:lnTo>
                  <a:pt x="174" y="320"/>
                </a:lnTo>
                <a:lnTo>
                  <a:pt x="178" y="322"/>
                </a:lnTo>
                <a:lnTo>
                  <a:pt x="178" y="322"/>
                </a:lnTo>
                <a:lnTo>
                  <a:pt x="184" y="322"/>
                </a:lnTo>
                <a:lnTo>
                  <a:pt x="184" y="322"/>
                </a:lnTo>
                <a:lnTo>
                  <a:pt x="190" y="320"/>
                </a:lnTo>
                <a:lnTo>
                  <a:pt x="190" y="320"/>
                </a:lnTo>
                <a:lnTo>
                  <a:pt x="194" y="320"/>
                </a:lnTo>
                <a:lnTo>
                  <a:pt x="194" y="320"/>
                </a:lnTo>
                <a:lnTo>
                  <a:pt x="200" y="318"/>
                </a:lnTo>
                <a:lnTo>
                  <a:pt x="200" y="318"/>
                </a:lnTo>
                <a:lnTo>
                  <a:pt x="202" y="316"/>
                </a:lnTo>
                <a:lnTo>
                  <a:pt x="202" y="316"/>
                </a:lnTo>
                <a:lnTo>
                  <a:pt x="204" y="314"/>
                </a:lnTo>
                <a:lnTo>
                  <a:pt x="204" y="314"/>
                </a:lnTo>
                <a:lnTo>
                  <a:pt x="202" y="308"/>
                </a:lnTo>
                <a:lnTo>
                  <a:pt x="202" y="308"/>
                </a:lnTo>
                <a:lnTo>
                  <a:pt x="202" y="302"/>
                </a:lnTo>
                <a:lnTo>
                  <a:pt x="202" y="302"/>
                </a:lnTo>
                <a:lnTo>
                  <a:pt x="202" y="296"/>
                </a:lnTo>
                <a:lnTo>
                  <a:pt x="202" y="296"/>
                </a:lnTo>
                <a:lnTo>
                  <a:pt x="202" y="288"/>
                </a:lnTo>
                <a:lnTo>
                  <a:pt x="202" y="288"/>
                </a:lnTo>
                <a:lnTo>
                  <a:pt x="202" y="282"/>
                </a:lnTo>
                <a:lnTo>
                  <a:pt x="202" y="282"/>
                </a:lnTo>
                <a:lnTo>
                  <a:pt x="200" y="274"/>
                </a:lnTo>
                <a:lnTo>
                  <a:pt x="200" y="274"/>
                </a:lnTo>
                <a:lnTo>
                  <a:pt x="200" y="268"/>
                </a:lnTo>
                <a:lnTo>
                  <a:pt x="200" y="268"/>
                </a:lnTo>
                <a:lnTo>
                  <a:pt x="200" y="262"/>
                </a:lnTo>
                <a:lnTo>
                  <a:pt x="200" y="262"/>
                </a:lnTo>
                <a:lnTo>
                  <a:pt x="198" y="248"/>
                </a:lnTo>
                <a:lnTo>
                  <a:pt x="198" y="248"/>
                </a:lnTo>
                <a:lnTo>
                  <a:pt x="198" y="246"/>
                </a:lnTo>
                <a:lnTo>
                  <a:pt x="198" y="246"/>
                </a:lnTo>
                <a:lnTo>
                  <a:pt x="198" y="244"/>
                </a:lnTo>
                <a:lnTo>
                  <a:pt x="198" y="244"/>
                </a:lnTo>
                <a:lnTo>
                  <a:pt x="198" y="240"/>
                </a:lnTo>
                <a:lnTo>
                  <a:pt x="198" y="240"/>
                </a:lnTo>
                <a:lnTo>
                  <a:pt x="196" y="232"/>
                </a:lnTo>
                <a:lnTo>
                  <a:pt x="196" y="232"/>
                </a:lnTo>
                <a:lnTo>
                  <a:pt x="196" y="230"/>
                </a:lnTo>
                <a:lnTo>
                  <a:pt x="196" y="230"/>
                </a:lnTo>
                <a:lnTo>
                  <a:pt x="196" y="230"/>
                </a:lnTo>
                <a:lnTo>
                  <a:pt x="196" y="230"/>
                </a:lnTo>
                <a:lnTo>
                  <a:pt x="196" y="228"/>
                </a:lnTo>
                <a:lnTo>
                  <a:pt x="196" y="228"/>
                </a:lnTo>
                <a:lnTo>
                  <a:pt x="198" y="226"/>
                </a:lnTo>
                <a:lnTo>
                  <a:pt x="198" y="226"/>
                </a:lnTo>
                <a:lnTo>
                  <a:pt x="206" y="216"/>
                </a:lnTo>
                <a:lnTo>
                  <a:pt x="206" y="216"/>
                </a:lnTo>
                <a:lnTo>
                  <a:pt x="218" y="200"/>
                </a:lnTo>
                <a:lnTo>
                  <a:pt x="218" y="200"/>
                </a:lnTo>
                <a:lnTo>
                  <a:pt x="224" y="192"/>
                </a:lnTo>
                <a:lnTo>
                  <a:pt x="224" y="192"/>
                </a:lnTo>
                <a:lnTo>
                  <a:pt x="230" y="184"/>
                </a:lnTo>
                <a:lnTo>
                  <a:pt x="230" y="184"/>
                </a:lnTo>
                <a:lnTo>
                  <a:pt x="232" y="180"/>
                </a:lnTo>
                <a:lnTo>
                  <a:pt x="232" y="180"/>
                </a:lnTo>
                <a:lnTo>
                  <a:pt x="234" y="174"/>
                </a:lnTo>
                <a:lnTo>
                  <a:pt x="234" y="174"/>
                </a:lnTo>
                <a:lnTo>
                  <a:pt x="236" y="170"/>
                </a:lnTo>
                <a:lnTo>
                  <a:pt x="236" y="170"/>
                </a:lnTo>
                <a:lnTo>
                  <a:pt x="236" y="164"/>
                </a:lnTo>
                <a:lnTo>
                  <a:pt x="236" y="160"/>
                </a:lnTo>
                <a:lnTo>
                  <a:pt x="234" y="156"/>
                </a:lnTo>
                <a:lnTo>
                  <a:pt x="234" y="156"/>
                </a:lnTo>
                <a:close/>
                <a:moveTo>
                  <a:pt x="36" y="178"/>
                </a:moveTo>
                <a:lnTo>
                  <a:pt x="36" y="178"/>
                </a:lnTo>
                <a:lnTo>
                  <a:pt x="36" y="178"/>
                </a:lnTo>
                <a:lnTo>
                  <a:pt x="36" y="178"/>
                </a:lnTo>
                <a:lnTo>
                  <a:pt x="40" y="174"/>
                </a:lnTo>
                <a:lnTo>
                  <a:pt x="40" y="174"/>
                </a:lnTo>
                <a:lnTo>
                  <a:pt x="40" y="172"/>
                </a:lnTo>
                <a:lnTo>
                  <a:pt x="40" y="172"/>
                </a:lnTo>
                <a:lnTo>
                  <a:pt x="40" y="164"/>
                </a:lnTo>
                <a:lnTo>
                  <a:pt x="40" y="164"/>
                </a:lnTo>
                <a:lnTo>
                  <a:pt x="40" y="164"/>
                </a:lnTo>
                <a:lnTo>
                  <a:pt x="42" y="164"/>
                </a:lnTo>
                <a:lnTo>
                  <a:pt x="42" y="164"/>
                </a:lnTo>
                <a:lnTo>
                  <a:pt x="42" y="174"/>
                </a:lnTo>
                <a:lnTo>
                  <a:pt x="42" y="174"/>
                </a:lnTo>
                <a:lnTo>
                  <a:pt x="42" y="188"/>
                </a:lnTo>
                <a:lnTo>
                  <a:pt x="42" y="188"/>
                </a:lnTo>
                <a:lnTo>
                  <a:pt x="42" y="192"/>
                </a:lnTo>
                <a:lnTo>
                  <a:pt x="42" y="192"/>
                </a:lnTo>
                <a:lnTo>
                  <a:pt x="40" y="190"/>
                </a:lnTo>
                <a:lnTo>
                  <a:pt x="40" y="190"/>
                </a:lnTo>
                <a:lnTo>
                  <a:pt x="38" y="184"/>
                </a:lnTo>
                <a:lnTo>
                  <a:pt x="38" y="184"/>
                </a:lnTo>
                <a:lnTo>
                  <a:pt x="36" y="180"/>
                </a:lnTo>
                <a:lnTo>
                  <a:pt x="36" y="180"/>
                </a:lnTo>
                <a:lnTo>
                  <a:pt x="36" y="178"/>
                </a:lnTo>
                <a:lnTo>
                  <a:pt x="36" y="178"/>
                </a:lnTo>
                <a:close/>
                <a:moveTo>
                  <a:pt x="52" y="224"/>
                </a:moveTo>
                <a:lnTo>
                  <a:pt x="52" y="224"/>
                </a:lnTo>
                <a:lnTo>
                  <a:pt x="44" y="230"/>
                </a:lnTo>
                <a:lnTo>
                  <a:pt x="44" y="230"/>
                </a:lnTo>
                <a:lnTo>
                  <a:pt x="36" y="240"/>
                </a:lnTo>
                <a:lnTo>
                  <a:pt x="36" y="238"/>
                </a:lnTo>
                <a:lnTo>
                  <a:pt x="36" y="238"/>
                </a:lnTo>
                <a:lnTo>
                  <a:pt x="36" y="236"/>
                </a:lnTo>
                <a:lnTo>
                  <a:pt x="40" y="230"/>
                </a:lnTo>
                <a:lnTo>
                  <a:pt x="40" y="230"/>
                </a:lnTo>
                <a:lnTo>
                  <a:pt x="44" y="226"/>
                </a:lnTo>
                <a:lnTo>
                  <a:pt x="50" y="222"/>
                </a:lnTo>
                <a:lnTo>
                  <a:pt x="50" y="222"/>
                </a:lnTo>
                <a:lnTo>
                  <a:pt x="56" y="220"/>
                </a:lnTo>
                <a:lnTo>
                  <a:pt x="58" y="222"/>
                </a:lnTo>
                <a:lnTo>
                  <a:pt x="58" y="222"/>
                </a:lnTo>
                <a:lnTo>
                  <a:pt x="52" y="224"/>
                </a:lnTo>
                <a:lnTo>
                  <a:pt x="52" y="224"/>
                </a:lnTo>
                <a:close/>
                <a:moveTo>
                  <a:pt x="76" y="528"/>
                </a:moveTo>
                <a:lnTo>
                  <a:pt x="76" y="528"/>
                </a:lnTo>
                <a:lnTo>
                  <a:pt x="76" y="530"/>
                </a:lnTo>
                <a:lnTo>
                  <a:pt x="76" y="530"/>
                </a:lnTo>
                <a:lnTo>
                  <a:pt x="76" y="530"/>
                </a:lnTo>
                <a:lnTo>
                  <a:pt x="76" y="528"/>
                </a:lnTo>
                <a:lnTo>
                  <a:pt x="76" y="528"/>
                </a:lnTo>
                <a:lnTo>
                  <a:pt x="76" y="528"/>
                </a:lnTo>
                <a:close/>
                <a:moveTo>
                  <a:pt x="82" y="244"/>
                </a:moveTo>
                <a:lnTo>
                  <a:pt x="82" y="244"/>
                </a:lnTo>
                <a:lnTo>
                  <a:pt x="78" y="242"/>
                </a:lnTo>
                <a:lnTo>
                  <a:pt x="78" y="242"/>
                </a:lnTo>
                <a:lnTo>
                  <a:pt x="78" y="240"/>
                </a:lnTo>
                <a:lnTo>
                  <a:pt x="74" y="236"/>
                </a:lnTo>
                <a:lnTo>
                  <a:pt x="74" y="236"/>
                </a:lnTo>
                <a:lnTo>
                  <a:pt x="70" y="232"/>
                </a:lnTo>
                <a:lnTo>
                  <a:pt x="66" y="228"/>
                </a:lnTo>
                <a:lnTo>
                  <a:pt x="66" y="228"/>
                </a:lnTo>
                <a:lnTo>
                  <a:pt x="64" y="222"/>
                </a:lnTo>
                <a:lnTo>
                  <a:pt x="64" y="216"/>
                </a:lnTo>
                <a:lnTo>
                  <a:pt x="64" y="216"/>
                </a:lnTo>
                <a:lnTo>
                  <a:pt x="62" y="194"/>
                </a:lnTo>
                <a:lnTo>
                  <a:pt x="62" y="194"/>
                </a:lnTo>
                <a:lnTo>
                  <a:pt x="64" y="182"/>
                </a:lnTo>
                <a:lnTo>
                  <a:pt x="66" y="168"/>
                </a:lnTo>
                <a:lnTo>
                  <a:pt x="66" y="168"/>
                </a:lnTo>
                <a:lnTo>
                  <a:pt x="68" y="156"/>
                </a:lnTo>
                <a:lnTo>
                  <a:pt x="68" y="142"/>
                </a:lnTo>
                <a:lnTo>
                  <a:pt x="68" y="142"/>
                </a:lnTo>
                <a:lnTo>
                  <a:pt x="68" y="134"/>
                </a:lnTo>
                <a:lnTo>
                  <a:pt x="70" y="126"/>
                </a:lnTo>
                <a:lnTo>
                  <a:pt x="74" y="114"/>
                </a:lnTo>
                <a:lnTo>
                  <a:pt x="74" y="114"/>
                </a:lnTo>
                <a:lnTo>
                  <a:pt x="76" y="100"/>
                </a:lnTo>
                <a:lnTo>
                  <a:pt x="80" y="88"/>
                </a:lnTo>
                <a:lnTo>
                  <a:pt x="80" y="88"/>
                </a:lnTo>
                <a:lnTo>
                  <a:pt x="84" y="78"/>
                </a:lnTo>
                <a:lnTo>
                  <a:pt x="84" y="74"/>
                </a:lnTo>
                <a:lnTo>
                  <a:pt x="84" y="74"/>
                </a:lnTo>
                <a:lnTo>
                  <a:pt x="84" y="70"/>
                </a:lnTo>
                <a:lnTo>
                  <a:pt x="84" y="70"/>
                </a:lnTo>
                <a:lnTo>
                  <a:pt x="86" y="68"/>
                </a:lnTo>
                <a:lnTo>
                  <a:pt x="86" y="68"/>
                </a:lnTo>
                <a:lnTo>
                  <a:pt x="86" y="68"/>
                </a:lnTo>
                <a:lnTo>
                  <a:pt x="88" y="70"/>
                </a:lnTo>
                <a:lnTo>
                  <a:pt x="88" y="70"/>
                </a:lnTo>
                <a:lnTo>
                  <a:pt x="88" y="76"/>
                </a:lnTo>
                <a:lnTo>
                  <a:pt x="88" y="76"/>
                </a:lnTo>
                <a:lnTo>
                  <a:pt x="92" y="80"/>
                </a:lnTo>
                <a:lnTo>
                  <a:pt x="92" y="80"/>
                </a:lnTo>
                <a:lnTo>
                  <a:pt x="100" y="86"/>
                </a:lnTo>
                <a:lnTo>
                  <a:pt x="100" y="86"/>
                </a:lnTo>
                <a:lnTo>
                  <a:pt x="100" y="88"/>
                </a:lnTo>
                <a:lnTo>
                  <a:pt x="100" y="88"/>
                </a:lnTo>
                <a:lnTo>
                  <a:pt x="98" y="86"/>
                </a:lnTo>
                <a:lnTo>
                  <a:pt x="98" y="86"/>
                </a:lnTo>
                <a:lnTo>
                  <a:pt x="96" y="92"/>
                </a:lnTo>
                <a:lnTo>
                  <a:pt x="92" y="100"/>
                </a:lnTo>
                <a:lnTo>
                  <a:pt x="92" y="100"/>
                </a:lnTo>
                <a:lnTo>
                  <a:pt x="88" y="106"/>
                </a:lnTo>
                <a:lnTo>
                  <a:pt x="88" y="106"/>
                </a:lnTo>
                <a:lnTo>
                  <a:pt x="88" y="104"/>
                </a:lnTo>
                <a:lnTo>
                  <a:pt x="88" y="104"/>
                </a:lnTo>
                <a:lnTo>
                  <a:pt x="86" y="90"/>
                </a:lnTo>
                <a:lnTo>
                  <a:pt x="86" y="90"/>
                </a:lnTo>
                <a:lnTo>
                  <a:pt x="84" y="80"/>
                </a:lnTo>
                <a:lnTo>
                  <a:pt x="84" y="76"/>
                </a:lnTo>
                <a:lnTo>
                  <a:pt x="84" y="76"/>
                </a:lnTo>
                <a:lnTo>
                  <a:pt x="84" y="74"/>
                </a:lnTo>
                <a:lnTo>
                  <a:pt x="84" y="74"/>
                </a:lnTo>
                <a:lnTo>
                  <a:pt x="84" y="82"/>
                </a:lnTo>
                <a:lnTo>
                  <a:pt x="84" y="82"/>
                </a:lnTo>
                <a:lnTo>
                  <a:pt x="84" y="88"/>
                </a:lnTo>
                <a:lnTo>
                  <a:pt x="86" y="98"/>
                </a:lnTo>
                <a:lnTo>
                  <a:pt x="86" y="98"/>
                </a:lnTo>
                <a:lnTo>
                  <a:pt x="88" y="106"/>
                </a:lnTo>
                <a:lnTo>
                  <a:pt x="88" y="106"/>
                </a:lnTo>
                <a:lnTo>
                  <a:pt x="92" y="100"/>
                </a:lnTo>
                <a:lnTo>
                  <a:pt x="92" y="100"/>
                </a:lnTo>
                <a:lnTo>
                  <a:pt x="94" y="94"/>
                </a:lnTo>
                <a:lnTo>
                  <a:pt x="94" y="94"/>
                </a:lnTo>
                <a:lnTo>
                  <a:pt x="94" y="92"/>
                </a:lnTo>
                <a:lnTo>
                  <a:pt x="94" y="92"/>
                </a:lnTo>
                <a:lnTo>
                  <a:pt x="96" y="92"/>
                </a:lnTo>
                <a:lnTo>
                  <a:pt x="96" y="92"/>
                </a:lnTo>
                <a:lnTo>
                  <a:pt x="96" y="88"/>
                </a:lnTo>
                <a:lnTo>
                  <a:pt x="96" y="88"/>
                </a:lnTo>
                <a:lnTo>
                  <a:pt x="98" y="88"/>
                </a:lnTo>
                <a:lnTo>
                  <a:pt x="100" y="88"/>
                </a:lnTo>
                <a:lnTo>
                  <a:pt x="100" y="88"/>
                </a:lnTo>
                <a:lnTo>
                  <a:pt x="96" y="90"/>
                </a:lnTo>
                <a:lnTo>
                  <a:pt x="96" y="92"/>
                </a:lnTo>
                <a:lnTo>
                  <a:pt x="96" y="92"/>
                </a:lnTo>
                <a:lnTo>
                  <a:pt x="94" y="94"/>
                </a:lnTo>
                <a:lnTo>
                  <a:pt x="94" y="94"/>
                </a:lnTo>
                <a:lnTo>
                  <a:pt x="96" y="96"/>
                </a:lnTo>
                <a:lnTo>
                  <a:pt x="96" y="96"/>
                </a:lnTo>
                <a:lnTo>
                  <a:pt x="98" y="96"/>
                </a:lnTo>
                <a:lnTo>
                  <a:pt x="98" y="98"/>
                </a:lnTo>
                <a:lnTo>
                  <a:pt x="98" y="98"/>
                </a:lnTo>
                <a:lnTo>
                  <a:pt x="96" y="104"/>
                </a:lnTo>
                <a:lnTo>
                  <a:pt x="96" y="104"/>
                </a:lnTo>
                <a:lnTo>
                  <a:pt x="94" y="112"/>
                </a:lnTo>
                <a:lnTo>
                  <a:pt x="90" y="128"/>
                </a:lnTo>
                <a:lnTo>
                  <a:pt x="90" y="128"/>
                </a:lnTo>
                <a:lnTo>
                  <a:pt x="86" y="152"/>
                </a:lnTo>
                <a:lnTo>
                  <a:pt x="84" y="180"/>
                </a:lnTo>
                <a:lnTo>
                  <a:pt x="84" y="180"/>
                </a:lnTo>
                <a:lnTo>
                  <a:pt x="82" y="228"/>
                </a:lnTo>
                <a:lnTo>
                  <a:pt x="94" y="244"/>
                </a:lnTo>
                <a:lnTo>
                  <a:pt x="94" y="244"/>
                </a:lnTo>
                <a:lnTo>
                  <a:pt x="82" y="244"/>
                </a:lnTo>
                <a:lnTo>
                  <a:pt x="82" y="244"/>
                </a:lnTo>
                <a:close/>
                <a:moveTo>
                  <a:pt x="130" y="450"/>
                </a:moveTo>
                <a:lnTo>
                  <a:pt x="130" y="450"/>
                </a:lnTo>
                <a:lnTo>
                  <a:pt x="126" y="458"/>
                </a:lnTo>
                <a:lnTo>
                  <a:pt x="126" y="458"/>
                </a:lnTo>
                <a:lnTo>
                  <a:pt x="124" y="462"/>
                </a:lnTo>
                <a:lnTo>
                  <a:pt x="124" y="462"/>
                </a:lnTo>
                <a:lnTo>
                  <a:pt x="124" y="464"/>
                </a:lnTo>
                <a:lnTo>
                  <a:pt x="124" y="464"/>
                </a:lnTo>
                <a:lnTo>
                  <a:pt x="124" y="466"/>
                </a:lnTo>
                <a:lnTo>
                  <a:pt x="124" y="466"/>
                </a:lnTo>
                <a:lnTo>
                  <a:pt x="122" y="474"/>
                </a:lnTo>
                <a:lnTo>
                  <a:pt x="122" y="474"/>
                </a:lnTo>
                <a:lnTo>
                  <a:pt x="120" y="488"/>
                </a:lnTo>
                <a:lnTo>
                  <a:pt x="120" y="488"/>
                </a:lnTo>
                <a:lnTo>
                  <a:pt x="120" y="494"/>
                </a:lnTo>
                <a:lnTo>
                  <a:pt x="120" y="494"/>
                </a:lnTo>
                <a:lnTo>
                  <a:pt x="120" y="494"/>
                </a:lnTo>
                <a:lnTo>
                  <a:pt x="118" y="492"/>
                </a:lnTo>
                <a:lnTo>
                  <a:pt x="118" y="492"/>
                </a:lnTo>
                <a:lnTo>
                  <a:pt x="114" y="482"/>
                </a:lnTo>
                <a:lnTo>
                  <a:pt x="114" y="482"/>
                </a:lnTo>
                <a:lnTo>
                  <a:pt x="112" y="476"/>
                </a:lnTo>
                <a:lnTo>
                  <a:pt x="112" y="476"/>
                </a:lnTo>
                <a:lnTo>
                  <a:pt x="112" y="472"/>
                </a:lnTo>
                <a:lnTo>
                  <a:pt x="112" y="472"/>
                </a:lnTo>
                <a:lnTo>
                  <a:pt x="112" y="458"/>
                </a:lnTo>
                <a:lnTo>
                  <a:pt x="112" y="458"/>
                </a:lnTo>
                <a:lnTo>
                  <a:pt x="114" y="446"/>
                </a:lnTo>
                <a:lnTo>
                  <a:pt x="114" y="446"/>
                </a:lnTo>
                <a:lnTo>
                  <a:pt x="114" y="440"/>
                </a:lnTo>
                <a:lnTo>
                  <a:pt x="114" y="440"/>
                </a:lnTo>
                <a:lnTo>
                  <a:pt x="114" y="434"/>
                </a:lnTo>
                <a:lnTo>
                  <a:pt x="114" y="434"/>
                </a:lnTo>
                <a:lnTo>
                  <a:pt x="114" y="430"/>
                </a:lnTo>
                <a:lnTo>
                  <a:pt x="114" y="430"/>
                </a:lnTo>
                <a:lnTo>
                  <a:pt x="114" y="424"/>
                </a:lnTo>
                <a:lnTo>
                  <a:pt x="114" y="424"/>
                </a:lnTo>
                <a:lnTo>
                  <a:pt x="114" y="414"/>
                </a:lnTo>
                <a:lnTo>
                  <a:pt x="114" y="414"/>
                </a:lnTo>
                <a:lnTo>
                  <a:pt x="116" y="408"/>
                </a:lnTo>
                <a:lnTo>
                  <a:pt x="116" y="408"/>
                </a:lnTo>
                <a:lnTo>
                  <a:pt x="116" y="400"/>
                </a:lnTo>
                <a:lnTo>
                  <a:pt x="116" y="400"/>
                </a:lnTo>
                <a:lnTo>
                  <a:pt x="114" y="386"/>
                </a:lnTo>
                <a:lnTo>
                  <a:pt x="114" y="386"/>
                </a:lnTo>
                <a:lnTo>
                  <a:pt x="114" y="382"/>
                </a:lnTo>
                <a:lnTo>
                  <a:pt x="114" y="382"/>
                </a:lnTo>
                <a:lnTo>
                  <a:pt x="116" y="382"/>
                </a:lnTo>
                <a:lnTo>
                  <a:pt x="116" y="382"/>
                </a:lnTo>
                <a:lnTo>
                  <a:pt x="116" y="382"/>
                </a:lnTo>
                <a:lnTo>
                  <a:pt x="116" y="388"/>
                </a:lnTo>
                <a:lnTo>
                  <a:pt x="116" y="388"/>
                </a:lnTo>
                <a:lnTo>
                  <a:pt x="118" y="396"/>
                </a:lnTo>
                <a:lnTo>
                  <a:pt x="118" y="396"/>
                </a:lnTo>
                <a:lnTo>
                  <a:pt x="118" y="398"/>
                </a:lnTo>
                <a:lnTo>
                  <a:pt x="118" y="398"/>
                </a:lnTo>
                <a:lnTo>
                  <a:pt x="118" y="402"/>
                </a:lnTo>
                <a:lnTo>
                  <a:pt x="118" y="402"/>
                </a:lnTo>
                <a:lnTo>
                  <a:pt x="120" y="408"/>
                </a:lnTo>
                <a:lnTo>
                  <a:pt x="120" y="408"/>
                </a:lnTo>
                <a:lnTo>
                  <a:pt x="124" y="416"/>
                </a:lnTo>
                <a:lnTo>
                  <a:pt x="124" y="416"/>
                </a:lnTo>
                <a:lnTo>
                  <a:pt x="126" y="424"/>
                </a:lnTo>
                <a:lnTo>
                  <a:pt x="126" y="424"/>
                </a:lnTo>
                <a:lnTo>
                  <a:pt x="128" y="428"/>
                </a:lnTo>
                <a:lnTo>
                  <a:pt x="128" y="428"/>
                </a:lnTo>
                <a:lnTo>
                  <a:pt x="128" y="432"/>
                </a:lnTo>
                <a:lnTo>
                  <a:pt x="128" y="432"/>
                </a:lnTo>
                <a:lnTo>
                  <a:pt x="128" y="438"/>
                </a:lnTo>
                <a:lnTo>
                  <a:pt x="128" y="438"/>
                </a:lnTo>
                <a:lnTo>
                  <a:pt x="130" y="442"/>
                </a:lnTo>
                <a:lnTo>
                  <a:pt x="130" y="442"/>
                </a:lnTo>
                <a:lnTo>
                  <a:pt x="130" y="444"/>
                </a:lnTo>
                <a:lnTo>
                  <a:pt x="130" y="444"/>
                </a:lnTo>
                <a:lnTo>
                  <a:pt x="130" y="448"/>
                </a:lnTo>
                <a:lnTo>
                  <a:pt x="130" y="448"/>
                </a:lnTo>
                <a:lnTo>
                  <a:pt x="130" y="450"/>
                </a:lnTo>
                <a:lnTo>
                  <a:pt x="130" y="450"/>
                </a:lnTo>
                <a:close/>
                <a:moveTo>
                  <a:pt x="150" y="216"/>
                </a:moveTo>
                <a:lnTo>
                  <a:pt x="150" y="216"/>
                </a:lnTo>
                <a:lnTo>
                  <a:pt x="146" y="218"/>
                </a:lnTo>
                <a:lnTo>
                  <a:pt x="142" y="218"/>
                </a:lnTo>
                <a:lnTo>
                  <a:pt x="142" y="218"/>
                </a:lnTo>
                <a:lnTo>
                  <a:pt x="134" y="222"/>
                </a:lnTo>
                <a:lnTo>
                  <a:pt x="134" y="222"/>
                </a:lnTo>
                <a:lnTo>
                  <a:pt x="126" y="226"/>
                </a:lnTo>
                <a:lnTo>
                  <a:pt x="126" y="226"/>
                </a:lnTo>
                <a:lnTo>
                  <a:pt x="118" y="232"/>
                </a:lnTo>
                <a:lnTo>
                  <a:pt x="118" y="232"/>
                </a:lnTo>
                <a:lnTo>
                  <a:pt x="114" y="234"/>
                </a:lnTo>
                <a:lnTo>
                  <a:pt x="114" y="236"/>
                </a:lnTo>
                <a:lnTo>
                  <a:pt x="114" y="236"/>
                </a:lnTo>
                <a:lnTo>
                  <a:pt x="116" y="238"/>
                </a:lnTo>
                <a:lnTo>
                  <a:pt x="116" y="238"/>
                </a:lnTo>
                <a:lnTo>
                  <a:pt x="116" y="238"/>
                </a:lnTo>
                <a:lnTo>
                  <a:pt x="110" y="240"/>
                </a:lnTo>
                <a:lnTo>
                  <a:pt x="110" y="240"/>
                </a:lnTo>
                <a:lnTo>
                  <a:pt x="96" y="242"/>
                </a:lnTo>
                <a:lnTo>
                  <a:pt x="96" y="242"/>
                </a:lnTo>
                <a:lnTo>
                  <a:pt x="106" y="234"/>
                </a:lnTo>
                <a:lnTo>
                  <a:pt x="106" y="234"/>
                </a:lnTo>
                <a:lnTo>
                  <a:pt x="112" y="228"/>
                </a:lnTo>
                <a:lnTo>
                  <a:pt x="112" y="228"/>
                </a:lnTo>
                <a:lnTo>
                  <a:pt x="112" y="198"/>
                </a:lnTo>
                <a:lnTo>
                  <a:pt x="112" y="198"/>
                </a:lnTo>
                <a:lnTo>
                  <a:pt x="114" y="152"/>
                </a:lnTo>
                <a:lnTo>
                  <a:pt x="114" y="152"/>
                </a:lnTo>
                <a:lnTo>
                  <a:pt x="112" y="122"/>
                </a:lnTo>
                <a:lnTo>
                  <a:pt x="112" y="122"/>
                </a:lnTo>
                <a:lnTo>
                  <a:pt x="110" y="106"/>
                </a:lnTo>
                <a:lnTo>
                  <a:pt x="106" y="98"/>
                </a:lnTo>
                <a:lnTo>
                  <a:pt x="110" y="94"/>
                </a:lnTo>
                <a:lnTo>
                  <a:pt x="110" y="94"/>
                </a:lnTo>
                <a:lnTo>
                  <a:pt x="118" y="104"/>
                </a:lnTo>
                <a:lnTo>
                  <a:pt x="118" y="104"/>
                </a:lnTo>
                <a:lnTo>
                  <a:pt x="120" y="102"/>
                </a:lnTo>
                <a:lnTo>
                  <a:pt x="120" y="102"/>
                </a:lnTo>
                <a:lnTo>
                  <a:pt x="126" y="90"/>
                </a:lnTo>
                <a:lnTo>
                  <a:pt x="126" y="90"/>
                </a:lnTo>
                <a:lnTo>
                  <a:pt x="126" y="88"/>
                </a:lnTo>
                <a:lnTo>
                  <a:pt x="126" y="88"/>
                </a:lnTo>
                <a:lnTo>
                  <a:pt x="122" y="98"/>
                </a:lnTo>
                <a:lnTo>
                  <a:pt x="122" y="98"/>
                </a:lnTo>
                <a:lnTo>
                  <a:pt x="118" y="104"/>
                </a:lnTo>
                <a:lnTo>
                  <a:pt x="118" y="104"/>
                </a:lnTo>
                <a:lnTo>
                  <a:pt x="116" y="100"/>
                </a:lnTo>
                <a:lnTo>
                  <a:pt x="116" y="100"/>
                </a:lnTo>
                <a:lnTo>
                  <a:pt x="106" y="88"/>
                </a:lnTo>
                <a:lnTo>
                  <a:pt x="106" y="88"/>
                </a:lnTo>
                <a:lnTo>
                  <a:pt x="104" y="86"/>
                </a:lnTo>
                <a:lnTo>
                  <a:pt x="104" y="86"/>
                </a:lnTo>
                <a:lnTo>
                  <a:pt x="110" y="82"/>
                </a:lnTo>
                <a:lnTo>
                  <a:pt x="110" y="82"/>
                </a:lnTo>
                <a:lnTo>
                  <a:pt x="114" y="80"/>
                </a:lnTo>
                <a:lnTo>
                  <a:pt x="114" y="80"/>
                </a:lnTo>
                <a:lnTo>
                  <a:pt x="118" y="78"/>
                </a:lnTo>
                <a:lnTo>
                  <a:pt x="120" y="76"/>
                </a:lnTo>
                <a:lnTo>
                  <a:pt x="120" y="76"/>
                </a:lnTo>
                <a:lnTo>
                  <a:pt x="126" y="70"/>
                </a:lnTo>
                <a:lnTo>
                  <a:pt x="126" y="70"/>
                </a:lnTo>
                <a:lnTo>
                  <a:pt x="126" y="82"/>
                </a:lnTo>
                <a:lnTo>
                  <a:pt x="126" y="82"/>
                </a:lnTo>
                <a:lnTo>
                  <a:pt x="126" y="100"/>
                </a:lnTo>
                <a:lnTo>
                  <a:pt x="126" y="100"/>
                </a:lnTo>
                <a:lnTo>
                  <a:pt x="124" y="128"/>
                </a:lnTo>
                <a:lnTo>
                  <a:pt x="124" y="128"/>
                </a:lnTo>
                <a:lnTo>
                  <a:pt x="124" y="146"/>
                </a:lnTo>
                <a:lnTo>
                  <a:pt x="126" y="160"/>
                </a:lnTo>
                <a:lnTo>
                  <a:pt x="126" y="160"/>
                </a:lnTo>
                <a:lnTo>
                  <a:pt x="130" y="172"/>
                </a:lnTo>
                <a:lnTo>
                  <a:pt x="136" y="184"/>
                </a:lnTo>
                <a:lnTo>
                  <a:pt x="136" y="184"/>
                </a:lnTo>
                <a:lnTo>
                  <a:pt x="140" y="188"/>
                </a:lnTo>
                <a:lnTo>
                  <a:pt x="142" y="192"/>
                </a:lnTo>
                <a:lnTo>
                  <a:pt x="142" y="192"/>
                </a:lnTo>
                <a:lnTo>
                  <a:pt x="152" y="202"/>
                </a:lnTo>
                <a:lnTo>
                  <a:pt x="152" y="202"/>
                </a:lnTo>
                <a:lnTo>
                  <a:pt x="150" y="204"/>
                </a:lnTo>
                <a:lnTo>
                  <a:pt x="152" y="206"/>
                </a:lnTo>
                <a:lnTo>
                  <a:pt x="152" y="206"/>
                </a:lnTo>
                <a:lnTo>
                  <a:pt x="156" y="208"/>
                </a:lnTo>
                <a:lnTo>
                  <a:pt x="156" y="208"/>
                </a:lnTo>
                <a:lnTo>
                  <a:pt x="156" y="212"/>
                </a:lnTo>
                <a:lnTo>
                  <a:pt x="156" y="212"/>
                </a:lnTo>
                <a:lnTo>
                  <a:pt x="150" y="216"/>
                </a:lnTo>
                <a:lnTo>
                  <a:pt x="150" y="216"/>
                </a:lnTo>
                <a:close/>
                <a:moveTo>
                  <a:pt x="174" y="232"/>
                </a:moveTo>
                <a:lnTo>
                  <a:pt x="174" y="232"/>
                </a:lnTo>
                <a:lnTo>
                  <a:pt x="174" y="232"/>
                </a:lnTo>
                <a:lnTo>
                  <a:pt x="174" y="232"/>
                </a:lnTo>
                <a:lnTo>
                  <a:pt x="172" y="232"/>
                </a:lnTo>
                <a:lnTo>
                  <a:pt x="172" y="232"/>
                </a:lnTo>
                <a:lnTo>
                  <a:pt x="172" y="232"/>
                </a:lnTo>
                <a:lnTo>
                  <a:pt x="172" y="232"/>
                </a:lnTo>
                <a:lnTo>
                  <a:pt x="172" y="232"/>
                </a:lnTo>
                <a:lnTo>
                  <a:pt x="166" y="224"/>
                </a:lnTo>
                <a:lnTo>
                  <a:pt x="166" y="224"/>
                </a:lnTo>
                <a:lnTo>
                  <a:pt x="158" y="214"/>
                </a:lnTo>
                <a:lnTo>
                  <a:pt x="158" y="214"/>
                </a:lnTo>
                <a:lnTo>
                  <a:pt x="158" y="212"/>
                </a:lnTo>
                <a:lnTo>
                  <a:pt x="158" y="212"/>
                </a:lnTo>
                <a:lnTo>
                  <a:pt x="170" y="222"/>
                </a:lnTo>
                <a:lnTo>
                  <a:pt x="170" y="222"/>
                </a:lnTo>
                <a:lnTo>
                  <a:pt x="176" y="232"/>
                </a:lnTo>
                <a:lnTo>
                  <a:pt x="176" y="232"/>
                </a:lnTo>
                <a:lnTo>
                  <a:pt x="174" y="232"/>
                </a:lnTo>
                <a:lnTo>
                  <a:pt x="174" y="232"/>
                </a:lnTo>
                <a:close/>
                <a:moveTo>
                  <a:pt x="192" y="172"/>
                </a:moveTo>
                <a:lnTo>
                  <a:pt x="192" y="172"/>
                </a:lnTo>
                <a:lnTo>
                  <a:pt x="190" y="178"/>
                </a:lnTo>
                <a:lnTo>
                  <a:pt x="190" y="178"/>
                </a:lnTo>
                <a:lnTo>
                  <a:pt x="188" y="182"/>
                </a:lnTo>
                <a:lnTo>
                  <a:pt x="188" y="182"/>
                </a:lnTo>
                <a:lnTo>
                  <a:pt x="188" y="184"/>
                </a:lnTo>
                <a:lnTo>
                  <a:pt x="188" y="184"/>
                </a:lnTo>
                <a:lnTo>
                  <a:pt x="186" y="186"/>
                </a:lnTo>
                <a:lnTo>
                  <a:pt x="186" y="184"/>
                </a:lnTo>
                <a:lnTo>
                  <a:pt x="186" y="184"/>
                </a:lnTo>
                <a:lnTo>
                  <a:pt x="186" y="180"/>
                </a:lnTo>
                <a:lnTo>
                  <a:pt x="186" y="180"/>
                </a:lnTo>
                <a:lnTo>
                  <a:pt x="186" y="174"/>
                </a:lnTo>
                <a:lnTo>
                  <a:pt x="186" y="174"/>
                </a:lnTo>
                <a:lnTo>
                  <a:pt x="186" y="168"/>
                </a:lnTo>
                <a:lnTo>
                  <a:pt x="186" y="168"/>
                </a:lnTo>
                <a:lnTo>
                  <a:pt x="186" y="164"/>
                </a:lnTo>
                <a:lnTo>
                  <a:pt x="186" y="164"/>
                </a:lnTo>
                <a:lnTo>
                  <a:pt x="188" y="162"/>
                </a:lnTo>
                <a:lnTo>
                  <a:pt x="188" y="162"/>
                </a:lnTo>
                <a:lnTo>
                  <a:pt x="190" y="164"/>
                </a:lnTo>
                <a:lnTo>
                  <a:pt x="190" y="164"/>
                </a:lnTo>
                <a:lnTo>
                  <a:pt x="194" y="168"/>
                </a:lnTo>
                <a:lnTo>
                  <a:pt x="194" y="168"/>
                </a:lnTo>
                <a:lnTo>
                  <a:pt x="194" y="170"/>
                </a:lnTo>
                <a:lnTo>
                  <a:pt x="194" y="170"/>
                </a:lnTo>
                <a:lnTo>
                  <a:pt x="192" y="172"/>
                </a:lnTo>
                <a:lnTo>
                  <a:pt x="192" y="17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  <a:effectLst>
            <a:reflection blurRad="6350" stA="52000" endA="300" endPos="35000" dir="5400000" sy="-100000" algn="bl" rotWithShape="0"/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Calibri"/>
              <a:ea typeface="+mn-ea"/>
            </a:endParaRPr>
          </a:p>
        </p:txBody>
      </p:sp>
      <p:sp>
        <p:nvSpPr>
          <p:cNvPr id="13" name="Hộp_Văn_Bản 12"/>
          <p:cNvSpPr txBox="1"/>
          <p:nvPr/>
        </p:nvSpPr>
        <p:spPr>
          <a:xfrm>
            <a:off x="3751263" y="188913"/>
            <a:ext cx="1600200" cy="5222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800" b="1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</a:rPr>
              <a:t>TIÊU ĐỀ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82" name="Nhóm 18"/>
          <p:cNvGrpSpPr>
            <a:grpSpLocks/>
          </p:cNvGrpSpPr>
          <p:nvPr/>
        </p:nvGrpSpPr>
        <p:grpSpPr bwMode="auto">
          <a:xfrm>
            <a:off x="1908175" y="260350"/>
            <a:ext cx="5483225" cy="5483225"/>
            <a:chOff x="838200" y="-76200"/>
            <a:chExt cx="7620000" cy="7619773"/>
          </a:xfrm>
        </p:grpSpPr>
        <p:grpSp>
          <p:nvGrpSpPr>
            <p:cNvPr id="4" name="Group 40"/>
            <p:cNvGrpSpPr/>
            <p:nvPr/>
          </p:nvGrpSpPr>
          <p:grpSpPr>
            <a:xfrm>
              <a:off x="838200" y="-76200"/>
              <a:ext cx="7620000" cy="7619773"/>
              <a:chOff x="762000" y="-380773"/>
              <a:chExt cx="7620000" cy="7619773"/>
            </a:xfrm>
            <a:solidFill>
              <a:sysClr val="windowText" lastClr="000000"/>
            </a:solidFill>
            <a:scene3d>
              <a:camera prst="isometricTopUp">
                <a:rot lat="19632132" lon="19192752" rev="3436056"/>
              </a:camera>
              <a:lightRig rig="threePt" dir="t"/>
            </a:scene3d>
          </p:grpSpPr>
          <p:sp>
            <p:nvSpPr>
              <p:cNvPr id="5" name="Oval 20"/>
              <p:cNvSpPr/>
              <p:nvPr/>
            </p:nvSpPr>
            <p:spPr>
              <a:xfrm>
                <a:off x="931210" y="3842645"/>
                <a:ext cx="3176387" cy="3052804"/>
              </a:xfrm>
              <a:custGeom>
                <a:avLst/>
                <a:gdLst/>
                <a:ahLst/>
                <a:cxnLst/>
                <a:rect l="l" t="t" r="r" b="b"/>
                <a:pathLst>
                  <a:path w="3176387" h="3052804">
                    <a:moveTo>
                      <a:pt x="2657239" y="0"/>
                    </a:moveTo>
                    <a:cubicBezTo>
                      <a:pt x="2757877" y="239217"/>
                      <a:pt x="2943287" y="433982"/>
                      <a:pt x="3176387" y="545640"/>
                    </a:cubicBezTo>
                    <a:lnTo>
                      <a:pt x="2060125" y="3052804"/>
                    </a:lnTo>
                    <a:cubicBezTo>
                      <a:pt x="1079224" y="2606012"/>
                      <a:pt x="321792" y="1754610"/>
                      <a:pt x="0" y="712005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008206"/>
                  </a:gs>
                  <a:gs pos="100000">
                    <a:srgbClr val="99D927"/>
                  </a:gs>
                </a:gsLst>
                <a:lin ang="18600000" scaled="0"/>
                <a:tileRect/>
              </a:gradFill>
              <a:ln w="12700" cap="flat" cmpd="sng" algn="ctr">
                <a:noFill/>
                <a:prstDash val="solid"/>
              </a:ln>
              <a:effectLst/>
              <a:sp3d extrusionH="203200">
                <a:bevelT w="63500" h="38100"/>
                <a:bevelB w="38100" h="38100"/>
              </a:sp3d>
            </p:spPr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600" kern="0">
                  <a:solidFill>
                    <a:prstClr val="white"/>
                  </a:solidFill>
                  <a:latin typeface="Times New Roman" pitchFamily="18" charset="0"/>
                  <a:ea typeface="+mn-ea"/>
                  <a:cs typeface="Times New Roman" pitchFamily="18" charset="0"/>
                </a:endParaRPr>
              </a:p>
            </p:txBody>
          </p:sp>
          <p:sp>
            <p:nvSpPr>
              <p:cNvPr id="6" name="Oval 20"/>
              <p:cNvSpPr/>
              <p:nvPr/>
            </p:nvSpPr>
            <p:spPr>
              <a:xfrm>
                <a:off x="762000" y="1309401"/>
                <a:ext cx="2869214" cy="3094185"/>
              </a:xfrm>
              <a:custGeom>
                <a:avLst/>
                <a:gdLst/>
                <a:ahLst/>
                <a:cxnLst/>
                <a:rect l="l" t="t" r="r" b="b"/>
                <a:pathLst>
                  <a:path w="2869214" h="3094185">
                    <a:moveTo>
                      <a:pt x="643888" y="0"/>
                    </a:moveTo>
                    <a:lnTo>
                      <a:pt x="2869214" y="1616794"/>
                    </a:lnTo>
                    <a:cubicBezTo>
                      <a:pt x="2788709" y="1766498"/>
                      <a:pt x="2743200" y="1937735"/>
                      <a:pt x="2743200" y="2119600"/>
                    </a:cubicBezTo>
                    <a:cubicBezTo>
                      <a:pt x="2743200" y="2210907"/>
                      <a:pt x="2754671" y="2299534"/>
                      <a:pt x="2777524" y="2383795"/>
                    </a:cubicBezTo>
                    <a:lnTo>
                      <a:pt x="126312" y="3094185"/>
                    </a:lnTo>
                    <a:cubicBezTo>
                      <a:pt x="43729" y="2783200"/>
                      <a:pt x="0" y="2456507"/>
                      <a:pt x="0" y="2119600"/>
                    </a:cubicBezTo>
                    <a:cubicBezTo>
                      <a:pt x="0" y="1335038"/>
                      <a:pt x="237140" y="605863"/>
                      <a:pt x="643888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297A"/>
                  </a:gs>
                  <a:gs pos="100000">
                    <a:srgbClr val="0070C0"/>
                  </a:gs>
                </a:gsLst>
                <a:lin ang="16200000" scaled="1"/>
              </a:gradFill>
              <a:ln w="12700" cap="flat" cmpd="sng" algn="ctr">
                <a:noFill/>
                <a:prstDash val="solid"/>
              </a:ln>
              <a:effectLst/>
              <a:sp3d extrusionH="203200">
                <a:bevelT w="63500" h="38100"/>
                <a:bevelB w="38100" h="38100"/>
              </a:sp3d>
            </p:spPr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600" kern="0">
                  <a:solidFill>
                    <a:prstClr val="white"/>
                  </a:solidFill>
                  <a:latin typeface="Times New Roman" pitchFamily="18" charset="0"/>
                  <a:ea typeface="+mn-ea"/>
                  <a:cs typeface="Times New Roman" pitchFamily="18" charset="0"/>
                </a:endParaRPr>
              </a:p>
            </p:txBody>
          </p:sp>
          <p:sp>
            <p:nvSpPr>
              <p:cNvPr id="7" name="Oval 20"/>
              <p:cNvSpPr/>
              <p:nvPr/>
            </p:nvSpPr>
            <p:spPr>
              <a:xfrm>
                <a:off x="3132771" y="4388724"/>
                <a:ext cx="3148562" cy="2850276"/>
              </a:xfrm>
              <a:custGeom>
                <a:avLst/>
                <a:gdLst/>
                <a:ahLst/>
                <a:cxnLst/>
                <a:rect l="l" t="t" r="r" b="b"/>
                <a:pathLst>
                  <a:path w="3148562" h="2850276">
                    <a:moveTo>
                      <a:pt x="1902722" y="0"/>
                    </a:moveTo>
                    <a:lnTo>
                      <a:pt x="3148562" y="2445099"/>
                    </a:lnTo>
                    <a:cubicBezTo>
                      <a:pt x="2634844" y="2704651"/>
                      <a:pt x="2054043" y="2850276"/>
                      <a:pt x="1439229" y="2850276"/>
                    </a:cubicBezTo>
                    <a:cubicBezTo>
                      <a:pt x="929847" y="2850276"/>
                      <a:pt x="443813" y="2750314"/>
                      <a:pt x="0" y="2568135"/>
                    </a:cubicBezTo>
                    <a:lnTo>
                      <a:pt x="1117776" y="57571"/>
                    </a:lnTo>
                    <a:cubicBezTo>
                      <a:pt x="1219171" y="89802"/>
                      <a:pt x="1327183" y="107076"/>
                      <a:pt x="1439229" y="107076"/>
                    </a:cubicBezTo>
                    <a:cubicBezTo>
                      <a:pt x="1605544" y="107076"/>
                      <a:pt x="1762969" y="69018"/>
                      <a:pt x="1902722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8064A2">
                      <a:shade val="51000"/>
                      <a:satMod val="130000"/>
                    </a:srgbClr>
                  </a:gs>
                  <a:gs pos="80000">
                    <a:srgbClr val="8064A2">
                      <a:shade val="93000"/>
                      <a:satMod val="130000"/>
                    </a:srgbClr>
                  </a:gs>
                  <a:gs pos="100000">
                    <a:srgbClr val="8064A2">
                      <a:shade val="94000"/>
                      <a:satMod val="135000"/>
                    </a:srgbClr>
                  </a:gs>
                </a:gsLst>
                <a:lin ang="16200000" scaled="0"/>
              </a:gradFill>
              <a:ln w="12700" cap="flat" cmpd="sng" algn="ctr">
                <a:noFill/>
                <a:prstDash val="solid"/>
              </a:ln>
              <a:effectLst/>
              <a:sp3d extrusionH="203200">
                <a:bevelT w="63500" h="38100"/>
                <a:bevelB w="38100" h="38100"/>
              </a:sp3d>
            </p:spPr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600" kern="0">
                  <a:solidFill>
                    <a:prstClr val="white"/>
                  </a:solidFill>
                  <a:latin typeface="Times New Roman" pitchFamily="18" charset="0"/>
                  <a:ea typeface="+mn-ea"/>
                  <a:cs typeface="Times New Roman" pitchFamily="18" charset="0"/>
                </a:endParaRPr>
              </a:p>
            </p:txBody>
          </p:sp>
          <p:sp>
            <p:nvSpPr>
              <p:cNvPr id="8" name="Oval 20"/>
              <p:cNvSpPr/>
              <p:nvPr/>
            </p:nvSpPr>
            <p:spPr>
              <a:xfrm>
                <a:off x="5160081" y="3661641"/>
                <a:ext cx="3136375" cy="3106096"/>
              </a:xfrm>
              <a:custGeom>
                <a:avLst/>
                <a:gdLst/>
                <a:ahLst/>
                <a:cxnLst/>
                <a:rect l="l" t="t" r="r" b="b"/>
                <a:pathLst>
                  <a:path w="3136375" h="3106096">
                    <a:moveTo>
                      <a:pt x="452510" y="0"/>
                    </a:moveTo>
                    <a:lnTo>
                      <a:pt x="3136375" y="570473"/>
                    </a:lnTo>
                    <a:cubicBezTo>
                      <a:pt x="2902565" y="1663466"/>
                      <a:pt x="2199334" y="2582325"/>
                      <a:pt x="1247848" y="3106096"/>
                    </a:cubicBezTo>
                    <a:lnTo>
                      <a:pt x="0" y="657056"/>
                    </a:lnTo>
                    <a:cubicBezTo>
                      <a:pt x="226554" y="507518"/>
                      <a:pt x="392378" y="273613"/>
                      <a:pt x="452510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E94343"/>
                  </a:gs>
                  <a:gs pos="100000">
                    <a:srgbClr val="C00000"/>
                  </a:gs>
                </a:gsLst>
                <a:path path="circle">
                  <a:fillToRect l="50000" t="50000" r="50000" b="50000"/>
                </a:path>
              </a:gradFill>
              <a:ln w="12700" cap="flat" cmpd="sng" algn="ctr">
                <a:noFill/>
                <a:prstDash val="solid"/>
              </a:ln>
              <a:effectLst/>
              <a:sp3d extrusionH="203200">
                <a:bevelT w="63500" h="38100"/>
                <a:bevelB w="38100" h="38100"/>
              </a:sp3d>
            </p:spPr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600" kern="0">
                  <a:solidFill>
                    <a:prstClr val="white"/>
                  </a:solidFill>
                  <a:latin typeface="Times New Roman" pitchFamily="18" charset="0"/>
                  <a:ea typeface="+mn-ea"/>
                  <a:cs typeface="Times New Roman" pitchFamily="18" charset="0"/>
                </a:endParaRPr>
              </a:p>
            </p:txBody>
          </p:sp>
          <p:sp>
            <p:nvSpPr>
              <p:cNvPr id="9" name="Oval 20"/>
              <p:cNvSpPr/>
              <p:nvPr/>
            </p:nvSpPr>
            <p:spPr>
              <a:xfrm>
                <a:off x="5395832" y="1025515"/>
                <a:ext cx="2986168" cy="3054948"/>
              </a:xfrm>
              <a:custGeom>
                <a:avLst/>
                <a:gdLst/>
                <a:ahLst/>
                <a:cxnLst/>
                <a:rect l="l" t="t" r="r" b="b"/>
                <a:pathLst>
                  <a:path w="2986168" h="3054948">
                    <a:moveTo>
                      <a:pt x="2131127" y="0"/>
                    </a:moveTo>
                    <a:cubicBezTo>
                      <a:pt x="2666007" y="655042"/>
                      <a:pt x="2986168" y="1491875"/>
                      <a:pt x="2986168" y="2403485"/>
                    </a:cubicBezTo>
                    <a:cubicBezTo>
                      <a:pt x="2986168" y="2625658"/>
                      <a:pt x="2967152" y="2843388"/>
                      <a:pt x="2929547" y="3054948"/>
                    </a:cubicBezTo>
                    <a:lnTo>
                      <a:pt x="238951" y="2483044"/>
                    </a:lnTo>
                    <a:cubicBezTo>
                      <a:pt x="241981" y="2456831"/>
                      <a:pt x="242968" y="2430273"/>
                      <a:pt x="242968" y="2403485"/>
                    </a:cubicBezTo>
                    <a:cubicBezTo>
                      <a:pt x="242968" y="2146102"/>
                      <a:pt x="151819" y="1910007"/>
                      <a:pt x="0" y="1725753"/>
                    </a:cubicBezTo>
                    <a:close/>
                  </a:path>
                </a:pathLst>
              </a:custGeom>
              <a:gradFill>
                <a:gsLst>
                  <a:gs pos="0">
                    <a:srgbClr val="4BACC6">
                      <a:shade val="51000"/>
                      <a:satMod val="130000"/>
                    </a:srgbClr>
                  </a:gs>
                  <a:gs pos="80000">
                    <a:srgbClr val="4BACC6">
                      <a:shade val="93000"/>
                      <a:satMod val="130000"/>
                    </a:srgbClr>
                  </a:gs>
                  <a:gs pos="100000">
                    <a:srgbClr val="4BACC6">
                      <a:shade val="94000"/>
                      <a:satMod val="135000"/>
                    </a:srgbClr>
                  </a:gs>
                </a:gsLst>
                <a:lin ang="16200000" scaled="0"/>
              </a:gradFill>
              <a:ln w="12700" cap="flat" cmpd="sng" algn="ctr">
                <a:noFill/>
                <a:prstDash val="solid"/>
              </a:ln>
              <a:effectLst/>
              <a:sp3d extrusionH="203200">
                <a:bevelT w="63500" h="38100"/>
                <a:bevelB w="38100" h="38100"/>
              </a:sp3d>
            </p:spPr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600" kern="0">
                  <a:solidFill>
                    <a:prstClr val="white"/>
                  </a:solidFill>
                  <a:latin typeface="Times New Roman" pitchFamily="18" charset="0"/>
                  <a:ea typeface="+mn-ea"/>
                  <a:cs typeface="Times New Roman" pitchFamily="18" charset="0"/>
                </a:endParaRPr>
              </a:p>
            </p:txBody>
          </p:sp>
          <p:sp>
            <p:nvSpPr>
              <p:cNvPr id="10" name="Oval 20"/>
              <p:cNvSpPr/>
              <p:nvPr/>
            </p:nvSpPr>
            <p:spPr>
              <a:xfrm>
                <a:off x="4580930" y="-380773"/>
                <a:ext cx="2856349" cy="3033241"/>
              </a:xfrm>
              <a:custGeom>
                <a:avLst/>
                <a:gdLst/>
                <a:ahLst/>
                <a:cxnLst/>
                <a:rect l="l" t="t" r="r" b="b"/>
                <a:pathLst>
                  <a:path w="2856349" h="3033241">
                    <a:moveTo>
                      <a:pt x="0" y="0"/>
                    </a:moveTo>
                    <a:cubicBezTo>
                      <a:pt x="1140104" y="2400"/>
                      <a:pt x="2162576" y="505781"/>
                      <a:pt x="2856349" y="1304066"/>
                    </a:cubicBezTo>
                    <a:lnTo>
                      <a:pt x="720996" y="3033241"/>
                    </a:lnTo>
                    <a:cubicBezTo>
                      <a:pt x="532840" y="2854846"/>
                      <a:pt x="279204" y="2745301"/>
                      <a:pt x="0" y="2743425"/>
                    </a:cubicBezTo>
                    <a:close/>
                  </a:path>
                </a:pathLst>
              </a:custGeom>
              <a:gradFill>
                <a:gsLst>
                  <a:gs pos="0">
                    <a:srgbClr val="9BBB59">
                      <a:shade val="51000"/>
                      <a:satMod val="130000"/>
                    </a:srgbClr>
                  </a:gs>
                  <a:gs pos="80000">
                    <a:srgbClr val="9BBB59">
                      <a:shade val="93000"/>
                      <a:satMod val="130000"/>
                    </a:srgbClr>
                  </a:gs>
                  <a:gs pos="100000">
                    <a:srgbClr val="9BBB59">
                      <a:shade val="94000"/>
                      <a:satMod val="135000"/>
                    </a:srgbClr>
                  </a:gs>
                </a:gsLst>
                <a:lin ang="16200000" scaled="0"/>
              </a:gradFill>
              <a:ln w="12700" cap="flat" cmpd="sng" algn="ctr">
                <a:noFill/>
                <a:prstDash val="solid"/>
              </a:ln>
              <a:effectLst/>
              <a:sp3d extrusionH="203200">
                <a:bevelT w="63500" h="38100"/>
                <a:bevelB w="38100" h="38100"/>
              </a:sp3d>
            </p:spPr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600" kern="0" dirty="0">
                  <a:solidFill>
                    <a:prstClr val="white"/>
                  </a:solidFill>
                  <a:latin typeface="Times New Roman" pitchFamily="18" charset="0"/>
                  <a:ea typeface="+mn-ea"/>
                  <a:cs typeface="Times New Roman" pitchFamily="18" charset="0"/>
                </a:endParaRPr>
              </a:p>
            </p:txBody>
          </p:sp>
          <p:sp>
            <p:nvSpPr>
              <p:cNvPr id="11" name="Oval 20"/>
              <p:cNvSpPr/>
              <p:nvPr/>
            </p:nvSpPr>
            <p:spPr>
              <a:xfrm>
                <a:off x="1497827" y="-367450"/>
                <a:ext cx="2908900" cy="3163194"/>
              </a:xfrm>
              <a:custGeom>
                <a:avLst/>
                <a:gdLst/>
                <a:ahLst/>
                <a:cxnLst/>
                <a:rect l="l" t="t" r="r" b="b"/>
                <a:pathLst>
                  <a:path w="2908900" h="3163194">
                    <a:moveTo>
                      <a:pt x="2765107" y="0"/>
                    </a:moveTo>
                    <a:lnTo>
                      <a:pt x="2908900" y="2743735"/>
                    </a:lnTo>
                    <a:cubicBezTo>
                      <a:pt x="2625592" y="2786495"/>
                      <a:pt x="2379340" y="2941906"/>
                      <a:pt x="2217083" y="3163194"/>
                    </a:cubicBezTo>
                    <a:lnTo>
                      <a:pt x="0" y="1552389"/>
                    </a:lnTo>
                    <a:cubicBezTo>
                      <a:pt x="632641" y="680140"/>
                      <a:pt x="1628454" y="90080"/>
                      <a:pt x="2765107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79646">
                      <a:lumMod val="75000"/>
                    </a:srgbClr>
                  </a:gs>
                  <a:gs pos="100000">
                    <a:srgbClr val="FFC000"/>
                  </a:gs>
                </a:gsLst>
                <a:lin ang="3600000" scaled="0"/>
              </a:gradFill>
              <a:ln w="12700" cap="flat" cmpd="sng" algn="ctr">
                <a:noFill/>
                <a:prstDash val="solid"/>
              </a:ln>
              <a:effectLst/>
              <a:sp3d extrusionH="203200">
                <a:bevelT w="63500" h="38100"/>
                <a:bevelB w="38100" h="38100"/>
              </a:sp3d>
            </p:spPr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600" kern="0">
                  <a:solidFill>
                    <a:prstClr val="white"/>
                  </a:solidFill>
                  <a:latin typeface="Times New Roman" pitchFamily="18" charset="0"/>
                  <a:ea typeface="+mn-ea"/>
                  <a:cs typeface="Times New Roman" pitchFamily="18" charset="0"/>
                </a:endParaRPr>
              </a:p>
            </p:txBody>
          </p:sp>
        </p:grpSp>
        <p:sp>
          <p:nvSpPr>
            <p:cNvPr id="12" name="TextBox 41"/>
            <p:cNvSpPr txBox="1"/>
            <p:nvPr/>
          </p:nvSpPr>
          <p:spPr>
            <a:xfrm>
              <a:off x="2616293" y="1726092"/>
              <a:ext cx="2147173" cy="641538"/>
            </a:xfrm>
            <a:prstGeom prst="rect">
              <a:avLst/>
            </a:prstGeom>
            <a:noFill/>
            <a:scene3d>
              <a:camera prst="orthographicFront">
                <a:rot lat="20196051" lon="1312816" rev="21056291"/>
              </a:camera>
              <a:lightRig rig="threePt" dir="t"/>
            </a:scene3d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 b="1">
                  <a:solidFill>
                    <a:schemeClr val="bg1"/>
                  </a:solidFill>
                  <a:effectLst>
                    <a:outerShdw blurRad="381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Times New Roman" pitchFamily="18" charset="0"/>
                  <a:ea typeface="Kozuka Gothic Pro M" pitchFamily="34" charset="-128"/>
                  <a:cs typeface="Times New Roman" pitchFamily="18" charset="0"/>
                </a:rPr>
                <a:t>Nội dung</a:t>
              </a:r>
              <a:endParaRPr lang="en-US" sz="2400" b="1" dirty="0">
                <a:solidFill>
                  <a:schemeClr val="bg1"/>
                </a:solidFill>
                <a:effectLst>
                  <a:outerShdw blurRad="381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ea typeface="Kozuka Gothic Pro M" pitchFamily="34" charset="-128"/>
                <a:cs typeface="Times New Roman" pitchFamily="18" charset="0"/>
              </a:endParaRPr>
            </a:p>
          </p:txBody>
        </p:sp>
        <p:sp>
          <p:nvSpPr>
            <p:cNvPr id="13" name="TextBox 42"/>
            <p:cNvSpPr txBox="1"/>
            <p:nvPr/>
          </p:nvSpPr>
          <p:spPr>
            <a:xfrm>
              <a:off x="5541188" y="4368902"/>
              <a:ext cx="2201398" cy="641538"/>
            </a:xfrm>
            <a:prstGeom prst="rect">
              <a:avLst/>
            </a:prstGeom>
            <a:noFill/>
            <a:scene3d>
              <a:camera prst="orthographicFront">
                <a:rot lat="20196051" lon="1312816" rev="21056291"/>
              </a:camera>
              <a:lightRig rig="threePt" dir="t"/>
            </a:scene3d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 b="1">
                  <a:solidFill>
                    <a:schemeClr val="bg1"/>
                  </a:solidFill>
                  <a:effectLst>
                    <a:outerShdw blurRad="381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Times New Roman" pitchFamily="18" charset="0"/>
                  <a:ea typeface="Kozuka Gothic Pro M" pitchFamily="34" charset="-128"/>
                  <a:cs typeface="Times New Roman" pitchFamily="18" charset="0"/>
                </a:rPr>
                <a:t>Nội dung</a:t>
              </a:r>
              <a:endParaRPr lang="en-US" sz="2400" b="1" dirty="0">
                <a:solidFill>
                  <a:schemeClr val="bg1"/>
                </a:solidFill>
                <a:effectLst>
                  <a:outerShdw blurRad="381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ea typeface="Kozuka Gothic Pro M" pitchFamily="34" charset="-128"/>
                <a:cs typeface="Times New Roman" pitchFamily="18" charset="0"/>
              </a:endParaRPr>
            </a:p>
          </p:txBody>
        </p:sp>
        <p:sp>
          <p:nvSpPr>
            <p:cNvPr id="14" name="TextBox 43"/>
            <p:cNvSpPr txBox="1"/>
            <p:nvPr/>
          </p:nvSpPr>
          <p:spPr>
            <a:xfrm>
              <a:off x="6172525" y="3202847"/>
              <a:ext cx="1970315" cy="641538"/>
            </a:xfrm>
            <a:prstGeom prst="rect">
              <a:avLst/>
            </a:prstGeom>
            <a:noFill/>
            <a:scene3d>
              <a:camera prst="orthographicFront">
                <a:rot lat="20196051" lon="1312816" rev="21056291"/>
              </a:camera>
              <a:lightRig rig="threePt" dir="t"/>
            </a:scene3d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 b="1">
                  <a:solidFill>
                    <a:schemeClr val="bg1"/>
                  </a:solidFill>
                  <a:effectLst>
                    <a:outerShdw blurRad="381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Times New Roman" pitchFamily="18" charset="0"/>
                  <a:ea typeface="Kozuka Gothic Pro M" pitchFamily="34" charset="-128"/>
                  <a:cs typeface="Times New Roman" pitchFamily="18" charset="0"/>
                </a:rPr>
                <a:t>Nội dung</a:t>
              </a:r>
              <a:endParaRPr lang="en-US" sz="2400" b="1" dirty="0">
                <a:solidFill>
                  <a:schemeClr val="bg1"/>
                </a:solidFill>
                <a:effectLst>
                  <a:outerShdw blurRad="381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ea typeface="Kozuka Gothic Pro M" pitchFamily="34" charset="-128"/>
                <a:cs typeface="Times New Roman" pitchFamily="18" charset="0"/>
              </a:endParaRPr>
            </a:p>
          </p:txBody>
        </p:sp>
        <p:sp>
          <p:nvSpPr>
            <p:cNvPr id="15" name="TextBox 44"/>
            <p:cNvSpPr txBox="1"/>
            <p:nvPr/>
          </p:nvSpPr>
          <p:spPr>
            <a:xfrm>
              <a:off x="4970768" y="1726091"/>
              <a:ext cx="2229070" cy="641538"/>
            </a:xfrm>
            <a:prstGeom prst="rect">
              <a:avLst/>
            </a:prstGeom>
            <a:noFill/>
            <a:scene3d>
              <a:camera prst="orthographicFront">
                <a:rot lat="20196051" lon="1312816" rev="21056291"/>
              </a:camera>
              <a:lightRig rig="threePt" dir="t"/>
            </a:scene3d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 b="1">
                  <a:solidFill>
                    <a:schemeClr val="bg1"/>
                  </a:solidFill>
                  <a:effectLst>
                    <a:outerShdw blurRad="381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Times New Roman" pitchFamily="18" charset="0"/>
                  <a:ea typeface="Kozuka Gothic Pro M" pitchFamily="34" charset="-128"/>
                  <a:cs typeface="Times New Roman" pitchFamily="18" charset="0"/>
                </a:rPr>
                <a:t>Nội dung</a:t>
              </a:r>
              <a:endParaRPr lang="en-US" sz="2400" b="1" dirty="0">
                <a:solidFill>
                  <a:schemeClr val="bg1"/>
                </a:solidFill>
                <a:effectLst>
                  <a:outerShdw blurRad="381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ea typeface="Kozuka Gothic Pro M" pitchFamily="34" charset="-128"/>
                <a:cs typeface="Times New Roman" pitchFamily="18" charset="0"/>
              </a:endParaRPr>
            </a:p>
          </p:txBody>
        </p:sp>
        <p:sp>
          <p:nvSpPr>
            <p:cNvPr id="16" name="TextBox 45"/>
            <p:cNvSpPr txBox="1"/>
            <p:nvPr/>
          </p:nvSpPr>
          <p:spPr>
            <a:xfrm>
              <a:off x="3459106" y="5127106"/>
              <a:ext cx="2129120" cy="641538"/>
            </a:xfrm>
            <a:prstGeom prst="rect">
              <a:avLst/>
            </a:prstGeom>
            <a:noFill/>
            <a:scene3d>
              <a:camera prst="orthographicFront">
                <a:rot lat="20196051" lon="1312816" rev="21056291"/>
              </a:camera>
              <a:lightRig rig="threePt" dir="t"/>
            </a:scene3d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 b="1">
                  <a:solidFill>
                    <a:schemeClr val="bg1"/>
                  </a:solidFill>
                  <a:effectLst>
                    <a:outerShdw blurRad="381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Times New Roman" pitchFamily="18" charset="0"/>
                  <a:ea typeface="Kozuka Gothic Pro M" pitchFamily="34" charset="-128"/>
                  <a:cs typeface="Times New Roman" pitchFamily="18" charset="0"/>
                </a:rPr>
                <a:t>Nội dung</a:t>
              </a:r>
              <a:endParaRPr lang="en-US" sz="2400" b="1" dirty="0">
                <a:solidFill>
                  <a:schemeClr val="bg1"/>
                </a:solidFill>
                <a:effectLst>
                  <a:outerShdw blurRad="381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ea typeface="Kozuka Gothic Pro M" pitchFamily="34" charset="-128"/>
                <a:cs typeface="Times New Roman" pitchFamily="18" charset="0"/>
              </a:endParaRPr>
            </a:p>
          </p:txBody>
        </p:sp>
        <p:sp>
          <p:nvSpPr>
            <p:cNvPr id="17" name="TextBox 46"/>
            <p:cNvSpPr txBox="1"/>
            <p:nvPr/>
          </p:nvSpPr>
          <p:spPr>
            <a:xfrm>
              <a:off x="1396277" y="4326597"/>
              <a:ext cx="2115852" cy="641538"/>
            </a:xfrm>
            <a:prstGeom prst="rect">
              <a:avLst/>
            </a:prstGeom>
            <a:noFill/>
            <a:scene3d>
              <a:camera prst="orthographicFront">
                <a:rot lat="20196051" lon="1312816" rev="21056291"/>
              </a:camera>
              <a:lightRig rig="threePt" dir="t"/>
            </a:scene3d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 b="1">
                  <a:solidFill>
                    <a:schemeClr val="bg1"/>
                  </a:solidFill>
                  <a:effectLst>
                    <a:outerShdw blurRad="381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Times New Roman" pitchFamily="18" charset="0"/>
                  <a:ea typeface="Kozuka Gothic Pro M" pitchFamily="34" charset="-128"/>
                  <a:cs typeface="Times New Roman" pitchFamily="18" charset="0"/>
                </a:rPr>
                <a:t>Nội dung</a:t>
              </a:r>
              <a:endParaRPr lang="en-US" sz="2400" b="1" dirty="0">
                <a:solidFill>
                  <a:schemeClr val="bg1"/>
                </a:solidFill>
                <a:effectLst>
                  <a:outerShdw blurRad="381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ea typeface="Kozuka Gothic Pro M" pitchFamily="34" charset="-128"/>
                <a:cs typeface="Times New Roman" pitchFamily="18" charset="0"/>
              </a:endParaRPr>
            </a:p>
          </p:txBody>
        </p:sp>
        <p:sp>
          <p:nvSpPr>
            <p:cNvPr id="18" name="TextBox 47"/>
            <p:cNvSpPr txBox="1"/>
            <p:nvPr/>
          </p:nvSpPr>
          <p:spPr>
            <a:xfrm>
              <a:off x="1142187" y="3021973"/>
              <a:ext cx="1989771" cy="641538"/>
            </a:xfrm>
            <a:prstGeom prst="rect">
              <a:avLst/>
            </a:prstGeom>
            <a:noFill/>
            <a:scene3d>
              <a:camera prst="orthographicFront">
                <a:rot lat="20196051" lon="1312816" rev="21056291"/>
              </a:camera>
              <a:lightRig rig="threePt" dir="t"/>
            </a:scene3d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 b="1">
                  <a:solidFill>
                    <a:schemeClr val="bg1"/>
                  </a:solidFill>
                  <a:effectLst>
                    <a:outerShdw blurRad="381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Times New Roman" pitchFamily="18" charset="0"/>
                  <a:ea typeface="Kozuka Gothic Pro M" pitchFamily="34" charset="-128"/>
                  <a:cs typeface="Times New Roman" pitchFamily="18" charset="0"/>
                </a:rPr>
                <a:t>Nội dung</a:t>
              </a:r>
              <a:endParaRPr lang="en-US" sz="2400" b="1" dirty="0">
                <a:solidFill>
                  <a:schemeClr val="bg1"/>
                </a:solidFill>
                <a:effectLst>
                  <a:outerShdw blurRad="381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ea typeface="Kozuka Gothic Pro M" pitchFamily="34" charset="-128"/>
                <a:cs typeface="Times New Roman" pitchFamily="18" charset="0"/>
              </a:endParaRPr>
            </a:p>
          </p:txBody>
        </p:sp>
      </p:grpSp>
      <p:sp>
        <p:nvSpPr>
          <p:cNvPr id="21" name="Hộp_Văn_Bản 20"/>
          <p:cNvSpPr txBox="1"/>
          <p:nvPr/>
        </p:nvSpPr>
        <p:spPr>
          <a:xfrm>
            <a:off x="3751263" y="188913"/>
            <a:ext cx="1600200" cy="5222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800" b="1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</a:rPr>
              <a:t>TIÊU ĐỀ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506" name="Group 6"/>
          <p:cNvGrpSpPr>
            <a:grpSpLocks/>
          </p:cNvGrpSpPr>
          <p:nvPr/>
        </p:nvGrpSpPr>
        <p:grpSpPr bwMode="auto">
          <a:xfrm>
            <a:off x="1422400" y="1211263"/>
            <a:ext cx="6303963" cy="3594100"/>
            <a:chOff x="0" y="0"/>
            <a:chExt cx="4288" cy="2445"/>
          </a:xfrm>
        </p:grpSpPr>
        <p:sp>
          <p:nvSpPr>
            <p:cNvPr id="21523" name="Freeform 7"/>
            <p:cNvSpPr>
              <a:spLocks/>
            </p:cNvSpPr>
            <p:nvPr/>
          </p:nvSpPr>
          <p:spPr bwMode="auto">
            <a:xfrm>
              <a:off x="0" y="978"/>
              <a:ext cx="3785" cy="90"/>
            </a:xfrm>
            <a:custGeom>
              <a:avLst/>
              <a:gdLst>
                <a:gd name="T0" fmla="*/ 0 w 3785"/>
                <a:gd name="T1" fmla="*/ 0 h 90"/>
                <a:gd name="T2" fmla="*/ 90 w 3785"/>
                <a:gd name="T3" fmla="*/ 90 h 90"/>
                <a:gd name="T4" fmla="*/ 3785 w 3785"/>
                <a:gd name="T5" fmla="*/ 90 h 90"/>
                <a:gd name="T6" fmla="*/ 3695 w 3785"/>
                <a:gd name="T7" fmla="*/ 0 h 90"/>
                <a:gd name="T8" fmla="*/ 0 w 3785"/>
                <a:gd name="T9" fmla="*/ 0 h 9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785"/>
                <a:gd name="T16" fmla="*/ 0 h 90"/>
                <a:gd name="T17" fmla="*/ 3785 w 3785"/>
                <a:gd name="T18" fmla="*/ 90 h 9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785" h="90">
                  <a:moveTo>
                    <a:pt x="0" y="0"/>
                  </a:moveTo>
                  <a:lnTo>
                    <a:pt x="90" y="90"/>
                  </a:lnTo>
                  <a:lnTo>
                    <a:pt x="3785" y="90"/>
                  </a:lnTo>
                  <a:lnTo>
                    <a:pt x="369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9C9"/>
            </a:solidFill>
            <a:ln w="4826" cmpd="sng">
              <a:solidFill>
                <a:srgbClr val="AEAEAE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24" name="Freeform 8"/>
            <p:cNvSpPr>
              <a:spLocks/>
            </p:cNvSpPr>
            <p:nvPr/>
          </p:nvSpPr>
          <p:spPr bwMode="auto">
            <a:xfrm>
              <a:off x="0" y="978"/>
              <a:ext cx="90" cy="477"/>
            </a:xfrm>
            <a:custGeom>
              <a:avLst/>
              <a:gdLst>
                <a:gd name="T0" fmla="*/ 90 w 90"/>
                <a:gd name="T1" fmla="*/ 90 h 477"/>
                <a:gd name="T2" fmla="*/ 90 w 90"/>
                <a:gd name="T3" fmla="*/ 477 h 477"/>
                <a:gd name="T4" fmla="*/ 5 w 90"/>
                <a:gd name="T5" fmla="*/ 392 h 477"/>
                <a:gd name="T6" fmla="*/ 0 w 90"/>
                <a:gd name="T7" fmla="*/ 0 h 477"/>
                <a:gd name="T8" fmla="*/ 90 w 90"/>
                <a:gd name="T9" fmla="*/ 90 h 47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0"/>
                <a:gd name="T16" fmla="*/ 0 h 477"/>
                <a:gd name="T17" fmla="*/ 90 w 90"/>
                <a:gd name="T18" fmla="*/ 477 h 47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0" h="477">
                  <a:moveTo>
                    <a:pt x="90" y="90"/>
                  </a:moveTo>
                  <a:lnTo>
                    <a:pt x="90" y="477"/>
                  </a:lnTo>
                  <a:lnTo>
                    <a:pt x="5" y="392"/>
                  </a:lnTo>
                  <a:lnTo>
                    <a:pt x="0" y="0"/>
                  </a:lnTo>
                  <a:lnTo>
                    <a:pt x="90" y="90"/>
                  </a:lnTo>
                  <a:close/>
                </a:path>
              </a:pathLst>
            </a:custGeom>
            <a:solidFill>
              <a:srgbClr val="969696"/>
            </a:solidFill>
            <a:ln w="4826" cmpd="sng">
              <a:solidFill>
                <a:srgbClr val="AEAEAE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25" name="Freeform 9"/>
            <p:cNvSpPr>
              <a:spLocks/>
            </p:cNvSpPr>
            <p:nvPr/>
          </p:nvSpPr>
          <p:spPr bwMode="auto">
            <a:xfrm>
              <a:off x="88" y="97"/>
              <a:ext cx="4200" cy="2348"/>
            </a:xfrm>
            <a:custGeom>
              <a:avLst/>
              <a:gdLst>
                <a:gd name="T0" fmla="*/ 0 w 4200"/>
                <a:gd name="T1" fmla="*/ 1360 h 2348"/>
                <a:gd name="T2" fmla="*/ 3709 w 4200"/>
                <a:gd name="T3" fmla="*/ 1360 h 2348"/>
                <a:gd name="T4" fmla="*/ 3208 w 4200"/>
                <a:gd name="T5" fmla="*/ 2348 h 2348"/>
                <a:gd name="T6" fmla="*/ 3576 w 4200"/>
                <a:gd name="T7" fmla="*/ 2348 h 2348"/>
                <a:gd name="T8" fmla="*/ 4200 w 4200"/>
                <a:gd name="T9" fmla="*/ 1181 h 2348"/>
                <a:gd name="T10" fmla="*/ 3576 w 4200"/>
                <a:gd name="T11" fmla="*/ 0 h 2348"/>
                <a:gd name="T12" fmla="*/ 3161 w 4200"/>
                <a:gd name="T13" fmla="*/ 0 h 2348"/>
                <a:gd name="T14" fmla="*/ 3695 w 4200"/>
                <a:gd name="T15" fmla="*/ 973 h 2348"/>
                <a:gd name="T16" fmla="*/ 0 w 4200"/>
                <a:gd name="T17" fmla="*/ 973 h 2348"/>
                <a:gd name="T18" fmla="*/ 0 w 4200"/>
                <a:gd name="T19" fmla="*/ 1360 h 234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200"/>
                <a:gd name="T31" fmla="*/ 0 h 2348"/>
                <a:gd name="T32" fmla="*/ 4200 w 4200"/>
                <a:gd name="T33" fmla="*/ 2348 h 234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200" h="2348">
                  <a:moveTo>
                    <a:pt x="0" y="1360"/>
                  </a:moveTo>
                  <a:lnTo>
                    <a:pt x="3709" y="1360"/>
                  </a:lnTo>
                  <a:lnTo>
                    <a:pt x="3208" y="2348"/>
                  </a:lnTo>
                  <a:lnTo>
                    <a:pt x="3576" y="2348"/>
                  </a:lnTo>
                  <a:lnTo>
                    <a:pt x="4200" y="1181"/>
                  </a:lnTo>
                  <a:lnTo>
                    <a:pt x="3576" y="0"/>
                  </a:lnTo>
                  <a:lnTo>
                    <a:pt x="3161" y="0"/>
                  </a:lnTo>
                  <a:lnTo>
                    <a:pt x="3695" y="973"/>
                  </a:lnTo>
                  <a:lnTo>
                    <a:pt x="0" y="973"/>
                  </a:lnTo>
                  <a:lnTo>
                    <a:pt x="0" y="1360"/>
                  </a:lnTo>
                  <a:close/>
                </a:path>
              </a:pathLst>
            </a:custGeom>
            <a:solidFill>
              <a:srgbClr val="C0C0C0"/>
            </a:solidFill>
            <a:ln w="4826" cmpd="sng">
              <a:solidFill>
                <a:srgbClr val="AEAEAE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26" name="Freeform 10"/>
            <p:cNvSpPr>
              <a:spLocks/>
            </p:cNvSpPr>
            <p:nvPr/>
          </p:nvSpPr>
          <p:spPr bwMode="auto">
            <a:xfrm>
              <a:off x="3156" y="0"/>
              <a:ext cx="510" cy="95"/>
            </a:xfrm>
            <a:custGeom>
              <a:avLst/>
              <a:gdLst>
                <a:gd name="T0" fmla="*/ 95 w 510"/>
                <a:gd name="T1" fmla="*/ 95 h 95"/>
                <a:gd name="T2" fmla="*/ 0 w 510"/>
                <a:gd name="T3" fmla="*/ 0 h 95"/>
                <a:gd name="T4" fmla="*/ 435 w 510"/>
                <a:gd name="T5" fmla="*/ 0 h 95"/>
                <a:gd name="T6" fmla="*/ 510 w 510"/>
                <a:gd name="T7" fmla="*/ 95 h 95"/>
                <a:gd name="T8" fmla="*/ 95 w 510"/>
                <a:gd name="T9" fmla="*/ 95 h 9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10"/>
                <a:gd name="T16" fmla="*/ 0 h 95"/>
                <a:gd name="T17" fmla="*/ 510 w 510"/>
                <a:gd name="T18" fmla="*/ 95 h 9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10" h="95">
                  <a:moveTo>
                    <a:pt x="95" y="95"/>
                  </a:moveTo>
                  <a:lnTo>
                    <a:pt x="0" y="0"/>
                  </a:lnTo>
                  <a:lnTo>
                    <a:pt x="435" y="0"/>
                  </a:lnTo>
                  <a:lnTo>
                    <a:pt x="510" y="95"/>
                  </a:lnTo>
                  <a:lnTo>
                    <a:pt x="95" y="95"/>
                  </a:lnTo>
                  <a:close/>
                </a:path>
              </a:pathLst>
            </a:custGeom>
            <a:solidFill>
              <a:srgbClr val="C9C9C9"/>
            </a:solidFill>
            <a:ln w="4826" cmpd="sng">
              <a:solidFill>
                <a:srgbClr val="AEAEAE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27" name="Freeform 11"/>
            <p:cNvSpPr>
              <a:spLocks/>
            </p:cNvSpPr>
            <p:nvPr/>
          </p:nvSpPr>
          <p:spPr bwMode="auto">
            <a:xfrm>
              <a:off x="3206" y="1455"/>
              <a:ext cx="593" cy="988"/>
            </a:xfrm>
            <a:custGeom>
              <a:avLst/>
              <a:gdLst>
                <a:gd name="T0" fmla="*/ 92 w 593"/>
                <a:gd name="T1" fmla="*/ 988 h 988"/>
                <a:gd name="T2" fmla="*/ 0 w 593"/>
                <a:gd name="T3" fmla="*/ 896 h 988"/>
                <a:gd name="T4" fmla="*/ 465 w 593"/>
                <a:gd name="T5" fmla="*/ 0 h 988"/>
                <a:gd name="T6" fmla="*/ 593 w 593"/>
                <a:gd name="T7" fmla="*/ 0 h 988"/>
                <a:gd name="T8" fmla="*/ 92 w 593"/>
                <a:gd name="T9" fmla="*/ 988 h 98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93"/>
                <a:gd name="T16" fmla="*/ 0 h 988"/>
                <a:gd name="T17" fmla="*/ 593 w 593"/>
                <a:gd name="T18" fmla="*/ 988 h 98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93" h="988">
                  <a:moveTo>
                    <a:pt x="92" y="988"/>
                  </a:moveTo>
                  <a:lnTo>
                    <a:pt x="0" y="896"/>
                  </a:lnTo>
                  <a:lnTo>
                    <a:pt x="465" y="0"/>
                  </a:lnTo>
                  <a:lnTo>
                    <a:pt x="593" y="0"/>
                  </a:lnTo>
                  <a:lnTo>
                    <a:pt x="92" y="988"/>
                  </a:lnTo>
                  <a:close/>
                </a:path>
              </a:pathLst>
            </a:custGeom>
            <a:solidFill>
              <a:srgbClr val="C9C9C9"/>
            </a:solidFill>
            <a:ln w="4826" cmpd="sng">
              <a:solidFill>
                <a:srgbClr val="AEAEAE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28" name="Freeform 12"/>
            <p:cNvSpPr>
              <a:spLocks/>
            </p:cNvSpPr>
            <p:nvPr/>
          </p:nvSpPr>
          <p:spPr bwMode="auto">
            <a:xfrm>
              <a:off x="3156" y="0"/>
              <a:ext cx="629" cy="1068"/>
            </a:xfrm>
            <a:custGeom>
              <a:avLst/>
              <a:gdLst>
                <a:gd name="T0" fmla="*/ 539 w 629"/>
                <a:gd name="T1" fmla="*/ 978 h 1068"/>
                <a:gd name="T2" fmla="*/ 0 w 629"/>
                <a:gd name="T3" fmla="*/ 0 h 1068"/>
                <a:gd name="T4" fmla="*/ 95 w 629"/>
                <a:gd name="T5" fmla="*/ 95 h 1068"/>
                <a:gd name="T6" fmla="*/ 629 w 629"/>
                <a:gd name="T7" fmla="*/ 1068 h 1068"/>
                <a:gd name="T8" fmla="*/ 539 w 629"/>
                <a:gd name="T9" fmla="*/ 978 h 106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29"/>
                <a:gd name="T16" fmla="*/ 0 h 1068"/>
                <a:gd name="T17" fmla="*/ 629 w 629"/>
                <a:gd name="T18" fmla="*/ 1068 h 106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29" h="1068">
                  <a:moveTo>
                    <a:pt x="539" y="978"/>
                  </a:moveTo>
                  <a:lnTo>
                    <a:pt x="0" y="0"/>
                  </a:lnTo>
                  <a:lnTo>
                    <a:pt x="95" y="95"/>
                  </a:lnTo>
                  <a:lnTo>
                    <a:pt x="629" y="1068"/>
                  </a:lnTo>
                  <a:lnTo>
                    <a:pt x="539" y="978"/>
                  </a:lnTo>
                  <a:close/>
                </a:path>
              </a:pathLst>
            </a:custGeom>
            <a:solidFill>
              <a:srgbClr val="969696"/>
            </a:solidFill>
            <a:ln w="4826" cmpd="sng">
              <a:solidFill>
                <a:srgbClr val="AEAEAE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1507" name="Group 13"/>
          <p:cNvGrpSpPr>
            <a:grpSpLocks/>
          </p:cNvGrpSpPr>
          <p:nvPr/>
        </p:nvGrpSpPr>
        <p:grpSpPr bwMode="auto">
          <a:xfrm>
            <a:off x="1416050" y="3349625"/>
            <a:ext cx="5299075" cy="1465263"/>
            <a:chOff x="0" y="0"/>
            <a:chExt cx="3605" cy="997"/>
          </a:xfrm>
        </p:grpSpPr>
        <p:sp>
          <p:nvSpPr>
            <p:cNvPr id="21519" name="Freeform 18"/>
            <p:cNvSpPr>
              <a:spLocks/>
            </p:cNvSpPr>
            <p:nvPr/>
          </p:nvSpPr>
          <p:spPr bwMode="auto">
            <a:xfrm>
              <a:off x="0" y="10"/>
              <a:ext cx="98" cy="482"/>
            </a:xfrm>
            <a:custGeom>
              <a:avLst/>
              <a:gdLst>
                <a:gd name="T0" fmla="*/ 15 w 92"/>
                <a:gd name="T1" fmla="*/ 0 h 482"/>
                <a:gd name="T2" fmla="*/ 126 w 92"/>
                <a:gd name="T3" fmla="*/ 83 h 482"/>
                <a:gd name="T4" fmla="*/ 124 w 92"/>
                <a:gd name="T5" fmla="*/ 482 h 482"/>
                <a:gd name="T6" fmla="*/ 0 w 92"/>
                <a:gd name="T7" fmla="*/ 392 h 482"/>
                <a:gd name="T8" fmla="*/ 15 w 92"/>
                <a:gd name="T9" fmla="*/ 0 h 48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2"/>
                <a:gd name="T16" fmla="*/ 0 h 482"/>
                <a:gd name="T17" fmla="*/ 92 w 92"/>
                <a:gd name="T18" fmla="*/ 482 h 48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2" h="482">
                  <a:moveTo>
                    <a:pt x="10" y="0"/>
                  </a:moveTo>
                  <a:lnTo>
                    <a:pt x="92" y="83"/>
                  </a:lnTo>
                  <a:lnTo>
                    <a:pt x="90" y="482"/>
                  </a:lnTo>
                  <a:lnTo>
                    <a:pt x="0" y="392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4C701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20" name="Freeform 19"/>
            <p:cNvSpPr>
              <a:spLocks/>
            </p:cNvSpPr>
            <p:nvPr/>
          </p:nvSpPr>
          <p:spPr bwMode="auto">
            <a:xfrm>
              <a:off x="90" y="93"/>
              <a:ext cx="3515" cy="904"/>
            </a:xfrm>
            <a:custGeom>
              <a:avLst/>
              <a:gdLst>
                <a:gd name="T0" fmla="*/ 2 w 3515"/>
                <a:gd name="T1" fmla="*/ 0 h 904"/>
                <a:gd name="T2" fmla="*/ 3515 w 3515"/>
                <a:gd name="T3" fmla="*/ 0 h 904"/>
                <a:gd name="T4" fmla="*/ 3043 w 3515"/>
                <a:gd name="T5" fmla="*/ 904 h 904"/>
                <a:gd name="T6" fmla="*/ 2655 w 3515"/>
                <a:gd name="T7" fmla="*/ 904 h 904"/>
                <a:gd name="T8" fmla="*/ 2901 w 3515"/>
                <a:gd name="T9" fmla="*/ 408 h 904"/>
                <a:gd name="T10" fmla="*/ 0 w 3515"/>
                <a:gd name="T11" fmla="*/ 399 h 904"/>
                <a:gd name="T12" fmla="*/ 2 w 3515"/>
                <a:gd name="T13" fmla="*/ 0 h 90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515"/>
                <a:gd name="T22" fmla="*/ 0 h 904"/>
                <a:gd name="T23" fmla="*/ 3515 w 3515"/>
                <a:gd name="T24" fmla="*/ 904 h 90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515" h="904">
                  <a:moveTo>
                    <a:pt x="2" y="0"/>
                  </a:moveTo>
                  <a:lnTo>
                    <a:pt x="3515" y="0"/>
                  </a:lnTo>
                  <a:lnTo>
                    <a:pt x="3043" y="904"/>
                  </a:lnTo>
                  <a:lnTo>
                    <a:pt x="2655" y="904"/>
                  </a:lnTo>
                  <a:lnTo>
                    <a:pt x="2901" y="408"/>
                  </a:lnTo>
                  <a:lnTo>
                    <a:pt x="0" y="399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6B9B1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21" name="Freeform 20"/>
            <p:cNvSpPr>
              <a:spLocks/>
            </p:cNvSpPr>
            <p:nvPr/>
          </p:nvSpPr>
          <p:spPr bwMode="auto">
            <a:xfrm>
              <a:off x="10" y="0"/>
              <a:ext cx="3595" cy="93"/>
            </a:xfrm>
            <a:custGeom>
              <a:avLst/>
              <a:gdLst>
                <a:gd name="T0" fmla="*/ 0 w 3595"/>
                <a:gd name="T1" fmla="*/ 10 h 93"/>
                <a:gd name="T2" fmla="*/ 85 w 3595"/>
                <a:gd name="T3" fmla="*/ 0 h 93"/>
                <a:gd name="T4" fmla="*/ 3503 w 3595"/>
                <a:gd name="T5" fmla="*/ 0 h 93"/>
                <a:gd name="T6" fmla="*/ 3595 w 3595"/>
                <a:gd name="T7" fmla="*/ 93 h 93"/>
                <a:gd name="T8" fmla="*/ 82 w 3595"/>
                <a:gd name="T9" fmla="*/ 93 h 93"/>
                <a:gd name="T10" fmla="*/ 0 w 3595"/>
                <a:gd name="T11" fmla="*/ 10 h 9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595"/>
                <a:gd name="T19" fmla="*/ 0 h 93"/>
                <a:gd name="T20" fmla="*/ 3595 w 3595"/>
                <a:gd name="T21" fmla="*/ 93 h 9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595" h="93">
                  <a:moveTo>
                    <a:pt x="0" y="10"/>
                  </a:moveTo>
                  <a:lnTo>
                    <a:pt x="85" y="0"/>
                  </a:lnTo>
                  <a:lnTo>
                    <a:pt x="3503" y="0"/>
                  </a:lnTo>
                  <a:lnTo>
                    <a:pt x="3595" y="93"/>
                  </a:lnTo>
                  <a:lnTo>
                    <a:pt x="82" y="93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90BA4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22" name="Freeform 21"/>
            <p:cNvSpPr>
              <a:spLocks/>
            </p:cNvSpPr>
            <p:nvPr/>
          </p:nvSpPr>
          <p:spPr bwMode="auto">
            <a:xfrm>
              <a:off x="2641" y="501"/>
              <a:ext cx="350" cy="496"/>
            </a:xfrm>
            <a:custGeom>
              <a:avLst/>
              <a:gdLst>
                <a:gd name="T0" fmla="*/ 104 w 350"/>
                <a:gd name="T1" fmla="*/ 496 h 496"/>
                <a:gd name="T2" fmla="*/ 0 w 350"/>
                <a:gd name="T3" fmla="*/ 392 h 496"/>
                <a:gd name="T4" fmla="*/ 213 w 350"/>
                <a:gd name="T5" fmla="*/ 0 h 496"/>
                <a:gd name="T6" fmla="*/ 350 w 350"/>
                <a:gd name="T7" fmla="*/ 0 h 496"/>
                <a:gd name="T8" fmla="*/ 104 w 350"/>
                <a:gd name="T9" fmla="*/ 496 h 49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50"/>
                <a:gd name="T16" fmla="*/ 0 h 496"/>
                <a:gd name="T17" fmla="*/ 350 w 350"/>
                <a:gd name="T18" fmla="*/ 496 h 49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50" h="496">
                  <a:moveTo>
                    <a:pt x="104" y="496"/>
                  </a:moveTo>
                  <a:lnTo>
                    <a:pt x="0" y="392"/>
                  </a:lnTo>
                  <a:lnTo>
                    <a:pt x="213" y="0"/>
                  </a:lnTo>
                  <a:lnTo>
                    <a:pt x="350" y="0"/>
                  </a:lnTo>
                  <a:lnTo>
                    <a:pt x="104" y="496"/>
                  </a:lnTo>
                  <a:close/>
                </a:path>
              </a:pathLst>
            </a:custGeom>
            <a:solidFill>
              <a:srgbClr val="90BA4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1508" name="Group 18"/>
          <p:cNvGrpSpPr>
            <a:grpSpLocks/>
          </p:cNvGrpSpPr>
          <p:nvPr/>
        </p:nvGrpSpPr>
        <p:grpSpPr bwMode="auto">
          <a:xfrm>
            <a:off x="1412875" y="1211263"/>
            <a:ext cx="5310188" cy="1436687"/>
            <a:chOff x="0" y="0"/>
            <a:chExt cx="3612" cy="978"/>
          </a:xfrm>
        </p:grpSpPr>
        <p:sp>
          <p:nvSpPr>
            <p:cNvPr id="21514" name="Freeform 13"/>
            <p:cNvSpPr>
              <a:spLocks/>
            </p:cNvSpPr>
            <p:nvPr/>
          </p:nvSpPr>
          <p:spPr bwMode="auto">
            <a:xfrm>
              <a:off x="0" y="489"/>
              <a:ext cx="103" cy="489"/>
            </a:xfrm>
            <a:custGeom>
              <a:avLst/>
              <a:gdLst>
                <a:gd name="T0" fmla="*/ 131 w 97"/>
                <a:gd name="T1" fmla="*/ 489 h 489"/>
                <a:gd name="T2" fmla="*/ 131 w 97"/>
                <a:gd name="T3" fmla="*/ 97 h 489"/>
                <a:gd name="T4" fmla="*/ 0 w 97"/>
                <a:gd name="T5" fmla="*/ 0 h 489"/>
                <a:gd name="T6" fmla="*/ 0 w 97"/>
                <a:gd name="T7" fmla="*/ 400 h 489"/>
                <a:gd name="T8" fmla="*/ 131 w 97"/>
                <a:gd name="T9" fmla="*/ 489 h 48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7"/>
                <a:gd name="T16" fmla="*/ 0 h 489"/>
                <a:gd name="T17" fmla="*/ 97 w 97"/>
                <a:gd name="T18" fmla="*/ 489 h 48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7" h="489">
                  <a:moveTo>
                    <a:pt x="97" y="489"/>
                  </a:moveTo>
                  <a:lnTo>
                    <a:pt x="97" y="97"/>
                  </a:lnTo>
                  <a:lnTo>
                    <a:pt x="0" y="0"/>
                  </a:lnTo>
                  <a:lnTo>
                    <a:pt x="0" y="400"/>
                  </a:lnTo>
                  <a:lnTo>
                    <a:pt x="97" y="489"/>
                  </a:lnTo>
                  <a:close/>
                </a:path>
              </a:pathLst>
            </a:custGeom>
            <a:solidFill>
              <a:srgbClr val="4C701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15" name="Freeform 14"/>
            <p:cNvSpPr>
              <a:spLocks/>
            </p:cNvSpPr>
            <p:nvPr/>
          </p:nvSpPr>
          <p:spPr bwMode="auto">
            <a:xfrm>
              <a:off x="0" y="487"/>
              <a:ext cx="3019" cy="99"/>
            </a:xfrm>
            <a:custGeom>
              <a:avLst/>
              <a:gdLst>
                <a:gd name="T0" fmla="*/ 97 w 3007"/>
                <a:gd name="T1" fmla="*/ 99 h 99"/>
                <a:gd name="T2" fmla="*/ 3067 w 3007"/>
                <a:gd name="T3" fmla="*/ 99 h 99"/>
                <a:gd name="T4" fmla="*/ 2968 w 3007"/>
                <a:gd name="T5" fmla="*/ 0 h 99"/>
                <a:gd name="T6" fmla="*/ 0 w 3007"/>
                <a:gd name="T7" fmla="*/ 2 h 99"/>
                <a:gd name="T8" fmla="*/ 97 w 3007"/>
                <a:gd name="T9" fmla="*/ 99 h 9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007"/>
                <a:gd name="T16" fmla="*/ 0 h 99"/>
                <a:gd name="T17" fmla="*/ 3007 w 3007"/>
                <a:gd name="T18" fmla="*/ 99 h 9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007" h="99">
                  <a:moveTo>
                    <a:pt x="97" y="99"/>
                  </a:moveTo>
                  <a:lnTo>
                    <a:pt x="3007" y="99"/>
                  </a:lnTo>
                  <a:lnTo>
                    <a:pt x="2908" y="0"/>
                  </a:lnTo>
                  <a:lnTo>
                    <a:pt x="0" y="2"/>
                  </a:lnTo>
                  <a:lnTo>
                    <a:pt x="97" y="99"/>
                  </a:lnTo>
                  <a:close/>
                </a:path>
              </a:pathLst>
            </a:custGeom>
            <a:solidFill>
              <a:srgbClr val="90BA4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16" name="Freeform 15"/>
            <p:cNvSpPr>
              <a:spLocks/>
            </p:cNvSpPr>
            <p:nvPr/>
          </p:nvSpPr>
          <p:spPr bwMode="auto">
            <a:xfrm>
              <a:off x="97" y="95"/>
              <a:ext cx="3515" cy="883"/>
            </a:xfrm>
            <a:custGeom>
              <a:avLst/>
              <a:gdLst>
                <a:gd name="T0" fmla="*/ 0 w 3515"/>
                <a:gd name="T1" fmla="*/ 883 h 883"/>
                <a:gd name="T2" fmla="*/ 3515 w 3515"/>
                <a:gd name="T3" fmla="*/ 883 h 883"/>
                <a:gd name="T4" fmla="*/ 3028 w 3515"/>
                <a:gd name="T5" fmla="*/ 0 h 883"/>
                <a:gd name="T6" fmla="*/ 2617 w 3515"/>
                <a:gd name="T7" fmla="*/ 0 h 883"/>
                <a:gd name="T8" fmla="*/ 2910 w 3515"/>
                <a:gd name="T9" fmla="*/ 491 h 883"/>
                <a:gd name="T10" fmla="*/ 0 w 3515"/>
                <a:gd name="T11" fmla="*/ 491 h 883"/>
                <a:gd name="T12" fmla="*/ 0 w 3515"/>
                <a:gd name="T13" fmla="*/ 883 h 88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515"/>
                <a:gd name="T22" fmla="*/ 0 h 883"/>
                <a:gd name="T23" fmla="*/ 3515 w 3515"/>
                <a:gd name="T24" fmla="*/ 883 h 883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515" h="883">
                  <a:moveTo>
                    <a:pt x="0" y="883"/>
                  </a:moveTo>
                  <a:lnTo>
                    <a:pt x="3515" y="883"/>
                  </a:lnTo>
                  <a:lnTo>
                    <a:pt x="3028" y="0"/>
                  </a:lnTo>
                  <a:lnTo>
                    <a:pt x="2617" y="0"/>
                  </a:lnTo>
                  <a:lnTo>
                    <a:pt x="2910" y="491"/>
                  </a:lnTo>
                  <a:lnTo>
                    <a:pt x="0" y="491"/>
                  </a:lnTo>
                  <a:lnTo>
                    <a:pt x="0" y="883"/>
                  </a:lnTo>
                  <a:close/>
                </a:path>
              </a:pathLst>
            </a:custGeom>
            <a:solidFill>
              <a:srgbClr val="6B9B1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17" name="Freeform 16"/>
            <p:cNvSpPr>
              <a:spLocks/>
            </p:cNvSpPr>
            <p:nvPr/>
          </p:nvSpPr>
          <p:spPr bwMode="auto">
            <a:xfrm>
              <a:off x="2625" y="0"/>
              <a:ext cx="394" cy="586"/>
            </a:xfrm>
            <a:custGeom>
              <a:avLst/>
              <a:gdLst>
                <a:gd name="T0" fmla="*/ 330 w 382"/>
                <a:gd name="T1" fmla="*/ 487 h 586"/>
                <a:gd name="T2" fmla="*/ 0 w 382"/>
                <a:gd name="T3" fmla="*/ 0 h 586"/>
                <a:gd name="T4" fmla="*/ 104 w 382"/>
                <a:gd name="T5" fmla="*/ 95 h 586"/>
                <a:gd name="T6" fmla="*/ 446 w 382"/>
                <a:gd name="T7" fmla="*/ 586 h 586"/>
                <a:gd name="T8" fmla="*/ 330 w 382"/>
                <a:gd name="T9" fmla="*/ 487 h 58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82"/>
                <a:gd name="T16" fmla="*/ 0 h 586"/>
                <a:gd name="T17" fmla="*/ 382 w 382"/>
                <a:gd name="T18" fmla="*/ 586 h 58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82" h="586">
                  <a:moveTo>
                    <a:pt x="283" y="487"/>
                  </a:moveTo>
                  <a:lnTo>
                    <a:pt x="0" y="0"/>
                  </a:lnTo>
                  <a:lnTo>
                    <a:pt x="89" y="95"/>
                  </a:lnTo>
                  <a:lnTo>
                    <a:pt x="382" y="586"/>
                  </a:lnTo>
                  <a:lnTo>
                    <a:pt x="283" y="487"/>
                  </a:lnTo>
                  <a:close/>
                </a:path>
              </a:pathLst>
            </a:custGeom>
            <a:solidFill>
              <a:srgbClr val="4C701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18" name="Freeform 17"/>
            <p:cNvSpPr>
              <a:spLocks/>
            </p:cNvSpPr>
            <p:nvPr/>
          </p:nvSpPr>
          <p:spPr bwMode="auto">
            <a:xfrm>
              <a:off x="2625" y="0"/>
              <a:ext cx="500" cy="95"/>
            </a:xfrm>
            <a:custGeom>
              <a:avLst/>
              <a:gdLst>
                <a:gd name="T0" fmla="*/ 0 w 500"/>
                <a:gd name="T1" fmla="*/ 0 h 95"/>
                <a:gd name="T2" fmla="*/ 411 w 500"/>
                <a:gd name="T3" fmla="*/ 0 h 95"/>
                <a:gd name="T4" fmla="*/ 500 w 500"/>
                <a:gd name="T5" fmla="*/ 95 h 95"/>
                <a:gd name="T6" fmla="*/ 89 w 500"/>
                <a:gd name="T7" fmla="*/ 95 h 95"/>
                <a:gd name="T8" fmla="*/ 0 w 500"/>
                <a:gd name="T9" fmla="*/ 0 h 9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00"/>
                <a:gd name="T16" fmla="*/ 0 h 95"/>
                <a:gd name="T17" fmla="*/ 500 w 500"/>
                <a:gd name="T18" fmla="*/ 95 h 9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00" h="95">
                  <a:moveTo>
                    <a:pt x="0" y="0"/>
                  </a:moveTo>
                  <a:lnTo>
                    <a:pt x="411" y="0"/>
                  </a:lnTo>
                  <a:lnTo>
                    <a:pt x="500" y="95"/>
                  </a:lnTo>
                  <a:lnTo>
                    <a:pt x="89" y="9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0BA4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1509" name="Text Box 19"/>
          <p:cNvSpPr txBox="1">
            <a:spLocks noChangeArrowheads="1"/>
          </p:cNvSpPr>
          <p:nvPr/>
        </p:nvSpPr>
        <p:spPr bwMode="auto">
          <a:xfrm>
            <a:off x="1900238" y="2901950"/>
            <a:ext cx="39116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801688">
              <a:spcAft>
                <a:spcPct val="40000"/>
              </a:spcAft>
            </a:pPr>
            <a:r>
              <a:rPr lang="en-US" altLang="en-US" sz="2400" b="1" noProof="1">
                <a:latin typeface="Times New Roman" pitchFamily="18" charset="0"/>
                <a:cs typeface="Times New Roman" pitchFamily="18" charset="0"/>
              </a:rPr>
              <a:t>Thêm mô tả nội dung</a:t>
            </a:r>
          </a:p>
        </p:txBody>
      </p:sp>
      <p:sp>
        <p:nvSpPr>
          <p:cNvPr id="21510" name="Text Box 19"/>
          <p:cNvSpPr txBox="1">
            <a:spLocks noChangeArrowheads="1"/>
          </p:cNvSpPr>
          <p:nvPr/>
        </p:nvSpPr>
        <p:spPr bwMode="auto">
          <a:xfrm>
            <a:off x="1900238" y="3602038"/>
            <a:ext cx="39116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801688">
              <a:spcAft>
                <a:spcPct val="40000"/>
              </a:spcAft>
            </a:pPr>
            <a:r>
              <a:rPr lang="en-US" altLang="en-US" sz="2400" b="1" noProof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Thêm mô tả nội dung</a:t>
            </a:r>
          </a:p>
        </p:txBody>
      </p:sp>
      <p:sp>
        <p:nvSpPr>
          <p:cNvPr id="21511" name="Text Box 19"/>
          <p:cNvSpPr txBox="1">
            <a:spLocks noChangeArrowheads="1"/>
          </p:cNvSpPr>
          <p:nvPr/>
        </p:nvSpPr>
        <p:spPr bwMode="auto">
          <a:xfrm>
            <a:off x="1900238" y="2190750"/>
            <a:ext cx="39116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801688">
              <a:spcAft>
                <a:spcPct val="40000"/>
              </a:spcAft>
            </a:pPr>
            <a:r>
              <a:rPr lang="en-US" altLang="en-US" sz="2400" b="1" noProof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Thêm mô tả nội dung</a:t>
            </a:r>
          </a:p>
        </p:txBody>
      </p:sp>
      <p:sp>
        <p:nvSpPr>
          <p:cNvPr id="32" name="Hộp_Văn_Bản 31"/>
          <p:cNvSpPr txBox="1"/>
          <p:nvPr/>
        </p:nvSpPr>
        <p:spPr>
          <a:xfrm>
            <a:off x="3751263" y="188913"/>
            <a:ext cx="1600200" cy="5222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800" b="1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</a:rPr>
              <a:t>TIÊU ĐỀ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Hộp_Văn_Bản 7"/>
          <p:cNvSpPr txBox="1"/>
          <p:nvPr/>
        </p:nvSpPr>
        <p:spPr>
          <a:xfrm>
            <a:off x="3578225" y="1652588"/>
            <a:ext cx="5254625" cy="1200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defRPr/>
            </a:pPr>
            <a:r>
              <a:rPr lang="en-US" sz="3600" b="1">
                <a:solidFill>
                  <a:srgbClr val="FFFFFF"/>
                </a:solidFill>
                <a:effectLst>
                  <a:outerShdw blurRad="50800" dist="50800" algn="l" rotWithShape="0">
                    <a:prstClr val="black"/>
                  </a:outerShdw>
                </a:effectLst>
                <a:latin typeface="Arial" pitchFamily="34" charset="0"/>
              </a:rPr>
              <a:t>"XIN CHÂN THÀNH CẢM ƠN!"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Microsoft YaHei"/>
        <a:cs typeface=""/>
      </a:majorFont>
      <a:minorFont>
        <a:latin typeface="Arial"/>
        <a:ea typeface="Microsoft YaHei"/>
        <a:cs typeface=""/>
      </a:minorFont>
    </a:fontScheme>
    <a:fmtScheme name="Văn phòng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hủ đề của Office">
  <a:themeElements>
    <a:clrScheme name="Văn phòng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Văn phòng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ăn phòng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157255277</TotalTime>
  <Pages>0</Pages>
  <Words>172</Words>
  <Characters>0</Characters>
  <Application>Microsoft Office PowerPoint</Application>
  <DocSecurity>0</DocSecurity>
  <PresentationFormat>On-screen Show (4:3)</PresentationFormat>
  <Lines>0</Lines>
  <Paragraphs>39</Paragraphs>
  <Slides>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默认设计模板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CharactersWithSpaces>0</CharactersWithSpaces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Bản trình bày của PowerPoint</dc:title>
  <dc:creator>Administrator</dc:creator>
  <cp:lastModifiedBy>Windows User</cp:lastModifiedBy>
  <cp:revision>12</cp:revision>
  <cp:lastPrinted>1899-12-30T00:00:00Z</cp:lastPrinted>
  <dcterms:created xsi:type="dcterms:W3CDTF">2012-04-20T16:02:50Z</dcterms:created>
  <dcterms:modified xsi:type="dcterms:W3CDTF">2015-05-22T15:49:34Z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1033-8.1.0.3018</vt:lpwstr>
  </property>
</Properties>
</file>