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8"/>
  </p:notesMasterIdLst>
  <p:sldIdLst>
    <p:sldId id="269" r:id="rId3"/>
    <p:sldId id="276" r:id="rId4"/>
    <p:sldId id="277" r:id="rId5"/>
    <p:sldId id="274" r:id="rId6"/>
    <p:sldId id="27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4644"/>
    <a:srgbClr val="C4FF1D"/>
    <a:srgbClr val="354800"/>
    <a:srgbClr val="75A7D5"/>
    <a:srgbClr val="183550"/>
    <a:srgbClr val="7EADD8"/>
    <a:srgbClr val="D17100"/>
    <a:srgbClr val="594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D418250-E103-4B43-9F11-D87D3E782DFC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679F38-BE79-4C60-B943-0A146DE781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60338" y="144463"/>
            <a:ext cx="8831262" cy="6561137"/>
          </a:xfrm>
          <a:prstGeom prst="roundRect">
            <a:avLst>
              <a:gd name="adj" fmla="val 3912"/>
            </a:avLst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A3123-2576-438D-9A83-55AD214EC710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C5BB4-4A6C-4231-AF70-D52FB3372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33F30-A5DA-4C08-A5AC-C0FF2DB18421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3A2D4-293A-44A0-A563-A1CBDD399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863B8-AEF5-41E8-9810-C1613FD60EFE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4C9DD-C983-4294-83CD-D379F875B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53B16-DA88-4FE0-AB22-BB4858992853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FB584-C163-40BF-85E3-BE2BB2814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FF4DE-A01C-43CF-8483-22463301C008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C1E0A-07D3-4CA1-B7A6-A62BA2CCF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8470E-404C-48BE-9CD7-621E955FD69E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A1D58-F192-4D59-9208-704B55AFF1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7B3B1-9F35-43B3-B30E-B6CDD46951F2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05E1D-30A7-4B5E-8D18-3AAB8762C6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5B452-72E2-4315-8262-7FA1B4954055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1197B-67C9-4EB2-AC0F-60CC14145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91A51-8EDA-429F-AD3D-930768938540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24323-C8C0-42D8-ACB0-7920154A7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657F4-02C8-42DB-A61C-256DD549B338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2E35A-4991-4280-B7AF-31676BCE1D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D5626-4190-4707-BE59-DBC50B864B9C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476DB-5CD9-41B5-983F-84B22FB7B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2BD53-D2B5-4B61-82F2-9ADD9C6AA01F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5BFDD-CAF6-476C-A658-9C5A6201E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A25F9-B819-4ED7-A516-F87A3DB39523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45C92-2AF9-4F39-BD93-D6393384AC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5B0C1-ACF1-429D-BB9C-CFE83B3E5F49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B144E-18E9-4163-A0AC-B92B06F45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CA745-3FAD-413A-9FCE-281A7307C548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0B9F4-8C55-42DC-B918-1730F1B9FD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880D6-7C4C-4AC1-9227-29A59BB70BE6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F898E-479D-4903-9BAD-1F831A3DE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2D75A-2D40-41A2-A500-A77EC242E0D9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C9E9A-8277-4D2B-9307-12D9E93FA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0B0BE-F576-43EB-B154-F8AE993924B5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C2127-5EA1-4CB9-9213-95AFD77E3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BF8E3-A743-457C-A27F-896D43773DA6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C9FAB-D794-41A0-A015-629EE4C1A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C1C-4464-4B0D-BD19-4F5ADA7E5A5A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50FF6-7BD2-4102-9AD1-0CE9071A8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FCE35-7E1F-4FFD-BC02-CDE0A2FBA1AD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C51CB-DFB8-49FA-9190-AEDAD4C91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38812-B12F-4A59-A452-854CEB0D875D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1EA74-7A3B-4A17-B25F-35FEA7730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5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5BE6D9-2389-40EC-80F2-9A5E7BB2BC4D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E4A4CA-91AF-4386-A975-532AD2111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6A3629"/>
            </a:gs>
            <a:gs pos="100000">
              <a:srgbClr val="411B0E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BC7A9E-F1B1-436B-8872-76144C02D43C}" type="datetimeFigureOut">
              <a:rPr lang="en-US"/>
              <a:pPr>
                <a:defRPr/>
              </a:pPr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0527A2-D83C-4E39-9C67-65DAC93BB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</a:rPr>
              <a:t>TIÊU ĐỀ</a:t>
            </a:r>
          </a:p>
        </p:txBody>
      </p:sp>
      <p:grpSp>
        <p:nvGrpSpPr>
          <p:cNvPr id="6147" name="Group 7"/>
          <p:cNvGrpSpPr>
            <a:grpSpLocks/>
          </p:cNvGrpSpPr>
          <p:nvPr/>
        </p:nvGrpSpPr>
        <p:grpSpPr bwMode="auto">
          <a:xfrm>
            <a:off x="403225" y="1697038"/>
            <a:ext cx="2359025" cy="3636962"/>
            <a:chOff x="457200" y="1239996"/>
            <a:chExt cx="2177144" cy="2804886"/>
          </a:xfrm>
        </p:grpSpPr>
        <p:sp>
          <p:nvSpPr>
            <p:cNvPr id="4" name="Rectangle 3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36316" y="1293865"/>
              <a:ext cx="2018913" cy="2694698"/>
            </a:xfrm>
            <a:prstGeom prst="rect">
              <a:avLst/>
            </a:prstGeom>
            <a:noFill/>
            <a:ln w="19050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6148" name="Group 6"/>
          <p:cNvGrpSpPr>
            <a:grpSpLocks/>
          </p:cNvGrpSpPr>
          <p:nvPr/>
        </p:nvGrpSpPr>
        <p:grpSpPr bwMode="auto">
          <a:xfrm flipV="1">
            <a:off x="276225" y="1870075"/>
            <a:ext cx="2101850" cy="738188"/>
            <a:chOff x="4763053" y="2429435"/>
            <a:chExt cx="2840865" cy="833718"/>
          </a:xfrm>
        </p:grpSpPr>
        <p:sp>
          <p:nvSpPr>
            <p:cNvPr id="55" name="Freeform 54"/>
            <p:cNvSpPr/>
            <p:nvPr/>
          </p:nvSpPr>
          <p:spPr bwMode="gray">
            <a:xfrm>
              <a:off x="4770794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69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56" name="Pie 55"/>
            <p:cNvSpPr/>
            <p:nvPr/>
          </p:nvSpPr>
          <p:spPr bwMode="gray">
            <a:xfrm>
              <a:off x="4763053" y="3083859"/>
              <a:ext cx="304685" cy="179294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149" name="Group 57"/>
          <p:cNvGrpSpPr>
            <a:grpSpLocks/>
          </p:cNvGrpSpPr>
          <p:nvPr/>
        </p:nvGrpSpPr>
        <p:grpSpPr bwMode="auto">
          <a:xfrm>
            <a:off x="3389313" y="1697038"/>
            <a:ext cx="2359025" cy="3636962"/>
            <a:chOff x="457200" y="1239996"/>
            <a:chExt cx="2177144" cy="2804886"/>
          </a:xfrm>
        </p:grpSpPr>
        <p:sp>
          <p:nvSpPr>
            <p:cNvPr id="59" name="Rectangle 58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36316" y="1293865"/>
              <a:ext cx="2018913" cy="2694698"/>
            </a:xfrm>
            <a:prstGeom prst="rect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6150" name="Group 60"/>
          <p:cNvGrpSpPr>
            <a:grpSpLocks/>
          </p:cNvGrpSpPr>
          <p:nvPr/>
        </p:nvGrpSpPr>
        <p:grpSpPr bwMode="auto">
          <a:xfrm flipV="1">
            <a:off x="3276600" y="1870075"/>
            <a:ext cx="2101850" cy="738188"/>
            <a:chOff x="4782670" y="2429435"/>
            <a:chExt cx="2840865" cy="833718"/>
          </a:xfrm>
        </p:grpSpPr>
        <p:sp>
          <p:nvSpPr>
            <p:cNvPr id="64" name="Freeform 63"/>
            <p:cNvSpPr/>
            <p:nvPr/>
          </p:nvSpPr>
          <p:spPr bwMode="gray">
            <a:xfrm>
              <a:off x="4790411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69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65" name="Pie 64"/>
            <p:cNvSpPr/>
            <p:nvPr/>
          </p:nvSpPr>
          <p:spPr bwMode="gray">
            <a:xfrm>
              <a:off x="4782670" y="3083859"/>
              <a:ext cx="304685" cy="179294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151" name="Group 71"/>
          <p:cNvGrpSpPr>
            <a:grpSpLocks/>
          </p:cNvGrpSpPr>
          <p:nvPr/>
        </p:nvGrpSpPr>
        <p:grpSpPr bwMode="auto">
          <a:xfrm>
            <a:off x="6361113" y="1697038"/>
            <a:ext cx="2359025" cy="3636962"/>
            <a:chOff x="457200" y="1239996"/>
            <a:chExt cx="2177144" cy="2804886"/>
          </a:xfrm>
        </p:grpSpPr>
        <p:sp>
          <p:nvSpPr>
            <p:cNvPr id="73" name="Rectangle 72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36316" y="1293865"/>
              <a:ext cx="2018913" cy="2694698"/>
            </a:xfrm>
            <a:prstGeom prst="rect">
              <a:avLst/>
            </a:prstGeom>
            <a:noFill/>
            <a:ln w="19050"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6152" name="Group 75"/>
          <p:cNvGrpSpPr>
            <a:grpSpLocks/>
          </p:cNvGrpSpPr>
          <p:nvPr/>
        </p:nvGrpSpPr>
        <p:grpSpPr bwMode="auto">
          <a:xfrm flipV="1">
            <a:off x="6248400" y="1870075"/>
            <a:ext cx="2101850" cy="738188"/>
            <a:chOff x="4782670" y="2429435"/>
            <a:chExt cx="2840865" cy="833718"/>
          </a:xfrm>
        </p:grpSpPr>
        <p:sp>
          <p:nvSpPr>
            <p:cNvPr id="77" name="Freeform 76"/>
            <p:cNvSpPr/>
            <p:nvPr/>
          </p:nvSpPr>
          <p:spPr bwMode="gray">
            <a:xfrm>
              <a:off x="4790411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6900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78" name="Pie 77"/>
            <p:cNvSpPr/>
            <p:nvPr/>
          </p:nvSpPr>
          <p:spPr bwMode="gray">
            <a:xfrm>
              <a:off x="4782670" y="3083859"/>
              <a:ext cx="304685" cy="179294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6153" name="Rectangle 79"/>
          <p:cNvSpPr>
            <a:spLocks noChangeArrowheads="1"/>
          </p:cNvSpPr>
          <p:nvPr/>
        </p:nvSpPr>
        <p:spPr bwMode="auto">
          <a:xfrm>
            <a:off x="590550" y="3236545"/>
            <a:ext cx="22288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vi-VN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cung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cấp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thiết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kế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hàng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đầu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về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PowerPoint.</a:t>
            </a:r>
          </a:p>
        </p:txBody>
      </p:sp>
      <p:sp>
        <p:nvSpPr>
          <p:cNvPr id="6154" name="Rectangle 82"/>
          <p:cNvSpPr>
            <a:spLocks noChangeArrowheads="1"/>
          </p:cNvSpPr>
          <p:nvPr/>
        </p:nvSpPr>
        <p:spPr bwMode="auto">
          <a:xfrm>
            <a:off x="3541713" y="3236545"/>
            <a:ext cx="22288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vi-VN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cung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cấp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thiết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kế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hàng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đầu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về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PowerPoint.</a:t>
            </a:r>
          </a:p>
        </p:txBody>
      </p:sp>
      <p:sp>
        <p:nvSpPr>
          <p:cNvPr id="6155" name="Rectangle 83"/>
          <p:cNvSpPr>
            <a:spLocks noChangeArrowheads="1"/>
          </p:cNvSpPr>
          <p:nvPr/>
        </p:nvSpPr>
        <p:spPr bwMode="auto">
          <a:xfrm>
            <a:off x="6542088" y="3236545"/>
            <a:ext cx="22288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vi-VN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cung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cấp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thiết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kế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hàng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đầu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về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PowerPoint.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0538" y="2112963"/>
            <a:ext cx="1504950" cy="3683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Nội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dung 01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476625" y="2112963"/>
            <a:ext cx="1504950" cy="3683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Nội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dung 02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473825" y="2112963"/>
            <a:ext cx="1504950" cy="3683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Nội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dung 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2"/>
          <p:cNvGrpSpPr>
            <a:grpSpLocks/>
          </p:cNvGrpSpPr>
          <p:nvPr/>
        </p:nvGrpSpPr>
        <p:grpSpPr bwMode="auto">
          <a:xfrm>
            <a:off x="6503988" y="1047750"/>
            <a:ext cx="2359025" cy="2468563"/>
            <a:chOff x="457200" y="1239996"/>
            <a:chExt cx="2177144" cy="2804886"/>
          </a:xfrm>
        </p:grpSpPr>
        <p:sp>
          <p:nvSpPr>
            <p:cNvPr id="24" name="Rectangle 23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36316" y="1341008"/>
              <a:ext cx="2018913" cy="2601058"/>
            </a:xfrm>
            <a:prstGeom prst="rect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7171" name="Group 25"/>
          <p:cNvGrpSpPr>
            <a:grpSpLocks/>
          </p:cNvGrpSpPr>
          <p:nvPr/>
        </p:nvGrpSpPr>
        <p:grpSpPr bwMode="auto">
          <a:xfrm flipV="1">
            <a:off x="6376988" y="1220788"/>
            <a:ext cx="2101850" cy="738187"/>
            <a:chOff x="4763053" y="2429435"/>
            <a:chExt cx="2840865" cy="833718"/>
          </a:xfrm>
        </p:grpSpPr>
        <p:sp>
          <p:nvSpPr>
            <p:cNvPr id="27" name="Freeform 26"/>
            <p:cNvSpPr/>
            <p:nvPr/>
          </p:nvSpPr>
          <p:spPr bwMode="gray">
            <a:xfrm>
              <a:off x="4770794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69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8" name="Pie 27"/>
            <p:cNvSpPr/>
            <p:nvPr/>
          </p:nvSpPr>
          <p:spPr bwMode="gray">
            <a:xfrm>
              <a:off x="4763053" y="3083859"/>
              <a:ext cx="304685" cy="179294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172" name="Group 16"/>
          <p:cNvGrpSpPr>
            <a:grpSpLocks/>
          </p:cNvGrpSpPr>
          <p:nvPr/>
        </p:nvGrpSpPr>
        <p:grpSpPr bwMode="auto">
          <a:xfrm>
            <a:off x="4457700" y="2071688"/>
            <a:ext cx="2359025" cy="2466975"/>
            <a:chOff x="457200" y="1239996"/>
            <a:chExt cx="2177144" cy="2804886"/>
          </a:xfrm>
        </p:grpSpPr>
        <p:sp>
          <p:nvSpPr>
            <p:cNvPr id="18" name="Rectangle 17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36316" y="1341073"/>
              <a:ext cx="2018913" cy="2600927"/>
            </a:xfrm>
            <a:prstGeom prst="rect">
              <a:avLst/>
            </a:prstGeom>
            <a:noFill/>
            <a:ln w="19050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7173" name="Group 19"/>
          <p:cNvGrpSpPr>
            <a:grpSpLocks/>
          </p:cNvGrpSpPr>
          <p:nvPr/>
        </p:nvGrpSpPr>
        <p:grpSpPr bwMode="auto">
          <a:xfrm flipV="1">
            <a:off x="4329113" y="2243138"/>
            <a:ext cx="2101850" cy="739775"/>
            <a:chOff x="4763053" y="2429435"/>
            <a:chExt cx="2840865" cy="833718"/>
          </a:xfrm>
        </p:grpSpPr>
        <p:sp>
          <p:nvSpPr>
            <p:cNvPr id="21" name="Freeform 20"/>
            <p:cNvSpPr/>
            <p:nvPr/>
          </p:nvSpPr>
          <p:spPr bwMode="gray">
            <a:xfrm>
              <a:off x="4770794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69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22" name="Pie 21"/>
            <p:cNvSpPr/>
            <p:nvPr/>
          </p:nvSpPr>
          <p:spPr bwMode="gray">
            <a:xfrm>
              <a:off x="4763053" y="3084244"/>
              <a:ext cx="304685" cy="178909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174" name="Group 10"/>
          <p:cNvGrpSpPr>
            <a:grpSpLocks/>
          </p:cNvGrpSpPr>
          <p:nvPr/>
        </p:nvGrpSpPr>
        <p:grpSpPr bwMode="auto">
          <a:xfrm>
            <a:off x="2411413" y="3113088"/>
            <a:ext cx="2357437" cy="2466975"/>
            <a:chOff x="457200" y="1239996"/>
            <a:chExt cx="2177144" cy="2804886"/>
          </a:xfrm>
        </p:grpSpPr>
        <p:sp>
          <p:nvSpPr>
            <p:cNvPr id="12" name="Rectangle 11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36369" y="1341073"/>
              <a:ext cx="2018806" cy="2600927"/>
            </a:xfrm>
            <a:prstGeom prst="rect">
              <a:avLst/>
            </a:prstGeom>
            <a:noFill/>
            <a:ln w="19050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7175" name="Group 13"/>
          <p:cNvGrpSpPr>
            <a:grpSpLocks/>
          </p:cNvGrpSpPr>
          <p:nvPr/>
        </p:nvGrpSpPr>
        <p:grpSpPr bwMode="auto">
          <a:xfrm flipV="1">
            <a:off x="2282825" y="3284538"/>
            <a:ext cx="2101850" cy="739775"/>
            <a:chOff x="4763053" y="2429435"/>
            <a:chExt cx="2840865" cy="833718"/>
          </a:xfrm>
        </p:grpSpPr>
        <p:sp>
          <p:nvSpPr>
            <p:cNvPr id="15" name="Freeform 14"/>
            <p:cNvSpPr/>
            <p:nvPr/>
          </p:nvSpPr>
          <p:spPr bwMode="gray">
            <a:xfrm>
              <a:off x="4770794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69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6" name="Pie 15"/>
            <p:cNvSpPr/>
            <p:nvPr/>
          </p:nvSpPr>
          <p:spPr bwMode="gray">
            <a:xfrm>
              <a:off x="4763053" y="3084244"/>
              <a:ext cx="304685" cy="178909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7176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</a:rPr>
              <a:t>TIÊU ĐỀ</a:t>
            </a:r>
          </a:p>
        </p:txBody>
      </p:sp>
      <p:grpSp>
        <p:nvGrpSpPr>
          <p:cNvPr id="7177" name="Group 4"/>
          <p:cNvGrpSpPr>
            <a:grpSpLocks/>
          </p:cNvGrpSpPr>
          <p:nvPr/>
        </p:nvGrpSpPr>
        <p:grpSpPr bwMode="auto">
          <a:xfrm>
            <a:off x="355600" y="4160838"/>
            <a:ext cx="2359025" cy="2468562"/>
            <a:chOff x="457200" y="1239996"/>
            <a:chExt cx="2177144" cy="2804886"/>
          </a:xfrm>
        </p:grpSpPr>
        <p:sp>
          <p:nvSpPr>
            <p:cNvPr id="6" name="Rectangle 5"/>
            <p:cNvSpPr/>
            <p:nvPr/>
          </p:nvSpPr>
          <p:spPr>
            <a:xfrm>
              <a:off x="457200" y="1239996"/>
              <a:ext cx="2177144" cy="2804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36316" y="1341008"/>
              <a:ext cx="2018913" cy="2601059"/>
            </a:xfrm>
            <a:prstGeom prst="rect">
              <a:avLst/>
            </a:prstGeom>
            <a:noFill/>
            <a:ln w="19050">
              <a:solidFill>
                <a:schemeClr val="accent2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7178" name="Group 7"/>
          <p:cNvGrpSpPr>
            <a:grpSpLocks/>
          </p:cNvGrpSpPr>
          <p:nvPr/>
        </p:nvGrpSpPr>
        <p:grpSpPr bwMode="auto">
          <a:xfrm flipV="1">
            <a:off x="228600" y="4333875"/>
            <a:ext cx="2101850" cy="738188"/>
            <a:chOff x="4763053" y="2429435"/>
            <a:chExt cx="2840865" cy="833718"/>
          </a:xfrm>
        </p:grpSpPr>
        <p:sp>
          <p:nvSpPr>
            <p:cNvPr id="9" name="Freeform 8"/>
            <p:cNvSpPr/>
            <p:nvPr/>
          </p:nvSpPr>
          <p:spPr bwMode="gray">
            <a:xfrm>
              <a:off x="4770794" y="2429435"/>
              <a:ext cx="2833124" cy="768967"/>
            </a:xfrm>
            <a:custGeom>
              <a:avLst/>
              <a:gdLst>
                <a:gd name="connsiteX0" fmla="*/ 0 w 1205789"/>
                <a:gd name="connsiteY0" fmla="*/ 0 h 404774"/>
                <a:gd name="connsiteX1" fmla="*/ 1003402 w 1205789"/>
                <a:gd name="connsiteY1" fmla="*/ 0 h 404774"/>
                <a:gd name="connsiteX2" fmla="*/ 1205789 w 1205789"/>
                <a:gd name="connsiteY2" fmla="*/ 202387 h 404774"/>
                <a:gd name="connsiteX3" fmla="*/ 1003402 w 1205789"/>
                <a:gd name="connsiteY3" fmla="*/ 404774 h 404774"/>
                <a:gd name="connsiteX4" fmla="*/ 0 w 1205789"/>
                <a:gd name="connsiteY4" fmla="*/ 404774 h 404774"/>
                <a:gd name="connsiteX5" fmla="*/ 0 w 1205789"/>
                <a:gd name="connsiteY5" fmla="*/ 0 h 404774"/>
                <a:gd name="connsiteX0" fmla="*/ 7314 w 1213103"/>
                <a:gd name="connsiteY0" fmla="*/ 0 h 404774"/>
                <a:gd name="connsiteX1" fmla="*/ 1010716 w 1213103"/>
                <a:gd name="connsiteY1" fmla="*/ 0 h 404774"/>
                <a:gd name="connsiteX2" fmla="*/ 1213103 w 1213103"/>
                <a:gd name="connsiteY2" fmla="*/ 202387 h 404774"/>
                <a:gd name="connsiteX3" fmla="*/ 1010716 w 1213103"/>
                <a:gd name="connsiteY3" fmla="*/ 404774 h 404774"/>
                <a:gd name="connsiteX4" fmla="*/ 7314 w 1213103"/>
                <a:gd name="connsiteY4" fmla="*/ 404774 h 404774"/>
                <a:gd name="connsiteX5" fmla="*/ 0 w 1213103"/>
                <a:gd name="connsiteY5" fmla="*/ 131673 h 404774"/>
                <a:gd name="connsiteX6" fmla="*/ 7314 w 1213103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0 w 1295399"/>
                <a:gd name="connsiteY5" fmla="*/ 99974 h 404774"/>
                <a:gd name="connsiteX6" fmla="*/ 89610 w 1295399"/>
                <a:gd name="connsiteY6" fmla="*/ 0 h 404774"/>
                <a:gd name="connsiteX0" fmla="*/ 89610 w 1295399"/>
                <a:gd name="connsiteY0" fmla="*/ 0 h 404774"/>
                <a:gd name="connsiteX1" fmla="*/ 1093012 w 1295399"/>
                <a:gd name="connsiteY1" fmla="*/ 0 h 404774"/>
                <a:gd name="connsiteX2" fmla="*/ 1295399 w 1295399"/>
                <a:gd name="connsiteY2" fmla="*/ 202387 h 404774"/>
                <a:gd name="connsiteX3" fmla="*/ 1093012 w 1295399"/>
                <a:gd name="connsiteY3" fmla="*/ 404774 h 404774"/>
                <a:gd name="connsiteX4" fmla="*/ 89610 w 1295399"/>
                <a:gd name="connsiteY4" fmla="*/ 404774 h 404774"/>
                <a:gd name="connsiteX5" fmla="*/ 60350 w 1295399"/>
                <a:gd name="connsiteY5" fmla="*/ 299923 h 404774"/>
                <a:gd name="connsiteX6" fmla="*/ 0 w 1295399"/>
                <a:gd name="connsiteY6" fmla="*/ 99974 h 404774"/>
                <a:gd name="connsiteX7" fmla="*/ 89610 w 1295399"/>
                <a:gd name="connsiteY7" fmla="*/ 0 h 4047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104497 w 1310286"/>
                <a:gd name="connsiteY0" fmla="*/ 0 h 480974"/>
                <a:gd name="connsiteX1" fmla="*/ 1107899 w 1310286"/>
                <a:gd name="connsiteY1" fmla="*/ 0 h 480974"/>
                <a:gd name="connsiteX2" fmla="*/ 1310286 w 1310286"/>
                <a:gd name="connsiteY2" fmla="*/ 202387 h 480974"/>
                <a:gd name="connsiteX3" fmla="*/ 1107899 w 1310286"/>
                <a:gd name="connsiteY3" fmla="*/ 404774 h 480974"/>
                <a:gd name="connsiteX4" fmla="*/ 104497 w 1310286"/>
                <a:gd name="connsiteY4" fmla="*/ 404774 h 480974"/>
                <a:gd name="connsiteX5" fmla="*/ 14887 w 1310286"/>
                <a:gd name="connsiteY5" fmla="*/ 480974 h 480974"/>
                <a:gd name="connsiteX6" fmla="*/ 14887 w 1310286"/>
                <a:gd name="connsiteY6" fmla="*/ 99974 h 480974"/>
                <a:gd name="connsiteX7" fmla="*/ 104497 w 1310286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0 h 480974"/>
                <a:gd name="connsiteX1" fmla="*/ 1093012 w 1295399"/>
                <a:gd name="connsiteY1" fmla="*/ 0 h 480974"/>
                <a:gd name="connsiteX2" fmla="*/ 1295399 w 1295399"/>
                <a:gd name="connsiteY2" fmla="*/ 202387 h 480974"/>
                <a:gd name="connsiteX3" fmla="*/ 1093012 w 1295399"/>
                <a:gd name="connsiteY3" fmla="*/ 404774 h 480974"/>
                <a:gd name="connsiteX4" fmla="*/ 89610 w 1295399"/>
                <a:gd name="connsiteY4" fmla="*/ 404774 h 480974"/>
                <a:gd name="connsiteX5" fmla="*/ 0 w 1295399"/>
                <a:gd name="connsiteY5" fmla="*/ 480974 h 480974"/>
                <a:gd name="connsiteX6" fmla="*/ 0 w 1295399"/>
                <a:gd name="connsiteY6" fmla="*/ 99974 h 480974"/>
                <a:gd name="connsiteX7" fmla="*/ 89610 w 1295399"/>
                <a:gd name="connsiteY7" fmla="*/ 0 h 480974"/>
                <a:gd name="connsiteX0" fmla="*/ 89610 w 1295399"/>
                <a:gd name="connsiteY0" fmla="*/ 2367 h 483341"/>
                <a:gd name="connsiteX1" fmla="*/ 1093012 w 1295399"/>
                <a:gd name="connsiteY1" fmla="*/ 2367 h 483341"/>
                <a:gd name="connsiteX2" fmla="*/ 1295399 w 1295399"/>
                <a:gd name="connsiteY2" fmla="*/ 204754 h 483341"/>
                <a:gd name="connsiteX3" fmla="*/ 1093012 w 1295399"/>
                <a:gd name="connsiteY3" fmla="*/ 407141 h 483341"/>
                <a:gd name="connsiteX4" fmla="*/ 89610 w 1295399"/>
                <a:gd name="connsiteY4" fmla="*/ 407141 h 483341"/>
                <a:gd name="connsiteX5" fmla="*/ 0 w 1295399"/>
                <a:gd name="connsiteY5" fmla="*/ 483341 h 483341"/>
                <a:gd name="connsiteX6" fmla="*/ 0 w 1295399"/>
                <a:gd name="connsiteY6" fmla="*/ 102341 h 483341"/>
                <a:gd name="connsiteX7" fmla="*/ 89610 w 1295399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03929 w 1309718"/>
                <a:gd name="connsiteY0" fmla="*/ 2367 h 483341"/>
                <a:gd name="connsiteX1" fmla="*/ 1107331 w 1309718"/>
                <a:gd name="connsiteY1" fmla="*/ 2367 h 483341"/>
                <a:gd name="connsiteX2" fmla="*/ 1309718 w 1309718"/>
                <a:gd name="connsiteY2" fmla="*/ 204754 h 483341"/>
                <a:gd name="connsiteX3" fmla="*/ 1107331 w 1309718"/>
                <a:gd name="connsiteY3" fmla="*/ 407141 h 483341"/>
                <a:gd name="connsiteX4" fmla="*/ 103929 w 1309718"/>
                <a:gd name="connsiteY4" fmla="*/ 407141 h 483341"/>
                <a:gd name="connsiteX5" fmla="*/ 14319 w 1309718"/>
                <a:gd name="connsiteY5" fmla="*/ 483341 h 483341"/>
                <a:gd name="connsiteX6" fmla="*/ 14319 w 1309718"/>
                <a:gd name="connsiteY6" fmla="*/ 102341 h 483341"/>
                <a:gd name="connsiteX7" fmla="*/ 103929 w 1309718"/>
                <a:gd name="connsiteY7" fmla="*/ 2367 h 483341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03929 w 1309718"/>
                <a:gd name="connsiteY4" fmla="*/ 404774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140419 w 1309718"/>
                <a:gd name="connsiteY0" fmla="*/ 2549 h 480974"/>
                <a:gd name="connsiteX1" fmla="*/ 1107331 w 1309718"/>
                <a:gd name="connsiteY1" fmla="*/ 0 h 480974"/>
                <a:gd name="connsiteX2" fmla="*/ 1309718 w 1309718"/>
                <a:gd name="connsiteY2" fmla="*/ 202387 h 480974"/>
                <a:gd name="connsiteX3" fmla="*/ 1107331 w 1309718"/>
                <a:gd name="connsiteY3" fmla="*/ 404774 h 480974"/>
                <a:gd name="connsiteX4" fmla="*/ 137051 w 1309718"/>
                <a:gd name="connsiteY4" fmla="*/ 410439 h 480974"/>
                <a:gd name="connsiteX5" fmla="*/ 14319 w 1309718"/>
                <a:gd name="connsiteY5" fmla="*/ 480974 h 480974"/>
                <a:gd name="connsiteX6" fmla="*/ 14319 w 1309718"/>
                <a:gd name="connsiteY6" fmla="*/ 99974 h 480974"/>
                <a:gd name="connsiteX7" fmla="*/ 140419 w 1309718"/>
                <a:gd name="connsiteY7" fmla="*/ 2549 h 480974"/>
                <a:gd name="connsiteX0" fmla="*/ 94046 w 1309718"/>
                <a:gd name="connsiteY0" fmla="*/ 2367 h 483679"/>
                <a:gd name="connsiteX1" fmla="*/ 1107331 w 1309718"/>
                <a:gd name="connsiteY1" fmla="*/ 2705 h 483679"/>
                <a:gd name="connsiteX2" fmla="*/ 1309718 w 1309718"/>
                <a:gd name="connsiteY2" fmla="*/ 205092 h 483679"/>
                <a:gd name="connsiteX3" fmla="*/ 1107331 w 1309718"/>
                <a:gd name="connsiteY3" fmla="*/ 407479 h 483679"/>
                <a:gd name="connsiteX4" fmla="*/ 137051 w 1309718"/>
                <a:gd name="connsiteY4" fmla="*/ 413144 h 483679"/>
                <a:gd name="connsiteX5" fmla="*/ 14319 w 1309718"/>
                <a:gd name="connsiteY5" fmla="*/ 483679 h 483679"/>
                <a:gd name="connsiteX6" fmla="*/ 14319 w 1309718"/>
                <a:gd name="connsiteY6" fmla="*/ 102679 h 483679"/>
                <a:gd name="connsiteX7" fmla="*/ 94046 w 1309718"/>
                <a:gd name="connsiteY7" fmla="*/ 2367 h 483679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11030 h 492342"/>
                <a:gd name="connsiteX1" fmla="*/ 1107331 w 1309718"/>
                <a:gd name="connsiteY1" fmla="*/ 11368 h 492342"/>
                <a:gd name="connsiteX2" fmla="*/ 1309718 w 1309718"/>
                <a:gd name="connsiteY2" fmla="*/ 213755 h 492342"/>
                <a:gd name="connsiteX3" fmla="*/ 1107331 w 1309718"/>
                <a:gd name="connsiteY3" fmla="*/ 416142 h 492342"/>
                <a:gd name="connsiteX4" fmla="*/ 137051 w 1309718"/>
                <a:gd name="connsiteY4" fmla="*/ 421807 h 492342"/>
                <a:gd name="connsiteX5" fmla="*/ 14319 w 1309718"/>
                <a:gd name="connsiteY5" fmla="*/ 492342 h 492342"/>
                <a:gd name="connsiteX6" fmla="*/ 14319 w 1309718"/>
                <a:gd name="connsiteY6" fmla="*/ 111342 h 492342"/>
                <a:gd name="connsiteX7" fmla="*/ 94046 w 1309718"/>
                <a:gd name="connsiteY7" fmla="*/ 11030 h 49234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94046 w 1309718"/>
                <a:gd name="connsiteY0" fmla="*/ 0 h 481312"/>
                <a:gd name="connsiteX1" fmla="*/ 1107331 w 1309718"/>
                <a:gd name="connsiteY1" fmla="*/ 338 h 481312"/>
                <a:gd name="connsiteX2" fmla="*/ 1309718 w 1309718"/>
                <a:gd name="connsiteY2" fmla="*/ 202725 h 481312"/>
                <a:gd name="connsiteX3" fmla="*/ 1107331 w 1309718"/>
                <a:gd name="connsiteY3" fmla="*/ 405112 h 481312"/>
                <a:gd name="connsiteX4" fmla="*/ 137051 w 1309718"/>
                <a:gd name="connsiteY4" fmla="*/ 410777 h 481312"/>
                <a:gd name="connsiteX5" fmla="*/ 14319 w 1309718"/>
                <a:gd name="connsiteY5" fmla="*/ 481312 h 481312"/>
                <a:gd name="connsiteX6" fmla="*/ 14319 w 1309718"/>
                <a:gd name="connsiteY6" fmla="*/ 100312 h 481312"/>
                <a:gd name="connsiteX7" fmla="*/ 94046 w 1309718"/>
                <a:gd name="connsiteY7" fmla="*/ 0 h 481312"/>
                <a:gd name="connsiteX0" fmla="*/ 81513 w 1297185"/>
                <a:gd name="connsiteY0" fmla="*/ 0 h 481312"/>
                <a:gd name="connsiteX1" fmla="*/ 1094798 w 1297185"/>
                <a:gd name="connsiteY1" fmla="*/ 338 h 481312"/>
                <a:gd name="connsiteX2" fmla="*/ 1297185 w 1297185"/>
                <a:gd name="connsiteY2" fmla="*/ 202725 h 481312"/>
                <a:gd name="connsiteX3" fmla="*/ 1094798 w 1297185"/>
                <a:gd name="connsiteY3" fmla="*/ 405112 h 481312"/>
                <a:gd name="connsiteX4" fmla="*/ 124518 w 1297185"/>
                <a:gd name="connsiteY4" fmla="*/ 410777 h 481312"/>
                <a:gd name="connsiteX5" fmla="*/ 1786 w 1297185"/>
                <a:gd name="connsiteY5" fmla="*/ 481312 h 481312"/>
                <a:gd name="connsiteX6" fmla="*/ 1786 w 1297185"/>
                <a:gd name="connsiteY6" fmla="*/ 100312 h 481312"/>
                <a:gd name="connsiteX7" fmla="*/ 81513 w 1297185"/>
                <a:gd name="connsiteY7" fmla="*/ 0 h 481312"/>
                <a:gd name="connsiteX0" fmla="*/ 79727 w 1295399"/>
                <a:gd name="connsiteY0" fmla="*/ 0 h 481312"/>
                <a:gd name="connsiteX1" fmla="*/ 1093012 w 1295399"/>
                <a:gd name="connsiteY1" fmla="*/ 338 h 481312"/>
                <a:gd name="connsiteX2" fmla="*/ 1295399 w 1295399"/>
                <a:gd name="connsiteY2" fmla="*/ 202725 h 481312"/>
                <a:gd name="connsiteX3" fmla="*/ 1093012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302292"/>
                <a:gd name="connsiteY0" fmla="*/ 0 h 481312"/>
                <a:gd name="connsiteX1" fmla="*/ 1134372 w 1302292"/>
                <a:gd name="connsiteY1" fmla="*/ 1301 h 481312"/>
                <a:gd name="connsiteX2" fmla="*/ 1295399 w 1302292"/>
                <a:gd name="connsiteY2" fmla="*/ 202725 h 481312"/>
                <a:gd name="connsiteX3" fmla="*/ 1093012 w 1302292"/>
                <a:gd name="connsiteY3" fmla="*/ 405112 h 481312"/>
                <a:gd name="connsiteX4" fmla="*/ 122732 w 1302292"/>
                <a:gd name="connsiteY4" fmla="*/ 410777 h 481312"/>
                <a:gd name="connsiteX5" fmla="*/ 0 w 1302292"/>
                <a:gd name="connsiteY5" fmla="*/ 481312 h 481312"/>
                <a:gd name="connsiteX6" fmla="*/ 0 w 1302292"/>
                <a:gd name="connsiteY6" fmla="*/ 100312 h 481312"/>
                <a:gd name="connsiteX7" fmla="*/ 79727 w 1302292"/>
                <a:gd name="connsiteY7" fmla="*/ 0 h 481312"/>
                <a:gd name="connsiteX0" fmla="*/ 79727 w 1295608"/>
                <a:gd name="connsiteY0" fmla="*/ 0 h 481312"/>
                <a:gd name="connsiteX1" fmla="*/ 1134372 w 1295608"/>
                <a:gd name="connsiteY1" fmla="*/ 1301 h 481312"/>
                <a:gd name="connsiteX2" fmla="*/ 1295399 w 1295608"/>
                <a:gd name="connsiteY2" fmla="*/ 202725 h 481312"/>
                <a:gd name="connsiteX3" fmla="*/ 1133118 w 1295608"/>
                <a:gd name="connsiteY3" fmla="*/ 405112 h 481312"/>
                <a:gd name="connsiteX4" fmla="*/ 122732 w 1295608"/>
                <a:gd name="connsiteY4" fmla="*/ 410777 h 481312"/>
                <a:gd name="connsiteX5" fmla="*/ 0 w 1295608"/>
                <a:gd name="connsiteY5" fmla="*/ 481312 h 481312"/>
                <a:gd name="connsiteX6" fmla="*/ 0 w 1295608"/>
                <a:gd name="connsiteY6" fmla="*/ 100312 h 481312"/>
                <a:gd name="connsiteX7" fmla="*/ 79727 w 1295608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33118 w 1295399"/>
                <a:gd name="connsiteY3" fmla="*/ 405112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34372 w 1295399"/>
                <a:gd name="connsiteY1" fmla="*/ 1301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  <a:gd name="connsiteX0" fmla="*/ 79727 w 1295399"/>
                <a:gd name="connsiteY0" fmla="*/ 0 h 481312"/>
                <a:gd name="connsiteX1" fmla="*/ 1156305 w 1295399"/>
                <a:gd name="connsiteY1" fmla="*/ 6114 h 481312"/>
                <a:gd name="connsiteX2" fmla="*/ 1295399 w 1295399"/>
                <a:gd name="connsiteY2" fmla="*/ 202725 h 481312"/>
                <a:gd name="connsiteX3" fmla="*/ 1165078 w 1295399"/>
                <a:gd name="connsiteY3" fmla="*/ 406074 h 481312"/>
                <a:gd name="connsiteX4" fmla="*/ 122732 w 1295399"/>
                <a:gd name="connsiteY4" fmla="*/ 410777 h 481312"/>
                <a:gd name="connsiteX5" fmla="*/ 0 w 1295399"/>
                <a:gd name="connsiteY5" fmla="*/ 481312 h 481312"/>
                <a:gd name="connsiteX6" fmla="*/ 0 w 1295399"/>
                <a:gd name="connsiteY6" fmla="*/ 100312 h 481312"/>
                <a:gd name="connsiteX7" fmla="*/ 79727 w 1295399"/>
                <a:gd name="connsiteY7" fmla="*/ 0 h 481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95399" h="481312">
                  <a:moveTo>
                    <a:pt x="79727" y="0"/>
                  </a:moveTo>
                  <a:lnTo>
                    <a:pt x="1156305" y="6114"/>
                  </a:lnTo>
                  <a:lnTo>
                    <a:pt x="1295399" y="202725"/>
                  </a:lnTo>
                  <a:lnTo>
                    <a:pt x="1165078" y="406074"/>
                  </a:lnTo>
                  <a:lnTo>
                    <a:pt x="122732" y="410777"/>
                  </a:lnTo>
                  <a:cubicBezTo>
                    <a:pt x="78235" y="412895"/>
                    <a:pt x="11453" y="402374"/>
                    <a:pt x="0" y="481312"/>
                  </a:cubicBezTo>
                  <a:lnTo>
                    <a:pt x="0" y="100312"/>
                  </a:lnTo>
                  <a:cubicBezTo>
                    <a:pt x="721" y="14824"/>
                    <a:pt x="31644" y="5334"/>
                    <a:pt x="797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6900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57150" h="5715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" name="Pie 9"/>
            <p:cNvSpPr/>
            <p:nvPr/>
          </p:nvSpPr>
          <p:spPr bwMode="gray">
            <a:xfrm>
              <a:off x="4763053" y="3083859"/>
              <a:ext cx="304685" cy="179294"/>
            </a:xfrm>
            <a:prstGeom prst="pie">
              <a:avLst>
                <a:gd name="adj1" fmla="val 5429925"/>
                <a:gd name="adj2" fmla="val 1620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31825" y="4576763"/>
            <a:ext cx="1300163" cy="3683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Thêm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chữ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20963" y="3541713"/>
            <a:ext cx="1300162" cy="369887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Thêm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chữ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89475" y="2471738"/>
            <a:ext cx="1301750" cy="369887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Thêm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chữ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48463" y="1463675"/>
            <a:ext cx="1300162" cy="3683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Thêm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chữ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183" name="Rectangle 32"/>
          <p:cNvSpPr>
            <a:spLocks noChangeArrowheads="1"/>
          </p:cNvSpPr>
          <p:nvPr/>
        </p:nvSpPr>
        <p:spPr bwMode="auto">
          <a:xfrm>
            <a:off x="522288" y="5434013"/>
            <a:ext cx="202723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7184" name="Rectangle 33"/>
          <p:cNvSpPr>
            <a:spLocks noChangeArrowheads="1"/>
          </p:cNvSpPr>
          <p:nvPr/>
        </p:nvSpPr>
        <p:spPr bwMode="auto">
          <a:xfrm>
            <a:off x="2684463" y="4440238"/>
            <a:ext cx="20272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7185" name="Rectangle 34"/>
          <p:cNvSpPr>
            <a:spLocks noChangeArrowheads="1"/>
          </p:cNvSpPr>
          <p:nvPr/>
        </p:nvSpPr>
        <p:spPr bwMode="auto">
          <a:xfrm>
            <a:off x="4740275" y="3390900"/>
            <a:ext cx="2028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</p:txBody>
      </p:sp>
      <p:sp>
        <p:nvSpPr>
          <p:cNvPr id="7186" name="Rectangle 35"/>
          <p:cNvSpPr>
            <a:spLocks noChangeArrowheads="1"/>
          </p:cNvSpPr>
          <p:nvPr/>
        </p:nvSpPr>
        <p:spPr bwMode="auto">
          <a:xfrm>
            <a:off x="6756400" y="2379663"/>
            <a:ext cx="202723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  <a:p>
            <a:pPr algn="ctr"/>
            <a:r>
              <a:rPr lang="vi-VN" sz="1600">
                <a:solidFill>
                  <a:srgbClr val="4A4644"/>
                </a:solidFill>
                <a:latin typeface="Arial" charset="0"/>
              </a:rPr>
              <a:t>Văn bản của bạn.</a:t>
            </a:r>
            <a:endParaRPr lang="en-US" sz="1600">
              <a:solidFill>
                <a:srgbClr val="4A4644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752475" y="304800"/>
            <a:ext cx="75358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7F7F7F"/>
                </a:solidFill>
                <a:latin typeface="Arial" charset="0"/>
              </a:rPr>
              <a:t>TIÊU ĐỀ</a:t>
            </a:r>
          </a:p>
        </p:txBody>
      </p:sp>
      <p:sp>
        <p:nvSpPr>
          <p:cNvPr id="3" name="Rectangle 2"/>
          <p:cNvSpPr/>
          <p:nvPr/>
        </p:nvSpPr>
        <p:spPr>
          <a:xfrm>
            <a:off x="3252788" y="1509713"/>
            <a:ext cx="4225925" cy="1257300"/>
          </a:xfrm>
          <a:custGeom>
            <a:avLst/>
            <a:gdLst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9900 w 1739900"/>
              <a:gd name="connsiteY2" fmla="*/ 1257301 h 1257301"/>
              <a:gd name="connsiteX3" fmla="*/ 0 w 1739900"/>
              <a:gd name="connsiteY3" fmla="*/ 1257301 h 1257301"/>
              <a:gd name="connsiteX4" fmla="*/ 0 w 1739900"/>
              <a:gd name="connsiteY4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2343162"/>
              <a:gd name="connsiteY0" fmla="*/ 0 h 1257301"/>
              <a:gd name="connsiteX1" fmla="*/ 1739900 w 2343162"/>
              <a:gd name="connsiteY1" fmla="*/ 0 h 1257301"/>
              <a:gd name="connsiteX2" fmla="*/ 2343150 w 2343162"/>
              <a:gd name="connsiteY2" fmla="*/ 622301 h 1257301"/>
              <a:gd name="connsiteX3" fmla="*/ 1739900 w 2343162"/>
              <a:gd name="connsiteY3" fmla="*/ 1257301 h 1257301"/>
              <a:gd name="connsiteX4" fmla="*/ 0 w 2343162"/>
              <a:gd name="connsiteY4" fmla="*/ 1257301 h 1257301"/>
              <a:gd name="connsiteX5" fmla="*/ 0 w 2343162"/>
              <a:gd name="connsiteY5" fmla="*/ 0 h 1257301"/>
              <a:gd name="connsiteX0" fmla="*/ 0 w 2343155"/>
              <a:gd name="connsiteY0" fmla="*/ 0 h 1257301"/>
              <a:gd name="connsiteX1" fmla="*/ 1739900 w 2343155"/>
              <a:gd name="connsiteY1" fmla="*/ 0 h 1257301"/>
              <a:gd name="connsiteX2" fmla="*/ 2343150 w 2343155"/>
              <a:gd name="connsiteY2" fmla="*/ 622301 h 1257301"/>
              <a:gd name="connsiteX3" fmla="*/ 1739900 w 2343155"/>
              <a:gd name="connsiteY3" fmla="*/ 1257301 h 1257301"/>
              <a:gd name="connsiteX4" fmla="*/ 0 w 2343155"/>
              <a:gd name="connsiteY4" fmla="*/ 1257301 h 1257301"/>
              <a:gd name="connsiteX5" fmla="*/ 0 w 2343155"/>
              <a:gd name="connsiteY5" fmla="*/ 0 h 1257301"/>
              <a:gd name="connsiteX0" fmla="*/ 0 w 2343155"/>
              <a:gd name="connsiteY0" fmla="*/ 0 h 1257301"/>
              <a:gd name="connsiteX1" fmla="*/ 1739900 w 2343155"/>
              <a:gd name="connsiteY1" fmla="*/ 0 h 1257301"/>
              <a:gd name="connsiteX2" fmla="*/ 2343150 w 2343155"/>
              <a:gd name="connsiteY2" fmla="*/ 622301 h 1257301"/>
              <a:gd name="connsiteX3" fmla="*/ 1739900 w 2343155"/>
              <a:gd name="connsiteY3" fmla="*/ 1257301 h 1257301"/>
              <a:gd name="connsiteX4" fmla="*/ 0 w 2343155"/>
              <a:gd name="connsiteY4" fmla="*/ 1257301 h 1257301"/>
              <a:gd name="connsiteX5" fmla="*/ 0 w 2343155"/>
              <a:gd name="connsiteY5" fmla="*/ 0 h 1257301"/>
              <a:gd name="connsiteX0" fmla="*/ 0 w 2343150"/>
              <a:gd name="connsiteY0" fmla="*/ 0 h 1257301"/>
              <a:gd name="connsiteX1" fmla="*/ 1739900 w 2343150"/>
              <a:gd name="connsiteY1" fmla="*/ 0 h 1257301"/>
              <a:gd name="connsiteX2" fmla="*/ 2343150 w 2343150"/>
              <a:gd name="connsiteY2" fmla="*/ 622301 h 1257301"/>
              <a:gd name="connsiteX3" fmla="*/ 1739900 w 2343150"/>
              <a:gd name="connsiteY3" fmla="*/ 1257301 h 1257301"/>
              <a:gd name="connsiteX4" fmla="*/ 0 w 2343150"/>
              <a:gd name="connsiteY4" fmla="*/ 1257301 h 1257301"/>
              <a:gd name="connsiteX5" fmla="*/ 0 w 234315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49349" h="1257301">
                <a:moveTo>
                  <a:pt x="0" y="0"/>
                </a:moveTo>
                <a:lnTo>
                  <a:pt x="1739900" y="0"/>
                </a:lnTo>
                <a:cubicBezTo>
                  <a:pt x="2097919" y="736600"/>
                  <a:pt x="1710758" y="-66675"/>
                  <a:pt x="2049349" y="635001"/>
                </a:cubicBezTo>
                <a:cubicBezTo>
                  <a:pt x="1687248" y="1352551"/>
                  <a:pt x="2110278" y="514351"/>
                  <a:pt x="1739900" y="1257301"/>
                </a:cubicBezTo>
                <a:lnTo>
                  <a:pt x="0" y="125730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ound Same Side Corner Rectangle 1"/>
          <p:cNvSpPr/>
          <p:nvPr/>
        </p:nvSpPr>
        <p:spPr>
          <a:xfrm rot="16200000">
            <a:off x="2233613" y="1119188"/>
            <a:ext cx="1257300" cy="2038350"/>
          </a:xfrm>
          <a:custGeom>
            <a:avLst/>
            <a:gdLst>
              <a:gd name="connsiteX0" fmla="*/ 330205 w 1257300"/>
              <a:gd name="connsiteY0" fmla="*/ 0 h 1416050"/>
              <a:gd name="connsiteX1" fmla="*/ 927095 w 1257300"/>
              <a:gd name="connsiteY1" fmla="*/ 0 h 1416050"/>
              <a:gd name="connsiteX2" fmla="*/ 1257300 w 1257300"/>
              <a:gd name="connsiteY2" fmla="*/ 330205 h 1416050"/>
              <a:gd name="connsiteX3" fmla="*/ 1257300 w 1257300"/>
              <a:gd name="connsiteY3" fmla="*/ 1416050 h 1416050"/>
              <a:gd name="connsiteX4" fmla="*/ 1257300 w 1257300"/>
              <a:gd name="connsiteY4" fmla="*/ 1416050 h 1416050"/>
              <a:gd name="connsiteX5" fmla="*/ 0 w 1257300"/>
              <a:gd name="connsiteY5" fmla="*/ 1416050 h 1416050"/>
              <a:gd name="connsiteX6" fmla="*/ 0 w 1257300"/>
              <a:gd name="connsiteY6" fmla="*/ 1416050 h 1416050"/>
              <a:gd name="connsiteX7" fmla="*/ 0 w 1257300"/>
              <a:gd name="connsiteY7" fmla="*/ 330205 h 1416050"/>
              <a:gd name="connsiteX8" fmla="*/ 330205 w 1257300"/>
              <a:gd name="connsiteY8" fmla="*/ 0 h 1416050"/>
              <a:gd name="connsiteX0" fmla="*/ 330205 w 1257300"/>
              <a:gd name="connsiteY0" fmla="*/ 0 h 1416050"/>
              <a:gd name="connsiteX1" fmla="*/ 927095 w 1257300"/>
              <a:gd name="connsiteY1" fmla="*/ 0 h 1416050"/>
              <a:gd name="connsiteX2" fmla="*/ 1257300 w 1257300"/>
              <a:gd name="connsiteY2" fmla="*/ 330205 h 1416050"/>
              <a:gd name="connsiteX3" fmla="*/ 1257300 w 1257300"/>
              <a:gd name="connsiteY3" fmla="*/ 1416050 h 1416050"/>
              <a:gd name="connsiteX4" fmla="*/ 1257300 w 1257300"/>
              <a:gd name="connsiteY4" fmla="*/ 1416050 h 1416050"/>
              <a:gd name="connsiteX5" fmla="*/ 590550 w 1257300"/>
              <a:gd name="connsiteY5" fmla="*/ 1416050 h 1416050"/>
              <a:gd name="connsiteX6" fmla="*/ 0 w 1257300"/>
              <a:gd name="connsiteY6" fmla="*/ 1416050 h 1416050"/>
              <a:gd name="connsiteX7" fmla="*/ 0 w 1257300"/>
              <a:gd name="connsiteY7" fmla="*/ 1416050 h 1416050"/>
              <a:gd name="connsiteX8" fmla="*/ 0 w 1257300"/>
              <a:gd name="connsiteY8" fmla="*/ 330205 h 1416050"/>
              <a:gd name="connsiteX9" fmla="*/ 330205 w 1257300"/>
              <a:gd name="connsiteY9" fmla="*/ 0 h 1416050"/>
              <a:gd name="connsiteX0" fmla="*/ 330205 w 1257300"/>
              <a:gd name="connsiteY0" fmla="*/ 0 h 2038350"/>
              <a:gd name="connsiteX1" fmla="*/ 927095 w 1257300"/>
              <a:gd name="connsiteY1" fmla="*/ 0 h 2038350"/>
              <a:gd name="connsiteX2" fmla="*/ 1257300 w 1257300"/>
              <a:gd name="connsiteY2" fmla="*/ 330205 h 2038350"/>
              <a:gd name="connsiteX3" fmla="*/ 1257300 w 1257300"/>
              <a:gd name="connsiteY3" fmla="*/ 1416050 h 2038350"/>
              <a:gd name="connsiteX4" fmla="*/ 1257300 w 1257300"/>
              <a:gd name="connsiteY4" fmla="*/ 1416050 h 2038350"/>
              <a:gd name="connsiteX5" fmla="*/ 628650 w 1257300"/>
              <a:gd name="connsiteY5" fmla="*/ 2038350 h 2038350"/>
              <a:gd name="connsiteX6" fmla="*/ 0 w 1257300"/>
              <a:gd name="connsiteY6" fmla="*/ 1416050 h 2038350"/>
              <a:gd name="connsiteX7" fmla="*/ 0 w 1257300"/>
              <a:gd name="connsiteY7" fmla="*/ 1416050 h 2038350"/>
              <a:gd name="connsiteX8" fmla="*/ 0 w 1257300"/>
              <a:gd name="connsiteY8" fmla="*/ 330205 h 2038350"/>
              <a:gd name="connsiteX9" fmla="*/ 330205 w 1257300"/>
              <a:gd name="connsiteY9" fmla="*/ 0 h 20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57300" h="2038350">
                <a:moveTo>
                  <a:pt x="330205" y="0"/>
                </a:moveTo>
                <a:lnTo>
                  <a:pt x="927095" y="0"/>
                </a:lnTo>
                <a:cubicBezTo>
                  <a:pt x="1109462" y="0"/>
                  <a:pt x="1257300" y="147838"/>
                  <a:pt x="1257300" y="330205"/>
                </a:cubicBezTo>
                <a:lnTo>
                  <a:pt x="1257300" y="1416050"/>
                </a:lnTo>
                <a:lnTo>
                  <a:pt x="1257300" y="1416050"/>
                </a:lnTo>
                <a:lnTo>
                  <a:pt x="628650" y="2038350"/>
                </a:lnTo>
                <a:lnTo>
                  <a:pt x="0" y="1416050"/>
                </a:lnTo>
                <a:lnTo>
                  <a:pt x="0" y="1416050"/>
                </a:lnTo>
                <a:lnTo>
                  <a:pt x="0" y="330205"/>
                </a:lnTo>
                <a:cubicBezTo>
                  <a:pt x="0" y="147838"/>
                  <a:pt x="147838" y="0"/>
                  <a:pt x="330205" y="0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 rot="5400000">
            <a:off x="3371850" y="2047875"/>
            <a:ext cx="371475" cy="180975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2"/>
          <p:cNvSpPr/>
          <p:nvPr/>
        </p:nvSpPr>
        <p:spPr>
          <a:xfrm>
            <a:off x="3252788" y="3148013"/>
            <a:ext cx="4225925" cy="1257300"/>
          </a:xfrm>
          <a:custGeom>
            <a:avLst/>
            <a:gdLst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9900 w 1739900"/>
              <a:gd name="connsiteY2" fmla="*/ 1257301 h 1257301"/>
              <a:gd name="connsiteX3" fmla="*/ 0 w 1739900"/>
              <a:gd name="connsiteY3" fmla="*/ 1257301 h 1257301"/>
              <a:gd name="connsiteX4" fmla="*/ 0 w 1739900"/>
              <a:gd name="connsiteY4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2343162"/>
              <a:gd name="connsiteY0" fmla="*/ 0 h 1257301"/>
              <a:gd name="connsiteX1" fmla="*/ 1739900 w 2343162"/>
              <a:gd name="connsiteY1" fmla="*/ 0 h 1257301"/>
              <a:gd name="connsiteX2" fmla="*/ 2343150 w 2343162"/>
              <a:gd name="connsiteY2" fmla="*/ 622301 h 1257301"/>
              <a:gd name="connsiteX3" fmla="*/ 1739900 w 2343162"/>
              <a:gd name="connsiteY3" fmla="*/ 1257301 h 1257301"/>
              <a:gd name="connsiteX4" fmla="*/ 0 w 2343162"/>
              <a:gd name="connsiteY4" fmla="*/ 1257301 h 1257301"/>
              <a:gd name="connsiteX5" fmla="*/ 0 w 2343162"/>
              <a:gd name="connsiteY5" fmla="*/ 0 h 1257301"/>
              <a:gd name="connsiteX0" fmla="*/ 0 w 2343155"/>
              <a:gd name="connsiteY0" fmla="*/ 0 h 1257301"/>
              <a:gd name="connsiteX1" fmla="*/ 1739900 w 2343155"/>
              <a:gd name="connsiteY1" fmla="*/ 0 h 1257301"/>
              <a:gd name="connsiteX2" fmla="*/ 2343150 w 2343155"/>
              <a:gd name="connsiteY2" fmla="*/ 622301 h 1257301"/>
              <a:gd name="connsiteX3" fmla="*/ 1739900 w 2343155"/>
              <a:gd name="connsiteY3" fmla="*/ 1257301 h 1257301"/>
              <a:gd name="connsiteX4" fmla="*/ 0 w 2343155"/>
              <a:gd name="connsiteY4" fmla="*/ 1257301 h 1257301"/>
              <a:gd name="connsiteX5" fmla="*/ 0 w 2343155"/>
              <a:gd name="connsiteY5" fmla="*/ 0 h 1257301"/>
              <a:gd name="connsiteX0" fmla="*/ 0 w 2343155"/>
              <a:gd name="connsiteY0" fmla="*/ 0 h 1257301"/>
              <a:gd name="connsiteX1" fmla="*/ 1739900 w 2343155"/>
              <a:gd name="connsiteY1" fmla="*/ 0 h 1257301"/>
              <a:gd name="connsiteX2" fmla="*/ 2343150 w 2343155"/>
              <a:gd name="connsiteY2" fmla="*/ 622301 h 1257301"/>
              <a:gd name="connsiteX3" fmla="*/ 1739900 w 2343155"/>
              <a:gd name="connsiteY3" fmla="*/ 1257301 h 1257301"/>
              <a:gd name="connsiteX4" fmla="*/ 0 w 2343155"/>
              <a:gd name="connsiteY4" fmla="*/ 1257301 h 1257301"/>
              <a:gd name="connsiteX5" fmla="*/ 0 w 2343155"/>
              <a:gd name="connsiteY5" fmla="*/ 0 h 1257301"/>
              <a:gd name="connsiteX0" fmla="*/ 0 w 2343150"/>
              <a:gd name="connsiteY0" fmla="*/ 0 h 1257301"/>
              <a:gd name="connsiteX1" fmla="*/ 1739900 w 2343150"/>
              <a:gd name="connsiteY1" fmla="*/ 0 h 1257301"/>
              <a:gd name="connsiteX2" fmla="*/ 2343150 w 2343150"/>
              <a:gd name="connsiteY2" fmla="*/ 622301 h 1257301"/>
              <a:gd name="connsiteX3" fmla="*/ 1739900 w 2343150"/>
              <a:gd name="connsiteY3" fmla="*/ 1257301 h 1257301"/>
              <a:gd name="connsiteX4" fmla="*/ 0 w 2343150"/>
              <a:gd name="connsiteY4" fmla="*/ 1257301 h 1257301"/>
              <a:gd name="connsiteX5" fmla="*/ 0 w 234315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49349" h="1257301">
                <a:moveTo>
                  <a:pt x="0" y="0"/>
                </a:moveTo>
                <a:lnTo>
                  <a:pt x="1739900" y="0"/>
                </a:lnTo>
                <a:cubicBezTo>
                  <a:pt x="2097919" y="736600"/>
                  <a:pt x="1710758" y="-66675"/>
                  <a:pt x="2049349" y="635001"/>
                </a:cubicBezTo>
                <a:cubicBezTo>
                  <a:pt x="1687248" y="1352551"/>
                  <a:pt x="2110278" y="514351"/>
                  <a:pt x="1739900" y="1257301"/>
                </a:cubicBezTo>
                <a:lnTo>
                  <a:pt x="0" y="125730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Round Same Side Corner Rectangle 1"/>
          <p:cNvSpPr/>
          <p:nvPr/>
        </p:nvSpPr>
        <p:spPr>
          <a:xfrm rot="16200000">
            <a:off x="2233613" y="2757488"/>
            <a:ext cx="1257300" cy="2038350"/>
          </a:xfrm>
          <a:custGeom>
            <a:avLst/>
            <a:gdLst>
              <a:gd name="connsiteX0" fmla="*/ 330205 w 1257300"/>
              <a:gd name="connsiteY0" fmla="*/ 0 h 1416050"/>
              <a:gd name="connsiteX1" fmla="*/ 927095 w 1257300"/>
              <a:gd name="connsiteY1" fmla="*/ 0 h 1416050"/>
              <a:gd name="connsiteX2" fmla="*/ 1257300 w 1257300"/>
              <a:gd name="connsiteY2" fmla="*/ 330205 h 1416050"/>
              <a:gd name="connsiteX3" fmla="*/ 1257300 w 1257300"/>
              <a:gd name="connsiteY3" fmla="*/ 1416050 h 1416050"/>
              <a:gd name="connsiteX4" fmla="*/ 1257300 w 1257300"/>
              <a:gd name="connsiteY4" fmla="*/ 1416050 h 1416050"/>
              <a:gd name="connsiteX5" fmla="*/ 0 w 1257300"/>
              <a:gd name="connsiteY5" fmla="*/ 1416050 h 1416050"/>
              <a:gd name="connsiteX6" fmla="*/ 0 w 1257300"/>
              <a:gd name="connsiteY6" fmla="*/ 1416050 h 1416050"/>
              <a:gd name="connsiteX7" fmla="*/ 0 w 1257300"/>
              <a:gd name="connsiteY7" fmla="*/ 330205 h 1416050"/>
              <a:gd name="connsiteX8" fmla="*/ 330205 w 1257300"/>
              <a:gd name="connsiteY8" fmla="*/ 0 h 1416050"/>
              <a:gd name="connsiteX0" fmla="*/ 330205 w 1257300"/>
              <a:gd name="connsiteY0" fmla="*/ 0 h 1416050"/>
              <a:gd name="connsiteX1" fmla="*/ 927095 w 1257300"/>
              <a:gd name="connsiteY1" fmla="*/ 0 h 1416050"/>
              <a:gd name="connsiteX2" fmla="*/ 1257300 w 1257300"/>
              <a:gd name="connsiteY2" fmla="*/ 330205 h 1416050"/>
              <a:gd name="connsiteX3" fmla="*/ 1257300 w 1257300"/>
              <a:gd name="connsiteY3" fmla="*/ 1416050 h 1416050"/>
              <a:gd name="connsiteX4" fmla="*/ 1257300 w 1257300"/>
              <a:gd name="connsiteY4" fmla="*/ 1416050 h 1416050"/>
              <a:gd name="connsiteX5" fmla="*/ 590550 w 1257300"/>
              <a:gd name="connsiteY5" fmla="*/ 1416050 h 1416050"/>
              <a:gd name="connsiteX6" fmla="*/ 0 w 1257300"/>
              <a:gd name="connsiteY6" fmla="*/ 1416050 h 1416050"/>
              <a:gd name="connsiteX7" fmla="*/ 0 w 1257300"/>
              <a:gd name="connsiteY7" fmla="*/ 1416050 h 1416050"/>
              <a:gd name="connsiteX8" fmla="*/ 0 w 1257300"/>
              <a:gd name="connsiteY8" fmla="*/ 330205 h 1416050"/>
              <a:gd name="connsiteX9" fmla="*/ 330205 w 1257300"/>
              <a:gd name="connsiteY9" fmla="*/ 0 h 1416050"/>
              <a:gd name="connsiteX0" fmla="*/ 330205 w 1257300"/>
              <a:gd name="connsiteY0" fmla="*/ 0 h 2038350"/>
              <a:gd name="connsiteX1" fmla="*/ 927095 w 1257300"/>
              <a:gd name="connsiteY1" fmla="*/ 0 h 2038350"/>
              <a:gd name="connsiteX2" fmla="*/ 1257300 w 1257300"/>
              <a:gd name="connsiteY2" fmla="*/ 330205 h 2038350"/>
              <a:gd name="connsiteX3" fmla="*/ 1257300 w 1257300"/>
              <a:gd name="connsiteY3" fmla="*/ 1416050 h 2038350"/>
              <a:gd name="connsiteX4" fmla="*/ 1257300 w 1257300"/>
              <a:gd name="connsiteY4" fmla="*/ 1416050 h 2038350"/>
              <a:gd name="connsiteX5" fmla="*/ 628650 w 1257300"/>
              <a:gd name="connsiteY5" fmla="*/ 2038350 h 2038350"/>
              <a:gd name="connsiteX6" fmla="*/ 0 w 1257300"/>
              <a:gd name="connsiteY6" fmla="*/ 1416050 h 2038350"/>
              <a:gd name="connsiteX7" fmla="*/ 0 w 1257300"/>
              <a:gd name="connsiteY7" fmla="*/ 1416050 h 2038350"/>
              <a:gd name="connsiteX8" fmla="*/ 0 w 1257300"/>
              <a:gd name="connsiteY8" fmla="*/ 330205 h 2038350"/>
              <a:gd name="connsiteX9" fmla="*/ 330205 w 1257300"/>
              <a:gd name="connsiteY9" fmla="*/ 0 h 20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57300" h="2038350">
                <a:moveTo>
                  <a:pt x="330205" y="0"/>
                </a:moveTo>
                <a:lnTo>
                  <a:pt x="927095" y="0"/>
                </a:lnTo>
                <a:cubicBezTo>
                  <a:pt x="1109462" y="0"/>
                  <a:pt x="1257300" y="147838"/>
                  <a:pt x="1257300" y="330205"/>
                </a:cubicBezTo>
                <a:lnTo>
                  <a:pt x="1257300" y="1416050"/>
                </a:lnTo>
                <a:lnTo>
                  <a:pt x="1257300" y="1416050"/>
                </a:lnTo>
                <a:lnTo>
                  <a:pt x="628650" y="2038350"/>
                </a:lnTo>
                <a:lnTo>
                  <a:pt x="0" y="1416050"/>
                </a:lnTo>
                <a:lnTo>
                  <a:pt x="0" y="1416050"/>
                </a:lnTo>
                <a:lnTo>
                  <a:pt x="0" y="330205"/>
                </a:lnTo>
                <a:cubicBezTo>
                  <a:pt x="0" y="147838"/>
                  <a:pt x="147838" y="0"/>
                  <a:pt x="330205" y="0"/>
                </a:cubicBezTo>
                <a:close/>
              </a:path>
            </a:pathLst>
          </a:cu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 rot="5400000">
            <a:off x="3371850" y="3686175"/>
            <a:ext cx="371475" cy="180975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2"/>
          <p:cNvSpPr/>
          <p:nvPr/>
        </p:nvSpPr>
        <p:spPr>
          <a:xfrm>
            <a:off x="3252788" y="4776788"/>
            <a:ext cx="4225925" cy="1257300"/>
          </a:xfrm>
          <a:custGeom>
            <a:avLst/>
            <a:gdLst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9900 w 1739900"/>
              <a:gd name="connsiteY2" fmla="*/ 1257301 h 1257301"/>
              <a:gd name="connsiteX3" fmla="*/ 0 w 1739900"/>
              <a:gd name="connsiteY3" fmla="*/ 1257301 h 1257301"/>
              <a:gd name="connsiteX4" fmla="*/ 0 w 1739900"/>
              <a:gd name="connsiteY4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1739900"/>
              <a:gd name="connsiteY0" fmla="*/ 0 h 1257301"/>
              <a:gd name="connsiteX1" fmla="*/ 1739900 w 1739900"/>
              <a:gd name="connsiteY1" fmla="*/ 0 h 1257301"/>
              <a:gd name="connsiteX2" fmla="*/ 1733550 w 1739900"/>
              <a:gd name="connsiteY2" fmla="*/ 628651 h 1257301"/>
              <a:gd name="connsiteX3" fmla="*/ 1739900 w 1739900"/>
              <a:gd name="connsiteY3" fmla="*/ 1257301 h 1257301"/>
              <a:gd name="connsiteX4" fmla="*/ 0 w 1739900"/>
              <a:gd name="connsiteY4" fmla="*/ 1257301 h 1257301"/>
              <a:gd name="connsiteX5" fmla="*/ 0 w 1739900"/>
              <a:gd name="connsiteY5" fmla="*/ 0 h 1257301"/>
              <a:gd name="connsiteX0" fmla="*/ 0 w 2343162"/>
              <a:gd name="connsiteY0" fmla="*/ 0 h 1257301"/>
              <a:gd name="connsiteX1" fmla="*/ 1739900 w 2343162"/>
              <a:gd name="connsiteY1" fmla="*/ 0 h 1257301"/>
              <a:gd name="connsiteX2" fmla="*/ 2343150 w 2343162"/>
              <a:gd name="connsiteY2" fmla="*/ 622301 h 1257301"/>
              <a:gd name="connsiteX3" fmla="*/ 1739900 w 2343162"/>
              <a:gd name="connsiteY3" fmla="*/ 1257301 h 1257301"/>
              <a:gd name="connsiteX4" fmla="*/ 0 w 2343162"/>
              <a:gd name="connsiteY4" fmla="*/ 1257301 h 1257301"/>
              <a:gd name="connsiteX5" fmla="*/ 0 w 2343162"/>
              <a:gd name="connsiteY5" fmla="*/ 0 h 1257301"/>
              <a:gd name="connsiteX0" fmla="*/ 0 w 2343155"/>
              <a:gd name="connsiteY0" fmla="*/ 0 h 1257301"/>
              <a:gd name="connsiteX1" fmla="*/ 1739900 w 2343155"/>
              <a:gd name="connsiteY1" fmla="*/ 0 h 1257301"/>
              <a:gd name="connsiteX2" fmla="*/ 2343150 w 2343155"/>
              <a:gd name="connsiteY2" fmla="*/ 622301 h 1257301"/>
              <a:gd name="connsiteX3" fmla="*/ 1739900 w 2343155"/>
              <a:gd name="connsiteY3" fmla="*/ 1257301 h 1257301"/>
              <a:gd name="connsiteX4" fmla="*/ 0 w 2343155"/>
              <a:gd name="connsiteY4" fmla="*/ 1257301 h 1257301"/>
              <a:gd name="connsiteX5" fmla="*/ 0 w 2343155"/>
              <a:gd name="connsiteY5" fmla="*/ 0 h 1257301"/>
              <a:gd name="connsiteX0" fmla="*/ 0 w 2343155"/>
              <a:gd name="connsiteY0" fmla="*/ 0 h 1257301"/>
              <a:gd name="connsiteX1" fmla="*/ 1739900 w 2343155"/>
              <a:gd name="connsiteY1" fmla="*/ 0 h 1257301"/>
              <a:gd name="connsiteX2" fmla="*/ 2343150 w 2343155"/>
              <a:gd name="connsiteY2" fmla="*/ 622301 h 1257301"/>
              <a:gd name="connsiteX3" fmla="*/ 1739900 w 2343155"/>
              <a:gd name="connsiteY3" fmla="*/ 1257301 h 1257301"/>
              <a:gd name="connsiteX4" fmla="*/ 0 w 2343155"/>
              <a:gd name="connsiteY4" fmla="*/ 1257301 h 1257301"/>
              <a:gd name="connsiteX5" fmla="*/ 0 w 2343155"/>
              <a:gd name="connsiteY5" fmla="*/ 0 h 1257301"/>
              <a:gd name="connsiteX0" fmla="*/ 0 w 2343150"/>
              <a:gd name="connsiteY0" fmla="*/ 0 h 1257301"/>
              <a:gd name="connsiteX1" fmla="*/ 1739900 w 2343150"/>
              <a:gd name="connsiteY1" fmla="*/ 0 h 1257301"/>
              <a:gd name="connsiteX2" fmla="*/ 2343150 w 2343150"/>
              <a:gd name="connsiteY2" fmla="*/ 622301 h 1257301"/>
              <a:gd name="connsiteX3" fmla="*/ 1739900 w 2343150"/>
              <a:gd name="connsiteY3" fmla="*/ 1257301 h 1257301"/>
              <a:gd name="connsiteX4" fmla="*/ 0 w 2343150"/>
              <a:gd name="connsiteY4" fmla="*/ 1257301 h 1257301"/>
              <a:gd name="connsiteX5" fmla="*/ 0 w 234315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362200"/>
              <a:gd name="connsiteY0" fmla="*/ 0 h 1257301"/>
              <a:gd name="connsiteX1" fmla="*/ 1739900 w 2362200"/>
              <a:gd name="connsiteY1" fmla="*/ 0 h 1257301"/>
              <a:gd name="connsiteX2" fmla="*/ 2362200 w 2362200"/>
              <a:gd name="connsiteY2" fmla="*/ 635001 h 1257301"/>
              <a:gd name="connsiteX3" fmla="*/ 1739900 w 2362200"/>
              <a:gd name="connsiteY3" fmla="*/ 1257301 h 1257301"/>
              <a:gd name="connsiteX4" fmla="*/ 0 w 2362200"/>
              <a:gd name="connsiteY4" fmla="*/ 1257301 h 1257301"/>
              <a:gd name="connsiteX5" fmla="*/ 0 w 2362200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  <a:gd name="connsiteX0" fmla="*/ 0 w 2049349"/>
              <a:gd name="connsiteY0" fmla="*/ 0 h 1257301"/>
              <a:gd name="connsiteX1" fmla="*/ 1739900 w 2049349"/>
              <a:gd name="connsiteY1" fmla="*/ 0 h 1257301"/>
              <a:gd name="connsiteX2" fmla="*/ 2049349 w 2049349"/>
              <a:gd name="connsiteY2" fmla="*/ 635001 h 1257301"/>
              <a:gd name="connsiteX3" fmla="*/ 1739900 w 2049349"/>
              <a:gd name="connsiteY3" fmla="*/ 1257301 h 1257301"/>
              <a:gd name="connsiteX4" fmla="*/ 0 w 2049349"/>
              <a:gd name="connsiteY4" fmla="*/ 1257301 h 1257301"/>
              <a:gd name="connsiteX5" fmla="*/ 0 w 2049349"/>
              <a:gd name="connsiteY5" fmla="*/ 0 h 125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49349" h="1257301">
                <a:moveTo>
                  <a:pt x="0" y="0"/>
                </a:moveTo>
                <a:lnTo>
                  <a:pt x="1739900" y="0"/>
                </a:lnTo>
                <a:cubicBezTo>
                  <a:pt x="2097919" y="736600"/>
                  <a:pt x="1710758" y="-66675"/>
                  <a:pt x="2049349" y="635001"/>
                </a:cubicBezTo>
                <a:cubicBezTo>
                  <a:pt x="1687248" y="1352551"/>
                  <a:pt x="2110278" y="514351"/>
                  <a:pt x="1739900" y="1257301"/>
                </a:cubicBezTo>
                <a:lnTo>
                  <a:pt x="0" y="125730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3175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ound Same Side Corner Rectangle 1"/>
          <p:cNvSpPr/>
          <p:nvPr/>
        </p:nvSpPr>
        <p:spPr>
          <a:xfrm rot="16200000">
            <a:off x="2233613" y="4386263"/>
            <a:ext cx="1257300" cy="2038350"/>
          </a:xfrm>
          <a:custGeom>
            <a:avLst/>
            <a:gdLst>
              <a:gd name="connsiteX0" fmla="*/ 330205 w 1257300"/>
              <a:gd name="connsiteY0" fmla="*/ 0 h 1416050"/>
              <a:gd name="connsiteX1" fmla="*/ 927095 w 1257300"/>
              <a:gd name="connsiteY1" fmla="*/ 0 h 1416050"/>
              <a:gd name="connsiteX2" fmla="*/ 1257300 w 1257300"/>
              <a:gd name="connsiteY2" fmla="*/ 330205 h 1416050"/>
              <a:gd name="connsiteX3" fmla="*/ 1257300 w 1257300"/>
              <a:gd name="connsiteY3" fmla="*/ 1416050 h 1416050"/>
              <a:gd name="connsiteX4" fmla="*/ 1257300 w 1257300"/>
              <a:gd name="connsiteY4" fmla="*/ 1416050 h 1416050"/>
              <a:gd name="connsiteX5" fmla="*/ 0 w 1257300"/>
              <a:gd name="connsiteY5" fmla="*/ 1416050 h 1416050"/>
              <a:gd name="connsiteX6" fmla="*/ 0 w 1257300"/>
              <a:gd name="connsiteY6" fmla="*/ 1416050 h 1416050"/>
              <a:gd name="connsiteX7" fmla="*/ 0 w 1257300"/>
              <a:gd name="connsiteY7" fmla="*/ 330205 h 1416050"/>
              <a:gd name="connsiteX8" fmla="*/ 330205 w 1257300"/>
              <a:gd name="connsiteY8" fmla="*/ 0 h 1416050"/>
              <a:gd name="connsiteX0" fmla="*/ 330205 w 1257300"/>
              <a:gd name="connsiteY0" fmla="*/ 0 h 1416050"/>
              <a:gd name="connsiteX1" fmla="*/ 927095 w 1257300"/>
              <a:gd name="connsiteY1" fmla="*/ 0 h 1416050"/>
              <a:gd name="connsiteX2" fmla="*/ 1257300 w 1257300"/>
              <a:gd name="connsiteY2" fmla="*/ 330205 h 1416050"/>
              <a:gd name="connsiteX3" fmla="*/ 1257300 w 1257300"/>
              <a:gd name="connsiteY3" fmla="*/ 1416050 h 1416050"/>
              <a:gd name="connsiteX4" fmla="*/ 1257300 w 1257300"/>
              <a:gd name="connsiteY4" fmla="*/ 1416050 h 1416050"/>
              <a:gd name="connsiteX5" fmla="*/ 590550 w 1257300"/>
              <a:gd name="connsiteY5" fmla="*/ 1416050 h 1416050"/>
              <a:gd name="connsiteX6" fmla="*/ 0 w 1257300"/>
              <a:gd name="connsiteY6" fmla="*/ 1416050 h 1416050"/>
              <a:gd name="connsiteX7" fmla="*/ 0 w 1257300"/>
              <a:gd name="connsiteY7" fmla="*/ 1416050 h 1416050"/>
              <a:gd name="connsiteX8" fmla="*/ 0 w 1257300"/>
              <a:gd name="connsiteY8" fmla="*/ 330205 h 1416050"/>
              <a:gd name="connsiteX9" fmla="*/ 330205 w 1257300"/>
              <a:gd name="connsiteY9" fmla="*/ 0 h 1416050"/>
              <a:gd name="connsiteX0" fmla="*/ 330205 w 1257300"/>
              <a:gd name="connsiteY0" fmla="*/ 0 h 2038350"/>
              <a:gd name="connsiteX1" fmla="*/ 927095 w 1257300"/>
              <a:gd name="connsiteY1" fmla="*/ 0 h 2038350"/>
              <a:gd name="connsiteX2" fmla="*/ 1257300 w 1257300"/>
              <a:gd name="connsiteY2" fmla="*/ 330205 h 2038350"/>
              <a:gd name="connsiteX3" fmla="*/ 1257300 w 1257300"/>
              <a:gd name="connsiteY3" fmla="*/ 1416050 h 2038350"/>
              <a:gd name="connsiteX4" fmla="*/ 1257300 w 1257300"/>
              <a:gd name="connsiteY4" fmla="*/ 1416050 h 2038350"/>
              <a:gd name="connsiteX5" fmla="*/ 628650 w 1257300"/>
              <a:gd name="connsiteY5" fmla="*/ 2038350 h 2038350"/>
              <a:gd name="connsiteX6" fmla="*/ 0 w 1257300"/>
              <a:gd name="connsiteY6" fmla="*/ 1416050 h 2038350"/>
              <a:gd name="connsiteX7" fmla="*/ 0 w 1257300"/>
              <a:gd name="connsiteY7" fmla="*/ 1416050 h 2038350"/>
              <a:gd name="connsiteX8" fmla="*/ 0 w 1257300"/>
              <a:gd name="connsiteY8" fmla="*/ 330205 h 2038350"/>
              <a:gd name="connsiteX9" fmla="*/ 330205 w 1257300"/>
              <a:gd name="connsiteY9" fmla="*/ 0 h 20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57300" h="2038350">
                <a:moveTo>
                  <a:pt x="330205" y="0"/>
                </a:moveTo>
                <a:lnTo>
                  <a:pt x="927095" y="0"/>
                </a:lnTo>
                <a:cubicBezTo>
                  <a:pt x="1109462" y="0"/>
                  <a:pt x="1257300" y="147838"/>
                  <a:pt x="1257300" y="330205"/>
                </a:cubicBezTo>
                <a:lnTo>
                  <a:pt x="1257300" y="1416050"/>
                </a:lnTo>
                <a:lnTo>
                  <a:pt x="1257300" y="1416050"/>
                </a:lnTo>
                <a:lnTo>
                  <a:pt x="628650" y="2038350"/>
                </a:lnTo>
                <a:lnTo>
                  <a:pt x="0" y="1416050"/>
                </a:lnTo>
                <a:lnTo>
                  <a:pt x="0" y="1416050"/>
                </a:lnTo>
                <a:lnTo>
                  <a:pt x="0" y="330205"/>
                </a:lnTo>
                <a:cubicBezTo>
                  <a:pt x="0" y="147838"/>
                  <a:pt x="147838" y="0"/>
                  <a:pt x="330205" y="0"/>
                </a:cubicBezTo>
                <a:close/>
              </a:path>
            </a:pathLst>
          </a:cu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 rot="5400000">
            <a:off x="3371057" y="5314156"/>
            <a:ext cx="373062" cy="180975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04" name="TextBox 28671"/>
          <p:cNvSpPr txBox="1">
            <a:spLocks noChangeArrowheads="1"/>
          </p:cNvSpPr>
          <p:nvPr/>
        </p:nvSpPr>
        <p:spPr bwMode="auto">
          <a:xfrm>
            <a:off x="2386013" y="1676400"/>
            <a:ext cx="585787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</a:rPr>
              <a:t>01</a:t>
            </a:r>
          </a:p>
        </p:txBody>
      </p:sp>
      <p:sp>
        <p:nvSpPr>
          <p:cNvPr id="8205" name="TextBox 41"/>
          <p:cNvSpPr txBox="1">
            <a:spLocks noChangeArrowheads="1"/>
          </p:cNvSpPr>
          <p:nvPr/>
        </p:nvSpPr>
        <p:spPr bwMode="auto">
          <a:xfrm>
            <a:off x="2030413" y="2079625"/>
            <a:ext cx="12969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 charset="0"/>
              </a:rPr>
              <a:t>Nội dung</a:t>
            </a:r>
          </a:p>
        </p:txBody>
      </p:sp>
      <p:sp>
        <p:nvSpPr>
          <p:cNvPr id="8206" name="TextBox 42"/>
          <p:cNvSpPr txBox="1">
            <a:spLocks noChangeArrowheads="1"/>
          </p:cNvSpPr>
          <p:nvPr/>
        </p:nvSpPr>
        <p:spPr bwMode="auto">
          <a:xfrm>
            <a:off x="2386013" y="3265488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</a:rPr>
              <a:t>02</a:t>
            </a:r>
          </a:p>
        </p:txBody>
      </p:sp>
      <p:sp>
        <p:nvSpPr>
          <p:cNvPr id="8207" name="TextBox 43"/>
          <p:cNvSpPr txBox="1">
            <a:spLocks noChangeArrowheads="1"/>
          </p:cNvSpPr>
          <p:nvPr/>
        </p:nvSpPr>
        <p:spPr bwMode="auto">
          <a:xfrm>
            <a:off x="2030413" y="3733800"/>
            <a:ext cx="12969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 charset="0"/>
              </a:rPr>
              <a:t>Nội dung</a:t>
            </a:r>
          </a:p>
        </p:txBody>
      </p:sp>
      <p:sp>
        <p:nvSpPr>
          <p:cNvPr id="8208" name="TextBox 44"/>
          <p:cNvSpPr txBox="1">
            <a:spLocks noChangeArrowheads="1"/>
          </p:cNvSpPr>
          <p:nvPr/>
        </p:nvSpPr>
        <p:spPr bwMode="auto">
          <a:xfrm>
            <a:off x="2386013" y="4919663"/>
            <a:ext cx="585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Arial" charset="0"/>
              </a:rPr>
              <a:t>03</a:t>
            </a:r>
          </a:p>
        </p:txBody>
      </p:sp>
      <p:sp>
        <p:nvSpPr>
          <p:cNvPr id="8209" name="TextBox 45"/>
          <p:cNvSpPr txBox="1">
            <a:spLocks noChangeArrowheads="1"/>
          </p:cNvSpPr>
          <p:nvPr/>
        </p:nvSpPr>
        <p:spPr bwMode="auto">
          <a:xfrm>
            <a:off x="2030413" y="5389563"/>
            <a:ext cx="12969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latin typeface="Arial" charset="0"/>
              </a:rPr>
              <a:t>Nội dung</a:t>
            </a:r>
          </a:p>
        </p:txBody>
      </p:sp>
      <p:sp>
        <p:nvSpPr>
          <p:cNvPr id="8210" name="Rectangle 46"/>
          <p:cNvSpPr>
            <a:spLocks noChangeArrowheads="1"/>
          </p:cNvSpPr>
          <p:nvPr/>
        </p:nvSpPr>
        <p:spPr bwMode="auto">
          <a:xfrm>
            <a:off x="3929063" y="1876425"/>
            <a:ext cx="3392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vi-VN" sz="14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cung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cấp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thiết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kế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hàng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đầu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về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PowerPoint.</a:t>
            </a:r>
          </a:p>
        </p:txBody>
      </p:sp>
      <p:sp>
        <p:nvSpPr>
          <p:cNvPr id="8211" name="Rectangle 47"/>
          <p:cNvSpPr>
            <a:spLocks noChangeArrowheads="1"/>
          </p:cNvSpPr>
          <p:nvPr/>
        </p:nvSpPr>
        <p:spPr bwMode="auto">
          <a:xfrm>
            <a:off x="3929063" y="3502025"/>
            <a:ext cx="33924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vi-VN" sz="14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cung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cấp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thiết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kế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hàng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đầu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về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PowerPoint.</a:t>
            </a:r>
          </a:p>
        </p:txBody>
      </p:sp>
      <p:sp>
        <p:nvSpPr>
          <p:cNvPr id="8212" name="Rectangle 48"/>
          <p:cNvSpPr>
            <a:spLocks noChangeArrowheads="1"/>
          </p:cNvSpPr>
          <p:nvPr/>
        </p:nvSpPr>
        <p:spPr bwMode="auto">
          <a:xfrm>
            <a:off x="3929063" y="5143500"/>
            <a:ext cx="33924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vi-VN" sz="14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cung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cấp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thiết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kế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hàng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đầu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400" dirty="0" err="1">
                <a:solidFill>
                  <a:srgbClr val="4A4644"/>
                </a:solidFill>
                <a:latin typeface="Arial" charset="0"/>
              </a:rPr>
              <a:t>về</a:t>
            </a:r>
            <a:r>
              <a:rPr lang="en-US" sz="1400" dirty="0">
                <a:solidFill>
                  <a:srgbClr val="4A4644"/>
                </a:solidFill>
                <a:latin typeface="Arial" charset="0"/>
              </a:rPr>
              <a:t> PowerPoint.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7913" y="304800"/>
            <a:ext cx="1804987" cy="584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EFF1F7"/>
                </a:solidFill>
                <a:latin typeface="Arial" charset="0"/>
              </a:rPr>
              <a:t>TIÊU ĐỀ</a:t>
            </a:r>
          </a:p>
        </p:txBody>
      </p:sp>
      <p:sp>
        <p:nvSpPr>
          <p:cNvPr id="73" name="Rectangle 72"/>
          <p:cNvSpPr/>
          <p:nvPr/>
        </p:nvSpPr>
        <p:spPr>
          <a:xfrm>
            <a:off x="2171700" y="1309688"/>
            <a:ext cx="4991100" cy="5105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9220" name="Group 73"/>
          <p:cNvGrpSpPr>
            <a:grpSpLocks/>
          </p:cNvGrpSpPr>
          <p:nvPr/>
        </p:nvGrpSpPr>
        <p:grpSpPr bwMode="auto">
          <a:xfrm>
            <a:off x="1868488" y="1565275"/>
            <a:ext cx="4816475" cy="2076450"/>
            <a:chOff x="1868805" y="1760538"/>
            <a:chExt cx="5034914" cy="2172017"/>
          </a:xfrm>
        </p:grpSpPr>
        <p:sp>
          <p:nvSpPr>
            <p:cNvPr id="75" name="Oval 74"/>
            <p:cNvSpPr/>
            <p:nvPr/>
          </p:nvSpPr>
          <p:spPr>
            <a:xfrm>
              <a:off x="5169544" y="2102614"/>
              <a:ext cx="1734175" cy="1735289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5337154" y="2270332"/>
              <a:ext cx="1398955" cy="1399854"/>
            </a:xfrm>
            <a:prstGeom prst="ellipse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9233" name="Group 76"/>
            <p:cNvGrpSpPr>
              <a:grpSpLocks/>
            </p:cNvGrpSpPr>
            <p:nvPr/>
          </p:nvGrpSpPr>
          <p:grpSpPr bwMode="auto">
            <a:xfrm>
              <a:off x="1868805" y="1760538"/>
              <a:ext cx="3657600" cy="2172017"/>
              <a:chOff x="1859280" y="1760538"/>
              <a:chExt cx="3657600" cy="2172017"/>
            </a:xfrm>
          </p:grpSpPr>
          <p:sp>
            <p:nvSpPr>
              <p:cNvPr id="78" name="Freeform 77"/>
              <p:cNvSpPr/>
              <p:nvPr/>
            </p:nvSpPr>
            <p:spPr>
              <a:xfrm>
                <a:off x="1859280" y="1760538"/>
                <a:ext cx="311985" cy="237461"/>
              </a:xfrm>
              <a:custGeom>
                <a:avLst/>
                <a:gdLst>
                  <a:gd name="connsiteX0" fmla="*/ 304800 w 311150"/>
                  <a:gd name="connsiteY0" fmla="*/ 0 h 234950"/>
                  <a:gd name="connsiteX1" fmla="*/ 0 w 311150"/>
                  <a:gd name="connsiteY1" fmla="*/ 149225 h 234950"/>
                  <a:gd name="connsiteX2" fmla="*/ 311150 w 311150"/>
                  <a:gd name="connsiteY2" fmla="*/ 234950 h 234950"/>
                  <a:gd name="connsiteX3" fmla="*/ 304800 w 311150"/>
                  <a:gd name="connsiteY3" fmla="*/ 0 h 234950"/>
                  <a:gd name="connsiteX0" fmla="*/ 295275 w 301625"/>
                  <a:gd name="connsiteY0" fmla="*/ 0 h 234950"/>
                  <a:gd name="connsiteX1" fmla="*/ 0 w 301625"/>
                  <a:gd name="connsiteY1" fmla="*/ 156369 h 234950"/>
                  <a:gd name="connsiteX2" fmla="*/ 301625 w 301625"/>
                  <a:gd name="connsiteY2" fmla="*/ 234950 h 234950"/>
                  <a:gd name="connsiteX3" fmla="*/ 295275 w 301625"/>
                  <a:gd name="connsiteY3" fmla="*/ 0 h 234950"/>
                  <a:gd name="connsiteX0" fmla="*/ 296127 w 302477"/>
                  <a:gd name="connsiteY0" fmla="*/ 0 h 234950"/>
                  <a:gd name="connsiteX1" fmla="*/ 852 w 302477"/>
                  <a:gd name="connsiteY1" fmla="*/ 156369 h 234950"/>
                  <a:gd name="connsiteX2" fmla="*/ 302477 w 302477"/>
                  <a:gd name="connsiteY2" fmla="*/ 234950 h 234950"/>
                  <a:gd name="connsiteX3" fmla="*/ 296127 w 302477"/>
                  <a:gd name="connsiteY3" fmla="*/ 0 h 234950"/>
                  <a:gd name="connsiteX0" fmla="*/ 296127 w 302477"/>
                  <a:gd name="connsiteY0" fmla="*/ 0 h 234950"/>
                  <a:gd name="connsiteX1" fmla="*/ 852 w 302477"/>
                  <a:gd name="connsiteY1" fmla="*/ 156369 h 234950"/>
                  <a:gd name="connsiteX2" fmla="*/ 302477 w 302477"/>
                  <a:gd name="connsiteY2" fmla="*/ 234950 h 234950"/>
                  <a:gd name="connsiteX3" fmla="*/ 296127 w 302477"/>
                  <a:gd name="connsiteY3" fmla="*/ 0 h 234950"/>
                  <a:gd name="connsiteX0" fmla="*/ 305652 w 305652"/>
                  <a:gd name="connsiteY0" fmla="*/ 0 h 239712"/>
                  <a:gd name="connsiteX1" fmla="*/ 852 w 305652"/>
                  <a:gd name="connsiteY1" fmla="*/ 161131 h 239712"/>
                  <a:gd name="connsiteX2" fmla="*/ 302477 w 305652"/>
                  <a:gd name="connsiteY2" fmla="*/ 239712 h 239712"/>
                  <a:gd name="connsiteX3" fmla="*/ 305652 w 305652"/>
                  <a:gd name="connsiteY3" fmla="*/ 0 h 239712"/>
                  <a:gd name="connsiteX0" fmla="*/ 305652 w 305652"/>
                  <a:gd name="connsiteY0" fmla="*/ 0 h 239712"/>
                  <a:gd name="connsiteX1" fmla="*/ 852 w 305652"/>
                  <a:gd name="connsiteY1" fmla="*/ 161131 h 239712"/>
                  <a:gd name="connsiteX2" fmla="*/ 302477 w 305652"/>
                  <a:gd name="connsiteY2" fmla="*/ 239712 h 239712"/>
                  <a:gd name="connsiteX3" fmla="*/ 305652 w 305652"/>
                  <a:gd name="connsiteY3" fmla="*/ 0 h 239712"/>
                  <a:gd name="connsiteX0" fmla="*/ 305627 w 309720"/>
                  <a:gd name="connsiteY0" fmla="*/ 0 h 237331"/>
                  <a:gd name="connsiteX1" fmla="*/ 827 w 309720"/>
                  <a:gd name="connsiteY1" fmla="*/ 161131 h 237331"/>
                  <a:gd name="connsiteX2" fmla="*/ 309596 w 309720"/>
                  <a:gd name="connsiteY2" fmla="*/ 237331 h 237331"/>
                  <a:gd name="connsiteX3" fmla="*/ 305627 w 309720"/>
                  <a:gd name="connsiteY3" fmla="*/ 0 h 237331"/>
                  <a:gd name="connsiteX0" fmla="*/ 305643 w 305643"/>
                  <a:gd name="connsiteY0" fmla="*/ 0 h 237331"/>
                  <a:gd name="connsiteX1" fmla="*/ 843 w 305643"/>
                  <a:gd name="connsiteY1" fmla="*/ 161131 h 237331"/>
                  <a:gd name="connsiteX2" fmla="*/ 304849 w 305643"/>
                  <a:gd name="connsiteY2" fmla="*/ 237331 h 237331"/>
                  <a:gd name="connsiteX3" fmla="*/ 305643 w 305643"/>
                  <a:gd name="connsiteY3" fmla="*/ 0 h 237331"/>
                  <a:gd name="connsiteX0" fmla="*/ 305805 w 305805"/>
                  <a:gd name="connsiteY0" fmla="*/ 0 h 237713"/>
                  <a:gd name="connsiteX1" fmla="*/ 1005 w 305805"/>
                  <a:gd name="connsiteY1" fmla="*/ 161131 h 237713"/>
                  <a:gd name="connsiteX2" fmla="*/ 305011 w 305805"/>
                  <a:gd name="connsiteY2" fmla="*/ 237331 h 237713"/>
                  <a:gd name="connsiteX3" fmla="*/ 305805 w 305805"/>
                  <a:gd name="connsiteY3" fmla="*/ 0 h 237713"/>
                  <a:gd name="connsiteX0" fmla="*/ 306764 w 306764"/>
                  <a:gd name="connsiteY0" fmla="*/ 0 h 237734"/>
                  <a:gd name="connsiteX1" fmla="*/ 1964 w 306764"/>
                  <a:gd name="connsiteY1" fmla="*/ 161131 h 237734"/>
                  <a:gd name="connsiteX2" fmla="*/ 305970 w 306764"/>
                  <a:gd name="connsiteY2" fmla="*/ 237331 h 237734"/>
                  <a:gd name="connsiteX3" fmla="*/ 306764 w 306764"/>
                  <a:gd name="connsiteY3" fmla="*/ 0 h 23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764" h="237734">
                    <a:moveTo>
                      <a:pt x="306764" y="0"/>
                    </a:moveTo>
                    <a:cubicBezTo>
                      <a:pt x="258346" y="6879"/>
                      <a:pt x="21808" y="82815"/>
                      <a:pt x="1964" y="161131"/>
                    </a:cubicBezTo>
                    <a:cubicBezTo>
                      <a:pt x="-21319" y="203994"/>
                      <a:pt x="167328" y="242094"/>
                      <a:pt x="305970" y="237331"/>
                    </a:cubicBezTo>
                    <a:cubicBezTo>
                      <a:pt x="307028" y="157427"/>
                      <a:pt x="305706" y="79904"/>
                      <a:pt x="30676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2"/>
                  </a:gs>
                </a:gsLst>
                <a:lin ang="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1859280" y="1919952"/>
                <a:ext cx="3657531" cy="2012603"/>
              </a:xfrm>
              <a:custGeom>
                <a:avLst/>
                <a:gdLst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57600" h="2012315">
                    <a:moveTo>
                      <a:pt x="0" y="0"/>
                    </a:moveTo>
                    <a:cubicBezTo>
                      <a:pt x="21590" y="66675"/>
                      <a:pt x="205105" y="76200"/>
                      <a:pt x="312420" y="76200"/>
                    </a:cubicBezTo>
                    <a:lnTo>
                      <a:pt x="3078480" y="60960"/>
                    </a:lnTo>
                    <a:lnTo>
                      <a:pt x="3657600" y="990600"/>
                    </a:lnTo>
                    <a:lnTo>
                      <a:pt x="3108960" y="1988820"/>
                    </a:lnTo>
                    <a:lnTo>
                      <a:pt x="198120" y="2012315"/>
                    </a:lnTo>
                    <a:cubicBezTo>
                      <a:pt x="135255" y="2004060"/>
                      <a:pt x="5715" y="2011680"/>
                      <a:pt x="0" y="19431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7000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grpSp>
        <p:nvGrpSpPr>
          <p:cNvPr id="9221" name="Group 79"/>
          <p:cNvGrpSpPr>
            <a:grpSpLocks/>
          </p:cNvGrpSpPr>
          <p:nvPr/>
        </p:nvGrpSpPr>
        <p:grpSpPr bwMode="auto">
          <a:xfrm>
            <a:off x="1868488" y="3959225"/>
            <a:ext cx="4816475" cy="2078038"/>
            <a:chOff x="1868805" y="1760538"/>
            <a:chExt cx="5034914" cy="2172017"/>
          </a:xfrm>
        </p:grpSpPr>
        <p:sp>
          <p:nvSpPr>
            <p:cNvPr id="81" name="Oval 80"/>
            <p:cNvSpPr/>
            <p:nvPr/>
          </p:nvSpPr>
          <p:spPr>
            <a:xfrm>
              <a:off x="5169544" y="2104012"/>
              <a:ext cx="1734175" cy="1733962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5337154" y="2271601"/>
              <a:ext cx="1398955" cy="1398786"/>
            </a:xfrm>
            <a:prstGeom prst="ellipse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9228" name="Group 82"/>
            <p:cNvGrpSpPr>
              <a:grpSpLocks/>
            </p:cNvGrpSpPr>
            <p:nvPr/>
          </p:nvGrpSpPr>
          <p:grpSpPr bwMode="auto">
            <a:xfrm>
              <a:off x="1868805" y="1760538"/>
              <a:ext cx="3657600" cy="2172017"/>
              <a:chOff x="1859280" y="1760538"/>
              <a:chExt cx="3657600" cy="2172017"/>
            </a:xfrm>
          </p:grpSpPr>
          <p:sp>
            <p:nvSpPr>
              <p:cNvPr id="84" name="Freeform 83"/>
              <p:cNvSpPr/>
              <p:nvPr/>
            </p:nvSpPr>
            <p:spPr>
              <a:xfrm>
                <a:off x="1859280" y="1760538"/>
                <a:ext cx="311985" cy="237280"/>
              </a:xfrm>
              <a:custGeom>
                <a:avLst/>
                <a:gdLst>
                  <a:gd name="connsiteX0" fmla="*/ 304800 w 311150"/>
                  <a:gd name="connsiteY0" fmla="*/ 0 h 234950"/>
                  <a:gd name="connsiteX1" fmla="*/ 0 w 311150"/>
                  <a:gd name="connsiteY1" fmla="*/ 149225 h 234950"/>
                  <a:gd name="connsiteX2" fmla="*/ 311150 w 311150"/>
                  <a:gd name="connsiteY2" fmla="*/ 234950 h 234950"/>
                  <a:gd name="connsiteX3" fmla="*/ 304800 w 311150"/>
                  <a:gd name="connsiteY3" fmla="*/ 0 h 234950"/>
                  <a:gd name="connsiteX0" fmla="*/ 295275 w 301625"/>
                  <a:gd name="connsiteY0" fmla="*/ 0 h 234950"/>
                  <a:gd name="connsiteX1" fmla="*/ 0 w 301625"/>
                  <a:gd name="connsiteY1" fmla="*/ 156369 h 234950"/>
                  <a:gd name="connsiteX2" fmla="*/ 301625 w 301625"/>
                  <a:gd name="connsiteY2" fmla="*/ 234950 h 234950"/>
                  <a:gd name="connsiteX3" fmla="*/ 295275 w 301625"/>
                  <a:gd name="connsiteY3" fmla="*/ 0 h 234950"/>
                  <a:gd name="connsiteX0" fmla="*/ 296127 w 302477"/>
                  <a:gd name="connsiteY0" fmla="*/ 0 h 234950"/>
                  <a:gd name="connsiteX1" fmla="*/ 852 w 302477"/>
                  <a:gd name="connsiteY1" fmla="*/ 156369 h 234950"/>
                  <a:gd name="connsiteX2" fmla="*/ 302477 w 302477"/>
                  <a:gd name="connsiteY2" fmla="*/ 234950 h 234950"/>
                  <a:gd name="connsiteX3" fmla="*/ 296127 w 302477"/>
                  <a:gd name="connsiteY3" fmla="*/ 0 h 234950"/>
                  <a:gd name="connsiteX0" fmla="*/ 296127 w 302477"/>
                  <a:gd name="connsiteY0" fmla="*/ 0 h 234950"/>
                  <a:gd name="connsiteX1" fmla="*/ 852 w 302477"/>
                  <a:gd name="connsiteY1" fmla="*/ 156369 h 234950"/>
                  <a:gd name="connsiteX2" fmla="*/ 302477 w 302477"/>
                  <a:gd name="connsiteY2" fmla="*/ 234950 h 234950"/>
                  <a:gd name="connsiteX3" fmla="*/ 296127 w 302477"/>
                  <a:gd name="connsiteY3" fmla="*/ 0 h 234950"/>
                  <a:gd name="connsiteX0" fmla="*/ 305652 w 305652"/>
                  <a:gd name="connsiteY0" fmla="*/ 0 h 239712"/>
                  <a:gd name="connsiteX1" fmla="*/ 852 w 305652"/>
                  <a:gd name="connsiteY1" fmla="*/ 161131 h 239712"/>
                  <a:gd name="connsiteX2" fmla="*/ 302477 w 305652"/>
                  <a:gd name="connsiteY2" fmla="*/ 239712 h 239712"/>
                  <a:gd name="connsiteX3" fmla="*/ 305652 w 305652"/>
                  <a:gd name="connsiteY3" fmla="*/ 0 h 239712"/>
                  <a:gd name="connsiteX0" fmla="*/ 305652 w 305652"/>
                  <a:gd name="connsiteY0" fmla="*/ 0 h 239712"/>
                  <a:gd name="connsiteX1" fmla="*/ 852 w 305652"/>
                  <a:gd name="connsiteY1" fmla="*/ 161131 h 239712"/>
                  <a:gd name="connsiteX2" fmla="*/ 302477 w 305652"/>
                  <a:gd name="connsiteY2" fmla="*/ 239712 h 239712"/>
                  <a:gd name="connsiteX3" fmla="*/ 305652 w 305652"/>
                  <a:gd name="connsiteY3" fmla="*/ 0 h 239712"/>
                  <a:gd name="connsiteX0" fmla="*/ 305627 w 309720"/>
                  <a:gd name="connsiteY0" fmla="*/ 0 h 237331"/>
                  <a:gd name="connsiteX1" fmla="*/ 827 w 309720"/>
                  <a:gd name="connsiteY1" fmla="*/ 161131 h 237331"/>
                  <a:gd name="connsiteX2" fmla="*/ 309596 w 309720"/>
                  <a:gd name="connsiteY2" fmla="*/ 237331 h 237331"/>
                  <a:gd name="connsiteX3" fmla="*/ 305627 w 309720"/>
                  <a:gd name="connsiteY3" fmla="*/ 0 h 237331"/>
                  <a:gd name="connsiteX0" fmla="*/ 305643 w 305643"/>
                  <a:gd name="connsiteY0" fmla="*/ 0 h 237331"/>
                  <a:gd name="connsiteX1" fmla="*/ 843 w 305643"/>
                  <a:gd name="connsiteY1" fmla="*/ 161131 h 237331"/>
                  <a:gd name="connsiteX2" fmla="*/ 304849 w 305643"/>
                  <a:gd name="connsiteY2" fmla="*/ 237331 h 237331"/>
                  <a:gd name="connsiteX3" fmla="*/ 305643 w 305643"/>
                  <a:gd name="connsiteY3" fmla="*/ 0 h 237331"/>
                  <a:gd name="connsiteX0" fmla="*/ 305805 w 305805"/>
                  <a:gd name="connsiteY0" fmla="*/ 0 h 237713"/>
                  <a:gd name="connsiteX1" fmla="*/ 1005 w 305805"/>
                  <a:gd name="connsiteY1" fmla="*/ 161131 h 237713"/>
                  <a:gd name="connsiteX2" fmla="*/ 305011 w 305805"/>
                  <a:gd name="connsiteY2" fmla="*/ 237331 h 237713"/>
                  <a:gd name="connsiteX3" fmla="*/ 305805 w 305805"/>
                  <a:gd name="connsiteY3" fmla="*/ 0 h 237713"/>
                  <a:gd name="connsiteX0" fmla="*/ 306764 w 306764"/>
                  <a:gd name="connsiteY0" fmla="*/ 0 h 237734"/>
                  <a:gd name="connsiteX1" fmla="*/ 1964 w 306764"/>
                  <a:gd name="connsiteY1" fmla="*/ 161131 h 237734"/>
                  <a:gd name="connsiteX2" fmla="*/ 305970 w 306764"/>
                  <a:gd name="connsiteY2" fmla="*/ 237331 h 237734"/>
                  <a:gd name="connsiteX3" fmla="*/ 306764 w 306764"/>
                  <a:gd name="connsiteY3" fmla="*/ 0 h 23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764" h="237734">
                    <a:moveTo>
                      <a:pt x="306764" y="0"/>
                    </a:moveTo>
                    <a:cubicBezTo>
                      <a:pt x="258346" y="6879"/>
                      <a:pt x="21808" y="82815"/>
                      <a:pt x="1964" y="161131"/>
                    </a:cubicBezTo>
                    <a:cubicBezTo>
                      <a:pt x="-21319" y="203994"/>
                      <a:pt x="167328" y="242094"/>
                      <a:pt x="305970" y="237331"/>
                    </a:cubicBezTo>
                    <a:cubicBezTo>
                      <a:pt x="307028" y="157427"/>
                      <a:pt x="305706" y="79904"/>
                      <a:pt x="30676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1859280" y="1919830"/>
                <a:ext cx="3657531" cy="2012725"/>
              </a:xfrm>
              <a:custGeom>
                <a:avLst/>
                <a:gdLst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57600" h="2012315">
                    <a:moveTo>
                      <a:pt x="0" y="0"/>
                    </a:moveTo>
                    <a:cubicBezTo>
                      <a:pt x="21590" y="66675"/>
                      <a:pt x="205105" y="76200"/>
                      <a:pt x="312420" y="76200"/>
                    </a:cubicBezTo>
                    <a:lnTo>
                      <a:pt x="3078480" y="60960"/>
                    </a:lnTo>
                    <a:lnTo>
                      <a:pt x="3657600" y="990600"/>
                    </a:lnTo>
                    <a:lnTo>
                      <a:pt x="3108960" y="1988820"/>
                    </a:lnTo>
                    <a:lnTo>
                      <a:pt x="198120" y="2012315"/>
                    </a:lnTo>
                    <a:cubicBezTo>
                      <a:pt x="135255" y="2004060"/>
                      <a:pt x="5715" y="2011680"/>
                      <a:pt x="0" y="19431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0"/>
                    </a:schemeClr>
                  </a:gs>
                  <a:gs pos="70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9222" name="Rectangle 32"/>
          <p:cNvSpPr>
            <a:spLocks noChangeArrowheads="1"/>
          </p:cNvSpPr>
          <p:nvPr/>
        </p:nvSpPr>
        <p:spPr bwMode="auto">
          <a:xfrm>
            <a:off x="2109788" y="2017713"/>
            <a:ext cx="27924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>
                <a:solidFill>
                  <a:schemeClr val="bg1"/>
                </a:solidFill>
                <a:latin typeface="Arial" charset="0"/>
              </a:rPr>
              <a:t>Thay thế bằng văn bản của bạn.</a:t>
            </a:r>
            <a:br>
              <a:rPr lang="en-US" sz="1600">
                <a:solidFill>
                  <a:schemeClr val="bg1"/>
                </a:solidFill>
                <a:latin typeface="Arial" charset="0"/>
              </a:rPr>
            </a:br>
            <a:endParaRPr lang="en-US" sz="1600">
              <a:solidFill>
                <a:schemeClr val="bg1"/>
              </a:solidFill>
              <a:latin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>
                <a:solidFill>
                  <a:schemeClr val="bg1"/>
                </a:solidFill>
                <a:latin typeface="Arial" charset="0"/>
              </a:rPr>
              <a:t>Thay thế bằng văn bản của bạn.</a:t>
            </a:r>
            <a:endParaRPr lang="en-US" sz="1600"/>
          </a:p>
        </p:txBody>
      </p:sp>
      <p:sp>
        <p:nvSpPr>
          <p:cNvPr id="9223" name="Rectangle 32"/>
          <p:cNvSpPr>
            <a:spLocks noChangeArrowheads="1"/>
          </p:cNvSpPr>
          <p:nvPr/>
        </p:nvSpPr>
        <p:spPr bwMode="auto">
          <a:xfrm>
            <a:off x="2109788" y="4456113"/>
            <a:ext cx="2792412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>
                <a:solidFill>
                  <a:schemeClr val="bg1"/>
                </a:solidFill>
                <a:latin typeface="Arial" charset="0"/>
              </a:rPr>
              <a:t>Thay thế bằng văn bản của bạn.</a:t>
            </a:r>
            <a:br>
              <a:rPr lang="en-US" sz="1600">
                <a:solidFill>
                  <a:schemeClr val="bg1"/>
                </a:solidFill>
                <a:latin typeface="Arial" charset="0"/>
              </a:rPr>
            </a:br>
            <a:endParaRPr lang="en-US" sz="1600">
              <a:solidFill>
                <a:schemeClr val="bg1"/>
              </a:solidFill>
              <a:latin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>
                <a:solidFill>
                  <a:schemeClr val="bg1"/>
                </a:solidFill>
                <a:latin typeface="Arial" charset="0"/>
              </a:rPr>
              <a:t>Thay thế bằng văn bản của bạn.</a:t>
            </a:r>
            <a:endParaRPr lang="en-US" sz="1600"/>
          </a:p>
        </p:txBody>
      </p:sp>
      <p:sp>
        <p:nvSpPr>
          <p:cNvPr id="3" name="TextBox 2"/>
          <p:cNvSpPr txBox="1"/>
          <p:nvPr/>
        </p:nvSpPr>
        <p:spPr>
          <a:xfrm>
            <a:off x="5313363" y="2306638"/>
            <a:ext cx="1112837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Ý 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chính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313363" y="4659313"/>
            <a:ext cx="111283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Ý 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chính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7913" y="304800"/>
            <a:ext cx="1804987" cy="58420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/>
            <a:r>
              <a:rPr lang="en-US" sz="3200" b="1">
                <a:solidFill>
                  <a:srgbClr val="EFF1F7"/>
                </a:solidFill>
                <a:latin typeface="Arial" charset="0"/>
              </a:rPr>
              <a:t>TIÊU ĐỀ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87363" y="1751013"/>
            <a:ext cx="2263775" cy="3721100"/>
          </a:xfrm>
          <a:prstGeom prst="roundRect">
            <a:avLst>
              <a:gd name="adj" fmla="val 4329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3441700" y="1751013"/>
            <a:ext cx="2265363" cy="3721100"/>
          </a:xfrm>
          <a:prstGeom prst="roundRect">
            <a:avLst>
              <a:gd name="adj" fmla="val 4329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6351588" y="1751013"/>
            <a:ext cx="2265362" cy="3721100"/>
          </a:xfrm>
          <a:prstGeom prst="roundRect">
            <a:avLst>
              <a:gd name="adj" fmla="val 4329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46" name="Group 28"/>
          <p:cNvGrpSpPr>
            <a:grpSpLocks/>
          </p:cNvGrpSpPr>
          <p:nvPr/>
        </p:nvGrpSpPr>
        <p:grpSpPr bwMode="auto">
          <a:xfrm>
            <a:off x="307975" y="1893888"/>
            <a:ext cx="1295400" cy="762000"/>
            <a:chOff x="1719263" y="1719263"/>
            <a:chExt cx="1295399" cy="1023937"/>
          </a:xfrm>
        </p:grpSpPr>
        <p:sp>
          <p:nvSpPr>
            <p:cNvPr id="30" name="Right Arrow 29"/>
            <p:cNvSpPr/>
            <p:nvPr/>
          </p:nvSpPr>
          <p:spPr>
            <a:xfrm>
              <a:off x="1719263" y="1719263"/>
              <a:ext cx="1295399" cy="1023937"/>
            </a:xfrm>
            <a:prstGeom prst="rightArrow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1719263" y="1866453"/>
              <a:ext cx="179388" cy="119459"/>
            </a:xfrm>
            <a:custGeom>
              <a:avLst/>
              <a:gdLst>
                <a:gd name="connsiteX0" fmla="*/ 0 w 190500"/>
                <a:gd name="connsiteY0" fmla="*/ 119063 h 119063"/>
                <a:gd name="connsiteX1" fmla="*/ 190500 w 190500"/>
                <a:gd name="connsiteY1" fmla="*/ 0 h 119063"/>
                <a:gd name="connsiteX2" fmla="*/ 190500 w 190500"/>
                <a:gd name="connsiteY2" fmla="*/ 119063 h 119063"/>
                <a:gd name="connsiteX3" fmla="*/ 0 w 190500"/>
                <a:gd name="connsiteY3" fmla="*/ 119063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594" h="119063">
                  <a:moveTo>
                    <a:pt x="0" y="116682"/>
                  </a:moveTo>
                  <a:cubicBezTo>
                    <a:pt x="28575" y="32544"/>
                    <a:pt x="126206" y="5557"/>
                    <a:pt x="178594" y="0"/>
                  </a:cubicBezTo>
                  <a:lnTo>
                    <a:pt x="178594" y="119063"/>
                  </a:lnTo>
                  <a:lnTo>
                    <a:pt x="0" y="1166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47" name="Group 31"/>
          <p:cNvGrpSpPr>
            <a:grpSpLocks/>
          </p:cNvGrpSpPr>
          <p:nvPr/>
        </p:nvGrpSpPr>
        <p:grpSpPr bwMode="auto">
          <a:xfrm>
            <a:off x="2230438" y="1995488"/>
            <a:ext cx="649287" cy="490537"/>
            <a:chOff x="3641720" y="1857374"/>
            <a:chExt cx="649287" cy="657226"/>
          </a:xfrm>
        </p:grpSpPr>
        <p:sp>
          <p:nvSpPr>
            <p:cNvPr id="33" name="Rectangle 32"/>
            <p:cNvSpPr/>
            <p:nvPr/>
          </p:nvSpPr>
          <p:spPr>
            <a:xfrm>
              <a:off x="3641720" y="1967975"/>
              <a:ext cx="649287" cy="5466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 flipH="1">
              <a:off x="4162420" y="1857374"/>
              <a:ext cx="128587" cy="112728"/>
            </a:xfrm>
            <a:custGeom>
              <a:avLst/>
              <a:gdLst>
                <a:gd name="connsiteX0" fmla="*/ 0 w 190500"/>
                <a:gd name="connsiteY0" fmla="*/ 119063 h 119063"/>
                <a:gd name="connsiteX1" fmla="*/ 190500 w 190500"/>
                <a:gd name="connsiteY1" fmla="*/ 0 h 119063"/>
                <a:gd name="connsiteX2" fmla="*/ 190500 w 190500"/>
                <a:gd name="connsiteY2" fmla="*/ 119063 h 119063"/>
                <a:gd name="connsiteX3" fmla="*/ 0 w 190500"/>
                <a:gd name="connsiteY3" fmla="*/ 119063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88517"/>
                <a:gd name="connsiteY0" fmla="*/ 121859 h 121859"/>
                <a:gd name="connsiteX1" fmla="*/ 188517 w 188517"/>
                <a:gd name="connsiteY1" fmla="*/ 0 h 121859"/>
                <a:gd name="connsiteX2" fmla="*/ 188517 w 188517"/>
                <a:gd name="connsiteY2" fmla="*/ 119063 h 121859"/>
                <a:gd name="connsiteX3" fmla="*/ 0 w 188517"/>
                <a:gd name="connsiteY3" fmla="*/ 121859 h 12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517" h="121859">
                  <a:moveTo>
                    <a:pt x="0" y="121859"/>
                  </a:moveTo>
                  <a:cubicBezTo>
                    <a:pt x="28575" y="37721"/>
                    <a:pt x="136129" y="5557"/>
                    <a:pt x="188517" y="0"/>
                  </a:cubicBezTo>
                  <a:lnTo>
                    <a:pt x="188517" y="119063"/>
                  </a:lnTo>
                  <a:lnTo>
                    <a:pt x="0" y="12185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48" name="Group 49"/>
          <p:cNvGrpSpPr>
            <a:grpSpLocks/>
          </p:cNvGrpSpPr>
          <p:nvPr/>
        </p:nvGrpSpPr>
        <p:grpSpPr bwMode="auto">
          <a:xfrm>
            <a:off x="3263900" y="1893888"/>
            <a:ext cx="1295400" cy="762000"/>
            <a:chOff x="1719263" y="1719263"/>
            <a:chExt cx="1295399" cy="1023937"/>
          </a:xfrm>
        </p:grpSpPr>
        <p:sp>
          <p:nvSpPr>
            <p:cNvPr id="51" name="Right Arrow 50"/>
            <p:cNvSpPr/>
            <p:nvPr/>
          </p:nvSpPr>
          <p:spPr>
            <a:xfrm>
              <a:off x="1719263" y="1719263"/>
              <a:ext cx="1295399" cy="1023937"/>
            </a:xfrm>
            <a:prstGeom prst="rightArrow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1719263" y="1866453"/>
              <a:ext cx="179388" cy="119459"/>
            </a:xfrm>
            <a:custGeom>
              <a:avLst/>
              <a:gdLst>
                <a:gd name="connsiteX0" fmla="*/ 0 w 190500"/>
                <a:gd name="connsiteY0" fmla="*/ 119063 h 119063"/>
                <a:gd name="connsiteX1" fmla="*/ 190500 w 190500"/>
                <a:gd name="connsiteY1" fmla="*/ 0 h 119063"/>
                <a:gd name="connsiteX2" fmla="*/ 190500 w 190500"/>
                <a:gd name="connsiteY2" fmla="*/ 119063 h 119063"/>
                <a:gd name="connsiteX3" fmla="*/ 0 w 190500"/>
                <a:gd name="connsiteY3" fmla="*/ 119063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594" h="119063">
                  <a:moveTo>
                    <a:pt x="0" y="116682"/>
                  </a:moveTo>
                  <a:cubicBezTo>
                    <a:pt x="28575" y="32544"/>
                    <a:pt x="126206" y="5557"/>
                    <a:pt x="178594" y="0"/>
                  </a:cubicBezTo>
                  <a:lnTo>
                    <a:pt x="178594" y="119063"/>
                  </a:lnTo>
                  <a:lnTo>
                    <a:pt x="0" y="1166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49" name="Group 52"/>
          <p:cNvGrpSpPr>
            <a:grpSpLocks/>
          </p:cNvGrpSpPr>
          <p:nvPr/>
        </p:nvGrpSpPr>
        <p:grpSpPr bwMode="auto">
          <a:xfrm>
            <a:off x="5184775" y="1995488"/>
            <a:ext cx="649288" cy="490537"/>
            <a:chOff x="3641720" y="1857374"/>
            <a:chExt cx="649287" cy="657226"/>
          </a:xfrm>
        </p:grpSpPr>
        <p:sp>
          <p:nvSpPr>
            <p:cNvPr id="54" name="Rectangle 53"/>
            <p:cNvSpPr/>
            <p:nvPr/>
          </p:nvSpPr>
          <p:spPr>
            <a:xfrm>
              <a:off x="3641720" y="1967975"/>
              <a:ext cx="649287" cy="5466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flipH="1">
              <a:off x="4162419" y="1857374"/>
              <a:ext cx="128588" cy="112728"/>
            </a:xfrm>
            <a:custGeom>
              <a:avLst/>
              <a:gdLst>
                <a:gd name="connsiteX0" fmla="*/ 0 w 190500"/>
                <a:gd name="connsiteY0" fmla="*/ 119063 h 119063"/>
                <a:gd name="connsiteX1" fmla="*/ 190500 w 190500"/>
                <a:gd name="connsiteY1" fmla="*/ 0 h 119063"/>
                <a:gd name="connsiteX2" fmla="*/ 190500 w 190500"/>
                <a:gd name="connsiteY2" fmla="*/ 119063 h 119063"/>
                <a:gd name="connsiteX3" fmla="*/ 0 w 190500"/>
                <a:gd name="connsiteY3" fmla="*/ 119063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88517"/>
                <a:gd name="connsiteY0" fmla="*/ 121859 h 121859"/>
                <a:gd name="connsiteX1" fmla="*/ 188517 w 188517"/>
                <a:gd name="connsiteY1" fmla="*/ 0 h 121859"/>
                <a:gd name="connsiteX2" fmla="*/ 188517 w 188517"/>
                <a:gd name="connsiteY2" fmla="*/ 119063 h 121859"/>
                <a:gd name="connsiteX3" fmla="*/ 0 w 188517"/>
                <a:gd name="connsiteY3" fmla="*/ 121859 h 12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517" h="121859">
                  <a:moveTo>
                    <a:pt x="0" y="121859"/>
                  </a:moveTo>
                  <a:cubicBezTo>
                    <a:pt x="28575" y="37721"/>
                    <a:pt x="136129" y="5557"/>
                    <a:pt x="188517" y="0"/>
                  </a:cubicBezTo>
                  <a:lnTo>
                    <a:pt x="188517" y="119063"/>
                  </a:lnTo>
                  <a:lnTo>
                    <a:pt x="0" y="121859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50" name="Group 56"/>
          <p:cNvGrpSpPr>
            <a:grpSpLocks/>
          </p:cNvGrpSpPr>
          <p:nvPr/>
        </p:nvGrpSpPr>
        <p:grpSpPr bwMode="auto">
          <a:xfrm>
            <a:off x="6173788" y="1893888"/>
            <a:ext cx="1295400" cy="762000"/>
            <a:chOff x="1719263" y="1719263"/>
            <a:chExt cx="1295399" cy="1023937"/>
          </a:xfrm>
        </p:grpSpPr>
        <p:sp>
          <p:nvSpPr>
            <p:cNvPr id="58" name="Right Arrow 57"/>
            <p:cNvSpPr/>
            <p:nvPr/>
          </p:nvSpPr>
          <p:spPr>
            <a:xfrm>
              <a:off x="1719263" y="1719263"/>
              <a:ext cx="1295399" cy="1023937"/>
            </a:xfrm>
            <a:prstGeom prst="rightArrow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1719263" y="1866453"/>
              <a:ext cx="179387" cy="119459"/>
            </a:xfrm>
            <a:custGeom>
              <a:avLst/>
              <a:gdLst>
                <a:gd name="connsiteX0" fmla="*/ 0 w 190500"/>
                <a:gd name="connsiteY0" fmla="*/ 119063 h 119063"/>
                <a:gd name="connsiteX1" fmla="*/ 190500 w 190500"/>
                <a:gd name="connsiteY1" fmla="*/ 0 h 119063"/>
                <a:gd name="connsiteX2" fmla="*/ 190500 w 190500"/>
                <a:gd name="connsiteY2" fmla="*/ 119063 h 119063"/>
                <a:gd name="connsiteX3" fmla="*/ 0 w 190500"/>
                <a:gd name="connsiteY3" fmla="*/ 119063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594" h="119063">
                  <a:moveTo>
                    <a:pt x="0" y="116682"/>
                  </a:moveTo>
                  <a:cubicBezTo>
                    <a:pt x="28575" y="32544"/>
                    <a:pt x="126206" y="5557"/>
                    <a:pt x="178594" y="0"/>
                  </a:cubicBezTo>
                  <a:lnTo>
                    <a:pt x="178594" y="119063"/>
                  </a:lnTo>
                  <a:lnTo>
                    <a:pt x="0" y="116682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0251" name="Group 59"/>
          <p:cNvGrpSpPr>
            <a:grpSpLocks/>
          </p:cNvGrpSpPr>
          <p:nvPr/>
        </p:nvGrpSpPr>
        <p:grpSpPr bwMode="auto">
          <a:xfrm>
            <a:off x="8094663" y="1995488"/>
            <a:ext cx="649287" cy="490537"/>
            <a:chOff x="3641720" y="1857374"/>
            <a:chExt cx="649287" cy="657226"/>
          </a:xfrm>
        </p:grpSpPr>
        <p:sp>
          <p:nvSpPr>
            <p:cNvPr id="61" name="Rectangle 60"/>
            <p:cNvSpPr/>
            <p:nvPr/>
          </p:nvSpPr>
          <p:spPr>
            <a:xfrm>
              <a:off x="3641720" y="1967975"/>
              <a:ext cx="649287" cy="5466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" name="Freeform 61"/>
            <p:cNvSpPr/>
            <p:nvPr/>
          </p:nvSpPr>
          <p:spPr>
            <a:xfrm flipH="1">
              <a:off x="4162420" y="1857374"/>
              <a:ext cx="128587" cy="112728"/>
            </a:xfrm>
            <a:custGeom>
              <a:avLst/>
              <a:gdLst>
                <a:gd name="connsiteX0" fmla="*/ 0 w 190500"/>
                <a:gd name="connsiteY0" fmla="*/ 119063 h 119063"/>
                <a:gd name="connsiteX1" fmla="*/ 190500 w 190500"/>
                <a:gd name="connsiteY1" fmla="*/ 0 h 119063"/>
                <a:gd name="connsiteX2" fmla="*/ 190500 w 190500"/>
                <a:gd name="connsiteY2" fmla="*/ 119063 h 119063"/>
                <a:gd name="connsiteX3" fmla="*/ 0 w 190500"/>
                <a:gd name="connsiteY3" fmla="*/ 119063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78594"/>
                <a:gd name="connsiteY0" fmla="*/ 116682 h 119063"/>
                <a:gd name="connsiteX1" fmla="*/ 178594 w 178594"/>
                <a:gd name="connsiteY1" fmla="*/ 0 h 119063"/>
                <a:gd name="connsiteX2" fmla="*/ 178594 w 178594"/>
                <a:gd name="connsiteY2" fmla="*/ 119063 h 119063"/>
                <a:gd name="connsiteX3" fmla="*/ 0 w 178594"/>
                <a:gd name="connsiteY3" fmla="*/ 116682 h 119063"/>
                <a:gd name="connsiteX0" fmla="*/ 0 w 188517"/>
                <a:gd name="connsiteY0" fmla="*/ 121859 h 121859"/>
                <a:gd name="connsiteX1" fmla="*/ 188517 w 188517"/>
                <a:gd name="connsiteY1" fmla="*/ 0 h 121859"/>
                <a:gd name="connsiteX2" fmla="*/ 188517 w 188517"/>
                <a:gd name="connsiteY2" fmla="*/ 119063 h 121859"/>
                <a:gd name="connsiteX3" fmla="*/ 0 w 188517"/>
                <a:gd name="connsiteY3" fmla="*/ 121859 h 121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8517" h="121859">
                  <a:moveTo>
                    <a:pt x="0" y="121859"/>
                  </a:moveTo>
                  <a:cubicBezTo>
                    <a:pt x="28575" y="37721"/>
                    <a:pt x="136129" y="5557"/>
                    <a:pt x="188517" y="0"/>
                  </a:cubicBezTo>
                  <a:lnTo>
                    <a:pt x="188517" y="119063"/>
                  </a:lnTo>
                  <a:lnTo>
                    <a:pt x="0" y="12185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0252" name="TextBox 62"/>
          <p:cNvSpPr txBox="1">
            <a:spLocks noChangeArrowheads="1"/>
          </p:cNvSpPr>
          <p:nvPr/>
        </p:nvSpPr>
        <p:spPr bwMode="auto">
          <a:xfrm>
            <a:off x="4445000" y="2022475"/>
            <a:ext cx="8366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3200" b="1">
                <a:solidFill>
                  <a:schemeClr val="accent2"/>
                </a:solidFill>
                <a:latin typeface="Arial" charset="0"/>
              </a:rPr>
              <a:t>02</a:t>
            </a:r>
          </a:p>
        </p:txBody>
      </p:sp>
      <p:sp>
        <p:nvSpPr>
          <p:cNvPr id="10253" name="TextBox 63"/>
          <p:cNvSpPr txBox="1">
            <a:spLocks noChangeArrowheads="1"/>
          </p:cNvSpPr>
          <p:nvPr/>
        </p:nvSpPr>
        <p:spPr bwMode="auto">
          <a:xfrm>
            <a:off x="1498600" y="2022475"/>
            <a:ext cx="8366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3200" b="1">
                <a:solidFill>
                  <a:schemeClr val="accent1"/>
                </a:solidFill>
                <a:latin typeface="Arial" charset="0"/>
              </a:rPr>
              <a:t>01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362825" y="2022475"/>
            <a:ext cx="836613" cy="49212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0255" name="Rectangle 65"/>
          <p:cNvSpPr>
            <a:spLocks noChangeArrowheads="1"/>
          </p:cNvSpPr>
          <p:nvPr/>
        </p:nvSpPr>
        <p:spPr bwMode="auto">
          <a:xfrm>
            <a:off x="649288" y="3003977"/>
            <a:ext cx="19970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vi-VN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cung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cấp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thiết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kế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hàng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đầu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về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PowerPoint.</a:t>
            </a:r>
          </a:p>
        </p:txBody>
      </p:sp>
      <p:sp>
        <p:nvSpPr>
          <p:cNvPr id="10256" name="Rectangle 68"/>
          <p:cNvSpPr>
            <a:spLocks noChangeArrowheads="1"/>
          </p:cNvSpPr>
          <p:nvPr/>
        </p:nvSpPr>
        <p:spPr bwMode="auto">
          <a:xfrm>
            <a:off x="881063" y="4143375"/>
            <a:ext cx="16970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</p:txBody>
      </p:sp>
      <p:sp>
        <p:nvSpPr>
          <p:cNvPr id="10257" name="Rectangle 69"/>
          <p:cNvSpPr>
            <a:spLocks noChangeArrowheads="1"/>
          </p:cNvSpPr>
          <p:nvPr/>
        </p:nvSpPr>
        <p:spPr bwMode="auto">
          <a:xfrm>
            <a:off x="3617913" y="3003977"/>
            <a:ext cx="19970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vi-VN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cung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cấp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thiết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kế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hàng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đầu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về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PowerPoint.</a:t>
            </a:r>
          </a:p>
        </p:txBody>
      </p:sp>
      <p:sp>
        <p:nvSpPr>
          <p:cNvPr id="10258" name="Rectangle 86"/>
          <p:cNvSpPr>
            <a:spLocks noChangeArrowheads="1"/>
          </p:cNvSpPr>
          <p:nvPr/>
        </p:nvSpPr>
        <p:spPr bwMode="auto">
          <a:xfrm>
            <a:off x="6491288" y="3003977"/>
            <a:ext cx="19986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vi-VN" sz="1600" dirty="0" smtClean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cung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cấp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các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mẫu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thiết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kế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hàng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đầu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</a:t>
            </a:r>
            <a:r>
              <a:rPr lang="en-US" sz="1600" dirty="0" err="1">
                <a:solidFill>
                  <a:srgbClr val="4A4644"/>
                </a:solidFill>
                <a:latin typeface="Arial" charset="0"/>
              </a:rPr>
              <a:t>về</a:t>
            </a:r>
            <a:r>
              <a:rPr lang="en-US" sz="1600" dirty="0">
                <a:solidFill>
                  <a:srgbClr val="4A4644"/>
                </a:solidFill>
                <a:latin typeface="Arial" charset="0"/>
              </a:rPr>
              <a:t> PowerPoint.</a:t>
            </a:r>
          </a:p>
        </p:txBody>
      </p:sp>
      <p:sp>
        <p:nvSpPr>
          <p:cNvPr id="10259" name="Rectangle 87"/>
          <p:cNvSpPr>
            <a:spLocks noChangeArrowheads="1"/>
          </p:cNvSpPr>
          <p:nvPr/>
        </p:nvSpPr>
        <p:spPr bwMode="auto">
          <a:xfrm>
            <a:off x="3836988" y="4143375"/>
            <a:ext cx="16970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</p:txBody>
      </p:sp>
      <p:sp>
        <p:nvSpPr>
          <p:cNvPr id="10260" name="Rectangle 88"/>
          <p:cNvSpPr>
            <a:spLocks noChangeArrowheads="1"/>
          </p:cNvSpPr>
          <p:nvPr/>
        </p:nvSpPr>
        <p:spPr bwMode="auto">
          <a:xfrm>
            <a:off x="6775450" y="4143375"/>
            <a:ext cx="16970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i="1">
                <a:solidFill>
                  <a:srgbClr val="4A4644"/>
                </a:solidFill>
                <a:latin typeface="Arial" charset="0"/>
              </a:rPr>
              <a:t>Chú thích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78">
      <a:dk1>
        <a:srgbClr val="2D2015"/>
      </a:dk1>
      <a:lt1>
        <a:srgbClr val="FFFFFF"/>
      </a:lt1>
      <a:dk2>
        <a:srgbClr val="523E26"/>
      </a:dk2>
      <a:lt2>
        <a:srgbClr val="E9D683"/>
      </a:lt2>
      <a:accent1>
        <a:srgbClr val="E19023"/>
      </a:accent1>
      <a:accent2>
        <a:srgbClr val="7AAC54"/>
      </a:accent2>
      <a:accent3>
        <a:srgbClr val="B3AFAC"/>
      </a:accent3>
      <a:accent4>
        <a:srgbClr val="AE7C52"/>
      </a:accent4>
      <a:accent5>
        <a:srgbClr val="EEC6AC"/>
      </a:accent5>
      <a:accent6>
        <a:srgbClr val="6E9B4B"/>
      </a:accent6>
      <a:hlink>
        <a:srgbClr val="E9D683"/>
      </a:hlink>
      <a:folHlink>
        <a:srgbClr val="E9D68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537</TotalTime>
  <Words>225</Words>
  <Application>Microsoft Office PowerPoint</Application>
  <PresentationFormat>On-screen Show (4:3)</PresentationFormat>
  <Paragraphs>53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vienlaptop115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Miễn Phí Tải</cp:lastModifiedBy>
  <cp:revision>87</cp:revision>
  <dcterms:created xsi:type="dcterms:W3CDTF">2014-05-08T07:15:53Z</dcterms:created>
  <dcterms:modified xsi:type="dcterms:W3CDTF">2016-05-16T08:47:57Z</dcterms:modified>
</cp:coreProperties>
</file>