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8"/>
  </p:notesMasterIdLst>
  <p:sldIdLst>
    <p:sldId id="308" r:id="rId2"/>
    <p:sldId id="261" r:id="rId3"/>
    <p:sldId id="271" r:id="rId4"/>
    <p:sldId id="276" r:id="rId5"/>
    <p:sldId id="307" r:id="rId6"/>
    <p:sldId id="306" r:id="rId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995" userDrawn="1">
          <p15:clr>
            <a:srgbClr val="A4A3A4"/>
          </p15:clr>
        </p15:guide>
        <p15:guide id="2" pos="7101" userDrawn="1">
          <p15:clr>
            <a:srgbClr val="A4A3A4"/>
          </p15:clr>
        </p15:guide>
        <p15:guide id="4" pos="912" userDrawn="1">
          <p15:clr>
            <a:srgbClr val="A4A3A4"/>
          </p15:clr>
        </p15:guide>
        <p15:guide id="5" orient="horz" pos="120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79D95"/>
    <a:srgbClr val="FDDEB1"/>
    <a:srgbClr val="FCD192"/>
    <a:srgbClr val="D5E2B8"/>
    <a:srgbClr val="CADBA5"/>
    <a:srgbClr val="7F9B3F"/>
    <a:srgbClr val="91B248"/>
    <a:srgbClr val="FFFFFF"/>
    <a:srgbClr val="D9D9D9"/>
    <a:srgbClr val="91919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709" autoAdjust="0"/>
    <p:restoredTop sz="94660"/>
  </p:normalViewPr>
  <p:slideViewPr>
    <p:cSldViewPr snapToGrid="0">
      <p:cViewPr varScale="1">
        <p:scale>
          <a:sx n="88" d="100"/>
          <a:sy n="88" d="100"/>
        </p:scale>
        <p:origin x="691" y="62"/>
      </p:cViewPr>
      <p:guideLst>
        <p:guide orient="horz" pos="3995"/>
        <p:guide pos="7101"/>
        <p:guide pos="912"/>
        <p:guide orient="horz" pos="1200"/>
      </p:guideLst>
    </p:cSldViewPr>
  </p:slideViewPr>
  <p:notesTextViewPr>
    <p:cViewPr>
      <p:scale>
        <a:sx n="1" d="1"/>
        <a:sy n="1" d="1"/>
      </p:scale>
      <p:origin x="0" y="0"/>
    </p:cViewPr>
  </p:notesTextViewPr>
  <p:sorterViewPr>
    <p:cViewPr>
      <p:scale>
        <a:sx n="50" d="100"/>
        <a:sy n="50" d="100"/>
      </p:scale>
      <p:origin x="0" y="-4908"/>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C0BC7AC-A884-4A01-995B-F12F7B3C6665}" type="datetimeFigureOut">
              <a:rPr lang="en-US" smtClean="0"/>
              <a:t>5/16/2016</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6FB00B38-9AA4-4118-AED9-1277E0C9F138}" type="slidenum">
              <a:rPr lang="en-US" smtClean="0"/>
              <a:t>‹#›</a:t>
            </a:fld>
            <a:endParaRPr lang="en-US"/>
          </a:p>
        </p:txBody>
      </p:sp>
    </p:spTree>
    <p:extLst>
      <p:ext uri="{BB962C8B-B14F-4D97-AF65-F5344CB8AC3E}">
        <p14:creationId xmlns:p14="http://schemas.microsoft.com/office/powerpoint/2010/main" val="349017531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5B78A7C3-90FE-4E69-A113-B13BD82A07D7}" type="slidenum">
              <a:rPr lang="en-US" smtClean="0"/>
              <a:t>1</a:t>
            </a:fld>
            <a:endParaRPr lang="en-US"/>
          </a:p>
        </p:txBody>
      </p:sp>
    </p:spTree>
    <p:extLst>
      <p:ext uri="{BB962C8B-B14F-4D97-AF65-F5344CB8AC3E}">
        <p14:creationId xmlns:p14="http://schemas.microsoft.com/office/powerpoint/2010/main" val="292339592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6FB00B38-9AA4-4118-AED9-1277E0C9F138}" type="slidenum">
              <a:rPr lang="en-US" smtClean="0"/>
              <a:t>2</a:t>
            </a:fld>
            <a:endParaRPr lang="en-US"/>
          </a:p>
        </p:txBody>
      </p:sp>
    </p:spTree>
    <p:extLst>
      <p:ext uri="{BB962C8B-B14F-4D97-AF65-F5344CB8AC3E}">
        <p14:creationId xmlns:p14="http://schemas.microsoft.com/office/powerpoint/2010/main" val="398570689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6FB00B38-9AA4-4118-AED9-1277E0C9F138}" type="slidenum">
              <a:rPr lang="en-US" smtClean="0"/>
              <a:t>3</a:t>
            </a:fld>
            <a:endParaRPr lang="en-US"/>
          </a:p>
        </p:txBody>
      </p:sp>
    </p:spTree>
    <p:extLst>
      <p:ext uri="{BB962C8B-B14F-4D97-AF65-F5344CB8AC3E}">
        <p14:creationId xmlns:p14="http://schemas.microsoft.com/office/powerpoint/2010/main" val="198973519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6FB00B38-9AA4-4118-AED9-1277E0C9F138}" type="slidenum">
              <a:rPr lang="en-US" smtClean="0"/>
              <a:t>4</a:t>
            </a:fld>
            <a:endParaRPr lang="en-US"/>
          </a:p>
        </p:txBody>
      </p:sp>
    </p:spTree>
    <p:extLst>
      <p:ext uri="{BB962C8B-B14F-4D97-AF65-F5344CB8AC3E}">
        <p14:creationId xmlns:p14="http://schemas.microsoft.com/office/powerpoint/2010/main" val="7603348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6FB00B38-9AA4-4118-AED9-1277E0C9F138}" type="slidenum">
              <a:rPr lang="en-US" smtClean="0"/>
              <a:t>5</a:t>
            </a:fld>
            <a:endParaRPr lang="en-US"/>
          </a:p>
        </p:txBody>
      </p:sp>
    </p:spTree>
    <p:extLst>
      <p:ext uri="{BB962C8B-B14F-4D97-AF65-F5344CB8AC3E}">
        <p14:creationId xmlns:p14="http://schemas.microsoft.com/office/powerpoint/2010/main" val="169184828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6FB00B38-9AA4-4118-AED9-1277E0C9F138}" type="slidenum">
              <a:rPr lang="en-US" smtClean="0"/>
              <a:t>6</a:t>
            </a:fld>
            <a:endParaRPr lang="en-US"/>
          </a:p>
        </p:txBody>
      </p:sp>
    </p:spTree>
    <p:extLst>
      <p:ext uri="{BB962C8B-B14F-4D97-AF65-F5344CB8AC3E}">
        <p14:creationId xmlns:p14="http://schemas.microsoft.com/office/powerpoint/2010/main" val="1210330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a:prstGeom prst="rect">
            <a:avLst/>
          </a:prstGeo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B98AF86D-2565-4FD5-9E7F-E41C7F6BFF0E}" type="datetime1">
              <a:rPr lang="en-US" smtClean="0"/>
              <a:t>5/16/2016</a:t>
            </a:fld>
            <a:endParaRPr lang="en-US"/>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174997947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1825625"/>
            <a:ext cx="10515600" cy="4351338"/>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D056697A-6DD3-4015-B59C-706A6E5A897C}" type="datetime1">
              <a:rPr lang="en-US" smtClean="0"/>
              <a:t>5/16/2016</a:t>
            </a:fld>
            <a:endParaRPr lang="en-US"/>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12463097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9181944F-F65C-4D3B-812E-7AC16DCC1D9D}" type="datetime1">
              <a:rPr lang="en-US" smtClean="0"/>
              <a:t>5/16/2016</a:t>
            </a:fld>
            <a:endParaRPr lang="en-US"/>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400366755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838200" y="1825625"/>
            <a:ext cx="10515600" cy="435133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AF9065FD-D4DE-439C-97B5-2642C9B898A4}" type="datetime1">
              <a:rPr lang="en-US" smtClean="0"/>
              <a:t>5/16/2016</a:t>
            </a:fld>
            <a:endParaRPr lang="en-US"/>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3412446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a:prstGeom prst="rect">
            <a:avLst/>
          </a:prstGeo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5DA53A8A-995E-4DEF-89CD-14EF711FAD6D}" type="datetime1">
              <a:rPr lang="en-US" smtClean="0"/>
              <a:t>5/16/2016</a:t>
            </a:fld>
            <a:endParaRPr lang="en-US"/>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23773247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a:xfrm>
            <a:off x="838200" y="6356350"/>
            <a:ext cx="2743200" cy="365125"/>
          </a:xfrm>
          <a:prstGeom prst="rect">
            <a:avLst/>
          </a:prstGeom>
        </p:spPr>
        <p:txBody>
          <a:bodyPr/>
          <a:lstStyle/>
          <a:p>
            <a:fld id="{BCA5C398-F36E-4EF4-93B1-254EC0671051}" type="datetime1">
              <a:rPr lang="en-US" smtClean="0"/>
              <a:t>5/16/2016</a:t>
            </a:fld>
            <a:endParaRPr lang="en-US"/>
          </a:p>
        </p:txBody>
      </p:sp>
      <p:sp>
        <p:nvSpPr>
          <p:cNvPr id="6" name="Footer Placeholder 5"/>
          <p:cNvSpPr>
            <a:spLocks noGrp="1"/>
          </p:cNvSpPr>
          <p:nvPr>
            <p:ph type="ftr" sz="quarter" idx="11"/>
          </p:nvPr>
        </p:nvSpPr>
        <p:spPr>
          <a:xfrm>
            <a:off x="4038600" y="6356350"/>
            <a:ext cx="4114800" cy="365125"/>
          </a:xfrm>
          <a:prstGeom prst="rect">
            <a:avLst/>
          </a:prstGeom>
        </p:spPr>
        <p:txBody>
          <a:bodyPr/>
          <a:lstStyle/>
          <a:p>
            <a:endParaRPr lang="en-US"/>
          </a:p>
        </p:txBody>
      </p:sp>
      <p:sp>
        <p:nvSpPr>
          <p:cNvPr id="7" name="Slide Number Placeholder 6"/>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13705099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a:xfrm>
            <a:off x="838200" y="6356350"/>
            <a:ext cx="2743200" cy="365125"/>
          </a:xfrm>
          <a:prstGeom prst="rect">
            <a:avLst/>
          </a:prstGeom>
        </p:spPr>
        <p:txBody>
          <a:bodyPr/>
          <a:lstStyle/>
          <a:p>
            <a:fld id="{B4B389EC-0842-4499-8613-CFA06BCCC34B}" type="datetime1">
              <a:rPr lang="en-US" smtClean="0"/>
              <a:t>5/16/2016</a:t>
            </a:fld>
            <a:endParaRPr lang="en-US"/>
          </a:p>
        </p:txBody>
      </p:sp>
      <p:sp>
        <p:nvSpPr>
          <p:cNvPr id="8" name="Footer Placeholder 7"/>
          <p:cNvSpPr>
            <a:spLocks noGrp="1"/>
          </p:cNvSpPr>
          <p:nvPr>
            <p:ph type="ftr" sz="quarter" idx="11"/>
          </p:nvPr>
        </p:nvSpPr>
        <p:spPr>
          <a:xfrm>
            <a:off x="4038600" y="6356350"/>
            <a:ext cx="4114800" cy="365125"/>
          </a:xfrm>
          <a:prstGeom prst="rect">
            <a:avLst/>
          </a:prstGeom>
        </p:spPr>
        <p:txBody>
          <a:bodyPr/>
          <a:lstStyle/>
          <a:p>
            <a:endParaRPr lang="en-US"/>
          </a:p>
        </p:txBody>
      </p:sp>
      <p:sp>
        <p:nvSpPr>
          <p:cNvPr id="9" name="Slide Number Placeholder 8"/>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223414448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a:xfrm>
            <a:off x="838200" y="6356350"/>
            <a:ext cx="2743200" cy="365125"/>
          </a:xfrm>
          <a:prstGeom prst="rect">
            <a:avLst/>
          </a:prstGeom>
        </p:spPr>
        <p:txBody>
          <a:bodyPr/>
          <a:lstStyle/>
          <a:p>
            <a:fld id="{0F7E1773-F01E-483B-B9FA-4929E31C9153}" type="datetime1">
              <a:rPr lang="en-US" smtClean="0"/>
              <a:t>5/16/2016</a:t>
            </a:fld>
            <a:endParaRPr lang="en-US"/>
          </a:p>
        </p:txBody>
      </p:sp>
      <p:sp>
        <p:nvSpPr>
          <p:cNvPr id="4" name="Footer Placeholder 3"/>
          <p:cNvSpPr>
            <a:spLocks noGrp="1"/>
          </p:cNvSpPr>
          <p:nvPr>
            <p:ph type="ftr" sz="quarter" idx="11"/>
          </p:nvPr>
        </p:nvSpPr>
        <p:spPr>
          <a:xfrm>
            <a:off x="4038600" y="6356350"/>
            <a:ext cx="4114800" cy="365125"/>
          </a:xfrm>
          <a:prstGeom prst="rect">
            <a:avLst/>
          </a:prstGeom>
        </p:spPr>
        <p:txBody>
          <a:bodyPr/>
          <a:lstStyle/>
          <a:p>
            <a:endParaRPr lang="en-US"/>
          </a:p>
        </p:txBody>
      </p:sp>
      <p:sp>
        <p:nvSpPr>
          <p:cNvPr id="5" name="Slide Number Placeholder 4"/>
          <p:cNvSpPr>
            <a:spLocks noGrp="1"/>
          </p:cNvSpPr>
          <p:nvPr>
            <p:ph type="sldNum" sz="quarter" idx="12"/>
          </p:nvPr>
        </p:nvSpPr>
        <p:spPr>
          <a:xfrm>
            <a:off x="180530" y="6259365"/>
            <a:ext cx="450273" cy="365125"/>
          </a:xfrm>
        </p:spPr>
        <p:txBody>
          <a:bodyPr/>
          <a:lstStyle>
            <a:lvl1pPr>
              <a:defRPr i="0"/>
            </a:lvl1pPr>
          </a:lstStyle>
          <a:p>
            <a:fld id="{2B0A5C23-9A0D-4D31-9768-FD96BB453C39}" type="slidenum">
              <a:rPr lang="en-US" smtClean="0"/>
              <a:pPr/>
              <a:t>‹#›</a:t>
            </a:fld>
            <a:endParaRPr lang="en-US"/>
          </a:p>
        </p:txBody>
      </p:sp>
    </p:spTree>
    <p:extLst>
      <p:ext uri="{BB962C8B-B14F-4D97-AF65-F5344CB8AC3E}">
        <p14:creationId xmlns:p14="http://schemas.microsoft.com/office/powerpoint/2010/main" val="72251458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838200" y="6356350"/>
            <a:ext cx="2743200" cy="365125"/>
          </a:xfrm>
          <a:prstGeom prst="rect">
            <a:avLst/>
          </a:prstGeom>
        </p:spPr>
        <p:txBody>
          <a:bodyPr/>
          <a:lstStyle/>
          <a:p>
            <a:fld id="{83425274-F12A-4882-90CC-97FF3F686794}" type="datetime1">
              <a:rPr lang="en-US" smtClean="0"/>
              <a:t>5/16/2016</a:t>
            </a:fld>
            <a:endParaRPr lang="en-US"/>
          </a:p>
        </p:txBody>
      </p:sp>
      <p:sp>
        <p:nvSpPr>
          <p:cNvPr id="3" name="Footer Placeholder 2"/>
          <p:cNvSpPr>
            <a:spLocks noGrp="1"/>
          </p:cNvSpPr>
          <p:nvPr>
            <p:ph type="ftr" sz="quarter" idx="11"/>
          </p:nvPr>
        </p:nvSpPr>
        <p:spPr>
          <a:xfrm>
            <a:off x="4038600" y="6356350"/>
            <a:ext cx="4114800" cy="365125"/>
          </a:xfrm>
          <a:prstGeom prst="rect">
            <a:avLst/>
          </a:prstGeom>
        </p:spPr>
        <p:txBody>
          <a:bodyPr/>
          <a:lstStyle/>
          <a:p>
            <a:endParaRPr lang="en-US"/>
          </a:p>
        </p:txBody>
      </p:sp>
      <p:sp>
        <p:nvSpPr>
          <p:cNvPr id="4" name="Slide Number Placeholder 3"/>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27583548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838200" y="6356350"/>
            <a:ext cx="2743200" cy="365125"/>
          </a:xfrm>
          <a:prstGeom prst="rect">
            <a:avLst/>
          </a:prstGeom>
        </p:spPr>
        <p:txBody>
          <a:bodyPr/>
          <a:lstStyle/>
          <a:p>
            <a:fld id="{57287031-7EB6-485C-ADE0-A09852E9D041}" type="datetime1">
              <a:rPr lang="en-US" smtClean="0"/>
              <a:t>5/16/2016</a:t>
            </a:fld>
            <a:endParaRPr lang="en-US"/>
          </a:p>
        </p:txBody>
      </p:sp>
      <p:sp>
        <p:nvSpPr>
          <p:cNvPr id="6" name="Footer Placeholder 5"/>
          <p:cNvSpPr>
            <a:spLocks noGrp="1"/>
          </p:cNvSpPr>
          <p:nvPr>
            <p:ph type="ftr" sz="quarter" idx="11"/>
          </p:nvPr>
        </p:nvSpPr>
        <p:spPr>
          <a:xfrm>
            <a:off x="4038600" y="6356350"/>
            <a:ext cx="4114800" cy="365125"/>
          </a:xfrm>
          <a:prstGeom prst="rect">
            <a:avLst/>
          </a:prstGeom>
        </p:spPr>
        <p:txBody>
          <a:bodyPr/>
          <a:lstStyle/>
          <a:p>
            <a:endParaRPr lang="en-US"/>
          </a:p>
        </p:txBody>
      </p:sp>
      <p:sp>
        <p:nvSpPr>
          <p:cNvPr id="7" name="Slide Number Placeholder 6"/>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282699442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838200" y="6356350"/>
            <a:ext cx="2743200" cy="365125"/>
          </a:xfrm>
          <a:prstGeom prst="rect">
            <a:avLst/>
          </a:prstGeom>
        </p:spPr>
        <p:txBody>
          <a:bodyPr/>
          <a:lstStyle/>
          <a:p>
            <a:fld id="{990AC455-9089-4862-8BF9-DA096C1A2494}" type="datetime1">
              <a:rPr lang="en-US" smtClean="0"/>
              <a:t>5/16/2016</a:t>
            </a:fld>
            <a:endParaRPr lang="en-US"/>
          </a:p>
        </p:txBody>
      </p:sp>
      <p:sp>
        <p:nvSpPr>
          <p:cNvPr id="6" name="Footer Placeholder 5"/>
          <p:cNvSpPr>
            <a:spLocks noGrp="1"/>
          </p:cNvSpPr>
          <p:nvPr>
            <p:ph type="ftr" sz="quarter" idx="11"/>
          </p:nvPr>
        </p:nvSpPr>
        <p:spPr>
          <a:xfrm>
            <a:off x="4038600" y="6356350"/>
            <a:ext cx="4114800" cy="365125"/>
          </a:xfrm>
          <a:prstGeom prst="rect">
            <a:avLst/>
          </a:prstGeom>
        </p:spPr>
        <p:txBody>
          <a:bodyPr/>
          <a:lstStyle/>
          <a:p>
            <a:endParaRPr lang="en-US"/>
          </a:p>
        </p:txBody>
      </p:sp>
      <p:sp>
        <p:nvSpPr>
          <p:cNvPr id="7" name="Slide Number Placeholder 6"/>
          <p:cNvSpPr>
            <a:spLocks noGrp="1"/>
          </p:cNvSpPr>
          <p:nvPr>
            <p:ph type="sldNum" sz="quarter" idx="12"/>
          </p:nvPr>
        </p:nvSpPr>
        <p:spPr/>
        <p:txBody>
          <a:bodyPr/>
          <a:lstStyle/>
          <a:p>
            <a:fld id="{2B0A5C23-9A0D-4D31-9768-FD96BB453C39}" type="slidenum">
              <a:rPr lang="en-US" smtClean="0"/>
              <a:t>‹#›</a:t>
            </a:fld>
            <a:endParaRPr lang="en-US"/>
          </a:p>
        </p:txBody>
      </p:sp>
    </p:spTree>
    <p:extLst>
      <p:ext uri="{BB962C8B-B14F-4D97-AF65-F5344CB8AC3E}">
        <p14:creationId xmlns:p14="http://schemas.microsoft.com/office/powerpoint/2010/main" val="67331238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9" name="Oval 8"/>
          <p:cNvSpPr/>
          <p:nvPr userDrawn="1"/>
        </p:nvSpPr>
        <p:spPr>
          <a:xfrm>
            <a:off x="224918" y="6246665"/>
            <a:ext cx="390524" cy="390524"/>
          </a:xfrm>
          <a:prstGeom prst="ellipse">
            <a:avLst/>
          </a:prstGeom>
          <a:solidFill>
            <a:srgbClr val="5C5C5C"/>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306181"/>
            <a:ext cx="10515600" cy="65968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6" name="Slide Number Placeholder 5"/>
          <p:cNvSpPr>
            <a:spLocks noGrp="1"/>
          </p:cNvSpPr>
          <p:nvPr>
            <p:ph type="sldNum" sz="quarter" idx="4"/>
          </p:nvPr>
        </p:nvSpPr>
        <p:spPr>
          <a:xfrm>
            <a:off x="195044" y="6259365"/>
            <a:ext cx="450273" cy="365125"/>
          </a:xfrm>
          <a:prstGeom prst="rect">
            <a:avLst/>
          </a:prstGeom>
        </p:spPr>
        <p:txBody>
          <a:bodyPr vert="horz" lIns="91440" tIns="45720" rIns="91440" bIns="45720" rtlCol="0" anchor="ctr"/>
          <a:lstStyle>
            <a:lvl1pPr algn="ctr">
              <a:defRPr sz="1600" b="1">
                <a:solidFill>
                  <a:srgbClr val="CBCBCB"/>
                </a:solidFill>
              </a:defRPr>
            </a:lvl1pPr>
          </a:lstStyle>
          <a:p>
            <a:fld id="{2B0A5C23-9A0D-4D31-9768-FD96BB453C39}" type="slidenum">
              <a:rPr lang="en-US" smtClean="0"/>
              <a:pPr/>
              <a:t>‹#›</a:t>
            </a:fld>
            <a:endParaRPr lang="en-US"/>
          </a:p>
        </p:txBody>
      </p:sp>
    </p:spTree>
    <p:extLst>
      <p:ext uri="{BB962C8B-B14F-4D97-AF65-F5344CB8AC3E}">
        <p14:creationId xmlns:p14="http://schemas.microsoft.com/office/powerpoint/2010/main" val="141968900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lnSpc>
          <a:spcPct val="90000"/>
        </a:lnSpc>
        <a:spcBef>
          <a:spcPct val="0"/>
        </a:spcBef>
        <a:buNone/>
        <a:defRPr sz="4400" b="1"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7" name="Group 26"/>
          <p:cNvGrpSpPr/>
          <p:nvPr/>
        </p:nvGrpSpPr>
        <p:grpSpPr>
          <a:xfrm>
            <a:off x="2743200" y="1264841"/>
            <a:ext cx="6853058" cy="4710912"/>
            <a:chOff x="1219200" y="1433286"/>
            <a:chExt cx="6853058" cy="4710912"/>
          </a:xfrm>
        </p:grpSpPr>
        <p:sp>
          <p:nvSpPr>
            <p:cNvPr id="28" name="Rounded Rectangle 27"/>
            <p:cNvSpPr/>
            <p:nvPr/>
          </p:nvSpPr>
          <p:spPr>
            <a:xfrm>
              <a:off x="1219200" y="2081907"/>
              <a:ext cx="6853058" cy="4062291"/>
            </a:xfrm>
            <a:prstGeom prst="roundRect">
              <a:avLst>
                <a:gd name="adj" fmla="val 6629"/>
              </a:avLst>
            </a:prstGeom>
            <a:solidFill>
              <a:schemeClr val="accent1"/>
            </a:solidFill>
            <a:ln w="25400" cap="flat" cmpd="sng" algn="ctr">
              <a:noFill/>
              <a:prstDash val="solid"/>
            </a:ln>
            <a:effectLst>
              <a:innerShdw blurRad="101600">
                <a:prstClr val="black"/>
              </a:innerShdw>
            </a:effectLst>
          </p:spPr>
          <p:txBody>
            <a:bodyPr anchor="ctr"/>
            <a:lstStyle/>
            <a:p>
              <a:pPr algn="ctr">
                <a:defRPr/>
              </a:pPr>
              <a:endParaRPr lang="en-US" kern="0">
                <a:solidFill>
                  <a:srgbClr val="000000">
                    <a:lumMod val="75000"/>
                    <a:lumOff val="25000"/>
                  </a:srgbClr>
                </a:solidFill>
                <a:cs typeface="Arial" charset="0"/>
              </a:endParaRPr>
            </a:p>
          </p:txBody>
        </p:sp>
        <p:sp>
          <p:nvSpPr>
            <p:cNvPr id="29" name="Rounded Rectangle 28"/>
            <p:cNvSpPr/>
            <p:nvPr/>
          </p:nvSpPr>
          <p:spPr>
            <a:xfrm>
              <a:off x="1395034" y="2245168"/>
              <a:ext cx="6501390" cy="3725739"/>
            </a:xfrm>
            <a:prstGeom prst="roundRect">
              <a:avLst>
                <a:gd name="adj" fmla="val 5426"/>
              </a:avLst>
            </a:prstGeom>
            <a:solidFill>
              <a:srgbClr val="FFFFFF">
                <a:lumMod val="95000"/>
              </a:srgbClr>
            </a:solidFill>
            <a:ln w="25400" cap="flat" cmpd="sng" algn="ctr">
              <a:noFill/>
              <a:prstDash val="solid"/>
            </a:ln>
            <a:effectLst>
              <a:innerShdw blurRad="101600">
                <a:prstClr val="black"/>
              </a:innerShdw>
            </a:effectLst>
          </p:spPr>
          <p:txBody>
            <a:bodyPr anchor="ctr"/>
            <a:lstStyle/>
            <a:p>
              <a:pPr algn="ctr">
                <a:defRPr/>
              </a:pPr>
              <a:endParaRPr lang="en-US" kern="0">
                <a:solidFill>
                  <a:srgbClr val="000000">
                    <a:lumMod val="75000"/>
                    <a:lumOff val="25000"/>
                  </a:srgbClr>
                </a:solidFill>
                <a:cs typeface="Arial" charset="0"/>
              </a:endParaRPr>
            </a:p>
          </p:txBody>
        </p:sp>
        <p:grpSp>
          <p:nvGrpSpPr>
            <p:cNvPr id="30" name="Group 7177"/>
            <p:cNvGrpSpPr>
              <a:grpSpLocks/>
            </p:cNvGrpSpPr>
            <p:nvPr/>
          </p:nvGrpSpPr>
          <p:grpSpPr bwMode="auto">
            <a:xfrm>
              <a:off x="2892533" y="1433286"/>
              <a:ext cx="3717799" cy="1092200"/>
              <a:chOff x="3371850" y="1509486"/>
              <a:chExt cx="2480086" cy="730346"/>
            </a:xfrm>
          </p:grpSpPr>
          <p:sp>
            <p:nvSpPr>
              <p:cNvPr id="34" name="Oval 33"/>
              <p:cNvSpPr/>
              <p:nvPr/>
            </p:nvSpPr>
            <p:spPr>
              <a:xfrm>
                <a:off x="5749028" y="2136676"/>
                <a:ext cx="102908" cy="103156"/>
              </a:xfrm>
              <a:prstGeom prst="ellipse">
                <a:avLst/>
              </a:prstGeom>
              <a:solidFill>
                <a:schemeClr val="accent1">
                  <a:lumMod val="50000"/>
                </a:schemeClr>
              </a:solidFill>
              <a:ln w="25400" cap="flat" cmpd="sng" algn="ctr">
                <a:noFill/>
                <a:prstDash val="solid"/>
              </a:ln>
              <a:effectLst/>
            </p:spPr>
            <p:txBody>
              <a:bodyPr anchor="ctr"/>
              <a:lstStyle/>
              <a:p>
                <a:pPr algn="ctr">
                  <a:defRPr/>
                </a:pPr>
                <a:endParaRPr lang="en-US" kern="0">
                  <a:solidFill>
                    <a:srgbClr val="000000">
                      <a:lumMod val="75000"/>
                      <a:lumOff val="25000"/>
                    </a:srgbClr>
                  </a:solidFill>
                  <a:cs typeface="Arial" charset="0"/>
                </a:endParaRPr>
              </a:p>
            </p:txBody>
          </p:sp>
          <p:sp>
            <p:nvSpPr>
              <p:cNvPr id="35" name="Oval 34"/>
              <p:cNvSpPr/>
              <p:nvPr/>
            </p:nvSpPr>
            <p:spPr>
              <a:xfrm>
                <a:off x="3371850" y="2136676"/>
                <a:ext cx="102908" cy="103156"/>
              </a:xfrm>
              <a:prstGeom prst="ellipse">
                <a:avLst/>
              </a:prstGeom>
              <a:solidFill>
                <a:schemeClr val="accent1">
                  <a:lumMod val="50000"/>
                </a:schemeClr>
              </a:solidFill>
              <a:ln w="25400" cap="flat" cmpd="sng" algn="ctr">
                <a:noFill/>
                <a:prstDash val="solid"/>
              </a:ln>
              <a:effectLst/>
            </p:spPr>
            <p:txBody>
              <a:bodyPr anchor="ctr"/>
              <a:lstStyle/>
              <a:p>
                <a:pPr algn="ctr">
                  <a:defRPr/>
                </a:pPr>
                <a:endParaRPr lang="en-US" kern="0">
                  <a:solidFill>
                    <a:srgbClr val="000000">
                      <a:lumMod val="75000"/>
                      <a:lumOff val="25000"/>
                    </a:srgbClr>
                  </a:solidFill>
                  <a:cs typeface="Arial" charset="0"/>
                </a:endParaRPr>
              </a:p>
            </p:txBody>
          </p:sp>
          <p:sp>
            <p:nvSpPr>
              <p:cNvPr id="36" name="Oval 35"/>
              <p:cNvSpPr/>
              <p:nvPr/>
            </p:nvSpPr>
            <p:spPr>
              <a:xfrm>
                <a:off x="4466997" y="1509486"/>
                <a:ext cx="276225" cy="276225"/>
              </a:xfrm>
              <a:prstGeom prst="ellipse">
                <a:avLst/>
              </a:prstGeom>
              <a:gradFill flip="none" rotWithShape="1">
                <a:gsLst>
                  <a:gs pos="0">
                    <a:srgbClr val="FFFFFF">
                      <a:lumMod val="95000"/>
                      <a:shade val="30000"/>
                      <a:satMod val="115000"/>
                    </a:srgbClr>
                  </a:gs>
                  <a:gs pos="50000">
                    <a:srgbClr val="FFFFFF">
                      <a:lumMod val="95000"/>
                      <a:shade val="67500"/>
                      <a:satMod val="115000"/>
                    </a:srgbClr>
                  </a:gs>
                  <a:gs pos="100000">
                    <a:srgbClr val="FFFFFF">
                      <a:lumMod val="95000"/>
                      <a:shade val="100000"/>
                      <a:satMod val="115000"/>
                    </a:srgbClr>
                  </a:gs>
                </a:gsLst>
                <a:lin ang="16200000" scaled="1"/>
                <a:tileRect/>
              </a:gradFill>
              <a:ln w="25400" cap="flat" cmpd="sng" algn="ctr">
                <a:noFill/>
                <a:prstDash val="solid"/>
              </a:ln>
              <a:effectLst>
                <a:glow rad="25400">
                  <a:srgbClr val="DADADA">
                    <a:lumMod val="50000"/>
                    <a:alpha val="64000"/>
                  </a:srgbClr>
                </a:glow>
              </a:effectLst>
            </p:spPr>
            <p:txBody>
              <a:bodyPr anchor="ctr"/>
              <a:lstStyle/>
              <a:p>
                <a:pPr algn="ctr">
                  <a:defRPr/>
                </a:pPr>
                <a:endParaRPr lang="en-US" kern="0">
                  <a:solidFill>
                    <a:srgbClr val="000000">
                      <a:lumMod val="75000"/>
                      <a:lumOff val="25000"/>
                    </a:srgbClr>
                  </a:solidFill>
                  <a:cs typeface="Arial" charset="0"/>
                </a:endParaRPr>
              </a:p>
            </p:txBody>
          </p:sp>
          <p:cxnSp>
            <p:nvCxnSpPr>
              <p:cNvPr id="37" name="Straight Connector 36"/>
              <p:cNvCxnSpPr>
                <a:cxnSpLocks noChangeShapeType="1"/>
              </p:cNvCxnSpPr>
              <p:nvPr/>
            </p:nvCxnSpPr>
            <p:spPr bwMode="auto">
              <a:xfrm>
                <a:off x="4605102" y="1611489"/>
                <a:ext cx="1195222" cy="561701"/>
              </a:xfrm>
              <a:prstGeom prst="line">
                <a:avLst/>
              </a:prstGeom>
              <a:noFill/>
              <a:ln w="28575" algn="ctr">
                <a:solidFill>
                  <a:schemeClr val="accent1">
                    <a:lumMod val="75000"/>
                  </a:schemeClr>
                </a:solidFill>
                <a:round/>
                <a:headEnd/>
                <a:tailEnd/>
              </a:ln>
              <a:extLst>
                <a:ext uri="{909E8E84-426E-40DD-AFC4-6F175D3DCCD1}">
                  <a14:hiddenFill xmlns:a14="http://schemas.microsoft.com/office/drawing/2010/main">
                    <a:noFill/>
                  </a14:hiddenFill>
                </a:ext>
              </a:extLst>
            </p:spPr>
          </p:cxnSp>
          <p:cxnSp>
            <p:nvCxnSpPr>
              <p:cNvPr id="38" name="Straight Connector 37"/>
              <p:cNvCxnSpPr>
                <a:cxnSpLocks noChangeShapeType="1"/>
              </p:cNvCxnSpPr>
              <p:nvPr/>
            </p:nvCxnSpPr>
            <p:spPr bwMode="auto">
              <a:xfrm flipH="1">
                <a:off x="3413955" y="1611489"/>
                <a:ext cx="1196580" cy="561701"/>
              </a:xfrm>
              <a:prstGeom prst="line">
                <a:avLst/>
              </a:prstGeom>
              <a:noFill/>
              <a:ln w="28575" algn="ctr">
                <a:solidFill>
                  <a:schemeClr val="accent1">
                    <a:lumMod val="75000"/>
                  </a:schemeClr>
                </a:solidFill>
                <a:round/>
                <a:headEnd/>
                <a:tailEnd/>
              </a:ln>
              <a:extLst>
                <a:ext uri="{909E8E84-426E-40DD-AFC4-6F175D3DCCD1}">
                  <a14:hiddenFill xmlns:a14="http://schemas.microsoft.com/office/drawing/2010/main">
                    <a:noFill/>
                  </a14:hiddenFill>
                </a:ext>
              </a:extLst>
            </p:spPr>
          </p:cxnSp>
          <p:sp>
            <p:nvSpPr>
              <p:cNvPr id="39" name="Oval 38"/>
              <p:cNvSpPr/>
              <p:nvPr/>
            </p:nvSpPr>
            <p:spPr>
              <a:xfrm>
                <a:off x="4551283" y="1585985"/>
                <a:ext cx="107651" cy="107651"/>
              </a:xfrm>
              <a:prstGeom prst="ellipse">
                <a:avLst/>
              </a:prstGeom>
              <a:solidFill>
                <a:srgbClr val="FFFFFF">
                  <a:lumMod val="85000"/>
                  <a:alpha val="85000"/>
                </a:srgbClr>
              </a:solidFill>
              <a:ln w="9525" cap="flat" cmpd="sng" algn="ctr">
                <a:solidFill>
                  <a:srgbClr val="DADADA">
                    <a:lumMod val="25000"/>
                    <a:alpha val="64000"/>
                  </a:srgbClr>
                </a:solidFill>
                <a:prstDash val="solid"/>
              </a:ln>
              <a:effectLst/>
              <a:scene3d>
                <a:camera prst="orthographicFront"/>
                <a:lightRig rig="threePt" dir="t"/>
              </a:scene3d>
              <a:sp3d>
                <a:bevelT w="114300" prst="hardEdge"/>
              </a:sp3d>
            </p:spPr>
            <p:txBody>
              <a:bodyPr anchor="ctr"/>
              <a:lstStyle/>
              <a:p>
                <a:pPr algn="ctr">
                  <a:defRPr/>
                </a:pPr>
                <a:endParaRPr lang="en-US" kern="0">
                  <a:solidFill>
                    <a:srgbClr val="000000">
                      <a:lumMod val="75000"/>
                      <a:lumOff val="25000"/>
                    </a:srgbClr>
                  </a:solidFill>
                  <a:cs typeface="Arial" charset="0"/>
                </a:endParaRPr>
              </a:p>
            </p:txBody>
          </p:sp>
        </p:grpSp>
        <p:grpSp>
          <p:nvGrpSpPr>
            <p:cNvPr id="31" name="Group 30"/>
            <p:cNvGrpSpPr>
              <a:grpSpLocks/>
            </p:cNvGrpSpPr>
            <p:nvPr/>
          </p:nvGrpSpPr>
          <p:grpSpPr bwMode="auto">
            <a:xfrm>
              <a:off x="1423458" y="2642113"/>
              <a:ext cx="6485683" cy="3064341"/>
              <a:chOff x="905025" y="918386"/>
              <a:chExt cx="7451425" cy="3519640"/>
            </a:xfrm>
          </p:grpSpPr>
          <p:pic>
            <p:nvPicPr>
              <p:cNvPr id="32" name="Picture 345" descr="shadow_1_m"/>
              <p:cNvPicPr>
                <a:picLocks noChangeAspect="1" noChangeArrowheads="1"/>
              </p:cNvPicPr>
              <p:nvPr/>
            </p:nvPicPr>
            <p:blipFill>
              <a:blip r:embed="rId3">
                <a:extLst>
                  <a:ext uri="{28A0092B-C50C-407E-A947-70E740481C1C}">
                    <a14:useLocalDpi xmlns:a14="http://schemas.microsoft.com/office/drawing/2010/main" val="0"/>
                  </a:ext>
                </a:extLst>
              </a:blip>
              <a:srcRect t="61411"/>
              <a:stretch>
                <a:fillRect/>
              </a:stretch>
            </p:blipFill>
            <p:spPr bwMode="gray">
              <a:xfrm>
                <a:off x="905025" y="4332913"/>
                <a:ext cx="7451425" cy="105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33" name="Rounded Rectangle 32"/>
              <p:cNvSpPr/>
              <p:nvPr/>
            </p:nvSpPr>
            <p:spPr>
              <a:xfrm>
                <a:off x="1162190" y="918386"/>
                <a:ext cx="6897410" cy="3411724"/>
              </a:xfrm>
              <a:prstGeom prst="roundRect">
                <a:avLst>
                  <a:gd name="adj" fmla="val 6758"/>
                </a:avLst>
              </a:prstGeom>
              <a:solidFill>
                <a:srgbClr val="FFFFFF"/>
              </a:solidFill>
              <a:ln w="25400" cap="flat" cmpd="sng" algn="ctr">
                <a:noFill/>
                <a:prstDash val="solid"/>
              </a:ln>
              <a:effectLst>
                <a:outerShdw blurRad="63500" sx="102000" sy="102000" algn="ctr" rotWithShape="0">
                  <a:prstClr val="black">
                    <a:alpha val="7000"/>
                  </a:prstClr>
                </a:outerShdw>
              </a:effectLst>
            </p:spPr>
            <p:txBody>
              <a:bodyPr anchor="ctr"/>
              <a:lstStyle/>
              <a:p>
                <a:pPr algn="ctr">
                  <a:defRPr/>
                </a:pPr>
                <a:endParaRPr lang="en-US" kern="0">
                  <a:solidFill>
                    <a:srgbClr val="000000">
                      <a:lumMod val="75000"/>
                      <a:lumOff val="25000"/>
                    </a:srgbClr>
                  </a:solidFill>
                  <a:cs typeface="Arial" charset="0"/>
                </a:endParaRPr>
              </a:p>
            </p:txBody>
          </p:sp>
        </p:grpSp>
      </p:grpSp>
      <p:sp>
        <p:nvSpPr>
          <p:cNvPr id="40" name="Text Placeholder 2"/>
          <p:cNvSpPr txBox="1">
            <a:spLocks/>
          </p:cNvSpPr>
          <p:nvPr/>
        </p:nvSpPr>
        <p:spPr>
          <a:xfrm>
            <a:off x="9237044" y="6426059"/>
            <a:ext cx="2041378" cy="211549"/>
          </a:xfrm>
          <a:prstGeom prst="rect">
            <a:avLst/>
          </a:prstGeom>
        </p:spPr>
        <p:txBody>
          <a:bodyPr vert="horz" lIns="91440" tIns="45720" rIns="91440" bIns="45720" rtlCol="0" anchor="ctr">
            <a:normAutofit fontScale="77500" lnSpcReduction="20000"/>
          </a:bodyPr>
          <a:lstStyle>
            <a:defPPr>
              <a:defRPr lang="en-US"/>
            </a:defPPr>
            <a:lvl1pPr marL="0" algn="l"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en-US"/>
              <a:t>Tác giả: Nguyễn Tô Quốc Thái</a:t>
            </a:r>
          </a:p>
        </p:txBody>
      </p:sp>
      <p:sp>
        <p:nvSpPr>
          <p:cNvPr id="41" name="Rectangle 40"/>
          <p:cNvSpPr/>
          <p:nvPr/>
        </p:nvSpPr>
        <p:spPr>
          <a:xfrm>
            <a:off x="3306556" y="2624075"/>
            <a:ext cx="5726346" cy="2492990"/>
          </a:xfrm>
          <a:prstGeom prst="rect">
            <a:avLst/>
          </a:prstGeom>
        </p:spPr>
        <p:txBody>
          <a:bodyPr wrap="square">
            <a:spAutoFit/>
          </a:bodyPr>
          <a:lstStyle/>
          <a:p>
            <a:pPr algn="just"/>
            <a:r>
              <a:rPr lang="vi-VN" sz="1200" dirty="0"/>
              <a:t>Kinh Doanh Sáng Tạo 2 là mẫu PowerPoint được thiết kế theo phong cách </a:t>
            </a:r>
            <a:r>
              <a:rPr lang="vi-VN" sz="1200" b="1" dirty="0"/>
              <a:t>phẳng bằng (flat), hiện đại, thời thượng</a:t>
            </a:r>
            <a:r>
              <a:rPr lang="vi-VN" sz="1200" dirty="0"/>
              <a:t>. Mẫu sẽ phục vụ đắc lực cho quá trình thiết kế slide về mọi lĩnh vực, trong đó đặc biệt là lĩnh vực kinh doanh. Sử dung mẫu này để trình bày về sản phẩm của bạn, về chiến lược kinh doanh trên các mạng xã hội, về quy trình trong sản xuất, về hoạch định đường lối,… góp phần giúp bạn có được sự uy tín thương hiệu và được lòng khán giả bằng những hình ảnh </a:t>
            </a:r>
            <a:r>
              <a:rPr lang="vi-VN" sz="1200" b="1" dirty="0"/>
              <a:t>tươi mới (fresh), thoáng đãng (clean)</a:t>
            </a:r>
            <a:r>
              <a:rPr lang="vi-VN" sz="1200" dirty="0"/>
              <a:t> trên slide thuyết trình của bạn</a:t>
            </a:r>
            <a:r>
              <a:rPr lang="vi-VN" sz="1200" dirty="0" smtClean="0"/>
              <a:t>.</a:t>
            </a:r>
            <a:endParaRPr lang="en-US" sz="1200" dirty="0" smtClean="0"/>
          </a:p>
          <a:p>
            <a:pPr algn="just"/>
            <a:r>
              <a:rPr lang="en-US" sz="1200" dirty="0" err="1" smtClean="0">
                <a:latin typeface="+mj-lt"/>
              </a:rPr>
              <a:t>Đây</a:t>
            </a:r>
            <a:r>
              <a:rPr lang="en-US" sz="1200" dirty="0" smtClean="0">
                <a:latin typeface="+mj-lt"/>
              </a:rPr>
              <a:t> </a:t>
            </a:r>
            <a:r>
              <a:rPr lang="en-US" sz="1200" dirty="0" err="1" smtClean="0">
                <a:latin typeface="+mj-lt"/>
              </a:rPr>
              <a:t>là</a:t>
            </a:r>
            <a:r>
              <a:rPr lang="en-US" sz="1200" dirty="0" smtClean="0">
                <a:latin typeface="+mj-lt"/>
              </a:rPr>
              <a:t> </a:t>
            </a:r>
            <a:r>
              <a:rPr lang="en-US" sz="1200" dirty="0" err="1" smtClean="0">
                <a:latin typeface="+mj-lt"/>
              </a:rPr>
              <a:t>bản</a:t>
            </a:r>
            <a:r>
              <a:rPr lang="en-US" sz="1200" dirty="0" smtClean="0">
                <a:latin typeface="+mj-lt"/>
              </a:rPr>
              <a:t> demo </a:t>
            </a:r>
            <a:r>
              <a:rPr lang="en-US" sz="1200" dirty="0" err="1" smtClean="0">
                <a:latin typeface="+mj-lt"/>
              </a:rPr>
              <a:t>gồm</a:t>
            </a:r>
            <a:r>
              <a:rPr lang="en-US" sz="1200" dirty="0" smtClean="0">
                <a:latin typeface="+mj-lt"/>
              </a:rPr>
              <a:t> 5 slide </a:t>
            </a:r>
            <a:r>
              <a:rPr lang="en-US" sz="1200" dirty="0" err="1" smtClean="0">
                <a:latin typeface="+mj-lt"/>
              </a:rPr>
              <a:t>trong</a:t>
            </a:r>
            <a:r>
              <a:rPr lang="en-US" sz="1200" dirty="0" smtClean="0">
                <a:latin typeface="+mj-lt"/>
              </a:rPr>
              <a:t> </a:t>
            </a:r>
            <a:r>
              <a:rPr lang="en-US" sz="1200" dirty="0" err="1" smtClean="0">
                <a:latin typeface="+mj-lt"/>
              </a:rPr>
              <a:t>mẫu</a:t>
            </a:r>
            <a:r>
              <a:rPr lang="en-US" sz="1200" dirty="0" smtClean="0">
                <a:latin typeface="+mj-lt"/>
              </a:rPr>
              <a:t> </a:t>
            </a:r>
            <a:r>
              <a:rPr lang="en-US" sz="1200" dirty="0" err="1" smtClean="0">
                <a:latin typeface="+mj-lt"/>
              </a:rPr>
              <a:t>Kinh</a:t>
            </a:r>
            <a:r>
              <a:rPr lang="en-US" sz="1200" dirty="0" smtClean="0">
                <a:latin typeface="+mj-lt"/>
              </a:rPr>
              <a:t> </a:t>
            </a:r>
            <a:r>
              <a:rPr lang="en-US" sz="1200" dirty="0" err="1" smtClean="0">
                <a:latin typeface="+mj-lt"/>
              </a:rPr>
              <a:t>Doanh</a:t>
            </a:r>
            <a:r>
              <a:rPr lang="en-US" sz="1200" dirty="0" smtClean="0">
                <a:latin typeface="+mj-lt"/>
              </a:rPr>
              <a:t> </a:t>
            </a:r>
            <a:r>
              <a:rPr lang="en-US" sz="1200" dirty="0" err="1" smtClean="0">
                <a:latin typeface="+mj-lt"/>
              </a:rPr>
              <a:t>Sáng</a:t>
            </a:r>
            <a:r>
              <a:rPr lang="en-US" sz="1200" dirty="0" smtClean="0">
                <a:latin typeface="+mj-lt"/>
              </a:rPr>
              <a:t> </a:t>
            </a:r>
            <a:r>
              <a:rPr lang="en-US" sz="1200" dirty="0" err="1" smtClean="0">
                <a:latin typeface="+mj-lt"/>
              </a:rPr>
              <a:t>Tạo</a:t>
            </a:r>
            <a:r>
              <a:rPr lang="en-US" sz="1200" dirty="0" smtClean="0">
                <a:latin typeface="+mj-lt"/>
              </a:rPr>
              <a:t> 2, </a:t>
            </a:r>
            <a:r>
              <a:rPr lang="en-US" sz="1200" dirty="0" err="1" smtClean="0">
                <a:latin typeface="+mj-lt"/>
              </a:rPr>
              <a:t>được</a:t>
            </a:r>
            <a:r>
              <a:rPr lang="en-US" sz="1200" dirty="0" smtClean="0">
                <a:latin typeface="+mj-lt"/>
              </a:rPr>
              <a:t> </a:t>
            </a:r>
            <a:r>
              <a:rPr lang="en-US" sz="1200" dirty="0" err="1" smtClean="0">
                <a:latin typeface="+mj-lt"/>
              </a:rPr>
              <a:t>cung</a:t>
            </a:r>
            <a:r>
              <a:rPr lang="en-US" sz="1200" dirty="0" smtClean="0">
                <a:latin typeface="+mj-lt"/>
              </a:rPr>
              <a:t> </a:t>
            </a:r>
            <a:r>
              <a:rPr lang="en-US" sz="1200" dirty="0" err="1" smtClean="0">
                <a:latin typeface="+mj-lt"/>
              </a:rPr>
              <a:t>cấp</a:t>
            </a:r>
            <a:r>
              <a:rPr lang="en-US" sz="1200" dirty="0" smtClean="0">
                <a:latin typeface="+mj-lt"/>
              </a:rPr>
              <a:t> </a:t>
            </a:r>
            <a:r>
              <a:rPr lang="en-US" sz="1200" dirty="0" err="1" smtClean="0">
                <a:latin typeface="+mj-lt"/>
              </a:rPr>
              <a:t>bởi</a:t>
            </a:r>
            <a:r>
              <a:rPr lang="en-US" sz="1200" dirty="0" smtClean="0">
                <a:latin typeface="+mj-lt"/>
              </a:rPr>
              <a:t> PowerPointDep.net, </a:t>
            </a:r>
            <a:r>
              <a:rPr lang="en-US" sz="1200" dirty="0" err="1" smtClean="0">
                <a:latin typeface="+mj-lt"/>
              </a:rPr>
              <a:t>tác</a:t>
            </a:r>
            <a:r>
              <a:rPr lang="en-US" sz="1200" dirty="0" smtClean="0">
                <a:latin typeface="+mj-lt"/>
              </a:rPr>
              <a:t> </a:t>
            </a:r>
            <a:r>
              <a:rPr lang="en-US" sz="1200" dirty="0" err="1" smtClean="0">
                <a:latin typeface="+mj-lt"/>
              </a:rPr>
              <a:t>giả</a:t>
            </a:r>
            <a:r>
              <a:rPr lang="en-US" sz="1200" dirty="0" smtClean="0">
                <a:latin typeface="+mj-lt"/>
              </a:rPr>
              <a:t> </a:t>
            </a:r>
            <a:r>
              <a:rPr lang="en-US" sz="1200" dirty="0" err="1" smtClean="0">
                <a:latin typeface="+mj-lt"/>
              </a:rPr>
              <a:t>Nguyễn</a:t>
            </a:r>
            <a:r>
              <a:rPr lang="en-US" sz="1200" dirty="0" smtClean="0">
                <a:latin typeface="+mj-lt"/>
              </a:rPr>
              <a:t> </a:t>
            </a:r>
            <a:r>
              <a:rPr lang="en-US" sz="1200" dirty="0" err="1" smtClean="0">
                <a:latin typeface="+mj-lt"/>
              </a:rPr>
              <a:t>Tô</a:t>
            </a:r>
            <a:r>
              <a:rPr lang="en-US" sz="1200" dirty="0" smtClean="0">
                <a:latin typeface="+mj-lt"/>
              </a:rPr>
              <a:t> </a:t>
            </a:r>
            <a:r>
              <a:rPr lang="en-US" sz="1200" dirty="0" err="1" smtClean="0">
                <a:latin typeface="+mj-lt"/>
              </a:rPr>
              <a:t>Quốc</a:t>
            </a:r>
            <a:r>
              <a:rPr lang="en-US" sz="1200" dirty="0" smtClean="0">
                <a:latin typeface="+mj-lt"/>
              </a:rPr>
              <a:t> </a:t>
            </a:r>
            <a:r>
              <a:rPr lang="en-US" sz="1200" dirty="0" err="1" smtClean="0">
                <a:latin typeface="+mj-lt"/>
              </a:rPr>
              <a:t>Thái</a:t>
            </a:r>
            <a:r>
              <a:rPr lang="en-US" sz="1200" dirty="0" smtClean="0">
                <a:latin typeface="+mj-lt"/>
              </a:rPr>
              <a:t>.</a:t>
            </a:r>
          </a:p>
          <a:p>
            <a:r>
              <a:rPr lang="en-US" sz="1200" dirty="0" err="1" smtClean="0">
                <a:latin typeface="+mj-lt"/>
              </a:rPr>
              <a:t>Nếu</a:t>
            </a:r>
            <a:r>
              <a:rPr lang="en-US" sz="1200" dirty="0" smtClean="0">
                <a:latin typeface="+mj-lt"/>
              </a:rPr>
              <a:t> </a:t>
            </a:r>
            <a:r>
              <a:rPr lang="en-US" sz="1200" dirty="0" err="1">
                <a:latin typeface="+mj-lt"/>
              </a:rPr>
              <a:t>bạn</a:t>
            </a:r>
            <a:r>
              <a:rPr lang="en-US" sz="1200" dirty="0">
                <a:latin typeface="+mj-lt"/>
              </a:rPr>
              <a:t> </a:t>
            </a:r>
            <a:r>
              <a:rPr lang="en-US" sz="1200" dirty="0" err="1">
                <a:latin typeface="+mj-lt"/>
              </a:rPr>
              <a:t>thích</a:t>
            </a:r>
            <a:r>
              <a:rPr lang="en-US" sz="1200" dirty="0">
                <a:latin typeface="+mj-lt"/>
              </a:rPr>
              <a:t> </a:t>
            </a:r>
            <a:r>
              <a:rPr lang="en-US" sz="1200" dirty="0" err="1">
                <a:latin typeface="+mj-lt"/>
              </a:rPr>
              <a:t>và</a:t>
            </a:r>
            <a:r>
              <a:rPr lang="en-US" sz="1200" dirty="0">
                <a:latin typeface="+mj-lt"/>
              </a:rPr>
              <a:t> </a:t>
            </a:r>
            <a:r>
              <a:rPr lang="en-US" sz="1200" dirty="0" err="1">
                <a:latin typeface="+mj-lt"/>
              </a:rPr>
              <a:t>muốn</a:t>
            </a:r>
            <a:r>
              <a:rPr lang="en-US" sz="1200" dirty="0">
                <a:latin typeface="+mj-lt"/>
              </a:rPr>
              <a:t> </a:t>
            </a:r>
            <a:r>
              <a:rPr lang="en-US" sz="1200" dirty="0" err="1">
                <a:latin typeface="+mj-lt"/>
              </a:rPr>
              <a:t>có</a:t>
            </a:r>
            <a:r>
              <a:rPr lang="en-US" sz="1200" dirty="0">
                <a:latin typeface="+mj-lt"/>
              </a:rPr>
              <a:t> </a:t>
            </a:r>
            <a:r>
              <a:rPr lang="en-US" sz="1200" dirty="0" err="1">
                <a:latin typeface="+mj-lt"/>
              </a:rPr>
              <a:t>được</a:t>
            </a:r>
            <a:r>
              <a:rPr lang="en-US" sz="1200" dirty="0">
                <a:latin typeface="+mj-lt"/>
              </a:rPr>
              <a:t> </a:t>
            </a:r>
            <a:r>
              <a:rPr lang="en-US" sz="1200" dirty="0" err="1">
                <a:latin typeface="+mj-lt"/>
              </a:rPr>
              <a:t>trọn</a:t>
            </a:r>
            <a:r>
              <a:rPr lang="en-US" sz="1200" dirty="0">
                <a:latin typeface="+mj-lt"/>
              </a:rPr>
              <a:t> </a:t>
            </a:r>
            <a:r>
              <a:rPr lang="en-US" sz="1200" dirty="0" smtClean="0">
                <a:latin typeface="+mj-lt"/>
              </a:rPr>
              <a:t>54 slide </a:t>
            </a:r>
            <a:r>
              <a:rPr lang="en-US" sz="1200" dirty="0" err="1" smtClean="0">
                <a:latin typeface="+mj-lt"/>
              </a:rPr>
              <a:t>của</a:t>
            </a:r>
            <a:r>
              <a:rPr lang="en-US" sz="1200" dirty="0" smtClean="0">
                <a:latin typeface="+mj-lt"/>
              </a:rPr>
              <a:t> </a:t>
            </a:r>
            <a:r>
              <a:rPr lang="en-US" sz="1200" dirty="0" err="1">
                <a:latin typeface="+mj-lt"/>
              </a:rPr>
              <a:t>mẫu</a:t>
            </a:r>
            <a:r>
              <a:rPr lang="en-US" sz="1200" dirty="0">
                <a:latin typeface="+mj-lt"/>
              </a:rPr>
              <a:t> </a:t>
            </a:r>
            <a:r>
              <a:rPr lang="en-US" sz="1200" dirty="0" err="1"/>
              <a:t>Kinh</a:t>
            </a:r>
            <a:r>
              <a:rPr lang="en-US" sz="1200" dirty="0"/>
              <a:t> </a:t>
            </a:r>
            <a:r>
              <a:rPr lang="en-US" sz="1200" dirty="0" err="1"/>
              <a:t>Doanh</a:t>
            </a:r>
            <a:r>
              <a:rPr lang="en-US" sz="1200" dirty="0"/>
              <a:t> </a:t>
            </a:r>
            <a:r>
              <a:rPr lang="en-US" sz="1200" dirty="0" err="1"/>
              <a:t>Sáng</a:t>
            </a:r>
            <a:r>
              <a:rPr lang="en-US" sz="1200" dirty="0"/>
              <a:t> </a:t>
            </a:r>
            <a:r>
              <a:rPr lang="en-US" sz="1200" dirty="0" err="1"/>
              <a:t>Tạo</a:t>
            </a:r>
            <a:r>
              <a:rPr lang="en-US" sz="1200" dirty="0"/>
              <a:t> 2</a:t>
            </a:r>
            <a:r>
              <a:rPr lang="en-US" sz="1200" dirty="0" smtClean="0">
                <a:latin typeface="+mj-lt"/>
              </a:rPr>
              <a:t>, </a:t>
            </a:r>
            <a:r>
              <a:rPr lang="en-US" sz="1200" dirty="0" err="1">
                <a:latin typeface="+mj-lt"/>
              </a:rPr>
              <a:t>hãy</a:t>
            </a:r>
            <a:r>
              <a:rPr lang="en-US" sz="1200" dirty="0">
                <a:latin typeface="+mj-lt"/>
              </a:rPr>
              <a:t> </a:t>
            </a:r>
            <a:r>
              <a:rPr lang="en-US" sz="1200" dirty="0" err="1">
                <a:latin typeface="+mj-lt"/>
              </a:rPr>
              <a:t>đặt</a:t>
            </a:r>
            <a:r>
              <a:rPr lang="en-US" sz="1200" dirty="0">
                <a:latin typeface="+mj-lt"/>
              </a:rPr>
              <a:t> </a:t>
            </a:r>
            <a:r>
              <a:rPr lang="en-US" sz="1200" dirty="0" err="1">
                <a:latin typeface="+mj-lt"/>
              </a:rPr>
              <a:t>mua</a:t>
            </a:r>
            <a:r>
              <a:rPr lang="en-US" sz="1200" dirty="0">
                <a:latin typeface="+mj-lt"/>
              </a:rPr>
              <a:t> </a:t>
            </a:r>
            <a:r>
              <a:rPr lang="en-US" sz="1200" dirty="0" err="1" smtClean="0">
                <a:latin typeface="+mj-lt"/>
              </a:rPr>
              <a:t>tại</a:t>
            </a:r>
            <a:r>
              <a:rPr lang="en-US" sz="1200" dirty="0" smtClean="0">
                <a:latin typeface="+mj-lt"/>
              </a:rPr>
              <a:t> </a:t>
            </a:r>
            <a:r>
              <a:rPr lang="en-US" sz="1200" dirty="0">
                <a:latin typeface="+mj-lt"/>
              </a:rPr>
              <a:t>link: </a:t>
            </a:r>
            <a:r>
              <a:rPr lang="en-US" sz="1200" dirty="0" err="1" smtClean="0">
                <a:latin typeface="+mj-lt"/>
              </a:rPr>
              <a:t>Chân</a:t>
            </a:r>
            <a:r>
              <a:rPr lang="en-US" sz="1200" dirty="0" smtClean="0">
                <a:latin typeface="+mj-lt"/>
              </a:rPr>
              <a:t> </a:t>
            </a:r>
            <a:r>
              <a:rPr lang="en-US" sz="1200" dirty="0" err="1">
                <a:latin typeface="+mj-lt"/>
              </a:rPr>
              <a:t>thành</a:t>
            </a:r>
            <a:r>
              <a:rPr lang="en-US" sz="1200" dirty="0">
                <a:latin typeface="+mj-lt"/>
              </a:rPr>
              <a:t> </a:t>
            </a:r>
            <a:r>
              <a:rPr lang="en-US" sz="1200" dirty="0" err="1">
                <a:latin typeface="+mj-lt"/>
              </a:rPr>
              <a:t>cảm</a:t>
            </a:r>
            <a:r>
              <a:rPr lang="en-US" sz="1200" dirty="0">
                <a:latin typeface="+mj-lt"/>
              </a:rPr>
              <a:t> </a:t>
            </a:r>
            <a:r>
              <a:rPr lang="en-US" sz="1200" dirty="0" err="1">
                <a:latin typeface="+mj-lt"/>
              </a:rPr>
              <a:t>ơn</a:t>
            </a:r>
            <a:r>
              <a:rPr lang="en-US" sz="1200" dirty="0">
                <a:latin typeface="+mj-lt"/>
              </a:rPr>
              <a:t> </a:t>
            </a:r>
            <a:r>
              <a:rPr lang="en-US" sz="1200" dirty="0" err="1">
                <a:latin typeface="+mj-lt"/>
              </a:rPr>
              <a:t>bạn</a:t>
            </a:r>
            <a:r>
              <a:rPr lang="en-US" sz="1200" dirty="0">
                <a:latin typeface="+mj-lt"/>
              </a:rPr>
              <a:t> </a:t>
            </a:r>
            <a:r>
              <a:rPr lang="en-US" sz="1200" dirty="0" err="1">
                <a:latin typeface="+mj-lt"/>
              </a:rPr>
              <a:t>đã</a:t>
            </a:r>
            <a:r>
              <a:rPr lang="en-US" sz="1200" dirty="0">
                <a:latin typeface="+mj-lt"/>
              </a:rPr>
              <a:t> </a:t>
            </a:r>
            <a:r>
              <a:rPr lang="en-US" sz="1200" dirty="0" err="1">
                <a:latin typeface="+mj-lt"/>
              </a:rPr>
              <a:t>quan</a:t>
            </a:r>
            <a:r>
              <a:rPr lang="en-US" sz="1200" dirty="0">
                <a:latin typeface="+mj-lt"/>
              </a:rPr>
              <a:t> </a:t>
            </a:r>
            <a:r>
              <a:rPr lang="en-US" sz="1200" dirty="0" err="1">
                <a:latin typeface="+mj-lt"/>
              </a:rPr>
              <a:t>tâm</a:t>
            </a:r>
            <a:r>
              <a:rPr lang="en-US" sz="1200" dirty="0">
                <a:latin typeface="+mj-lt"/>
              </a:rPr>
              <a:t> </a:t>
            </a:r>
            <a:r>
              <a:rPr lang="en-US" sz="1200" dirty="0" err="1">
                <a:latin typeface="+mj-lt"/>
              </a:rPr>
              <a:t>đến</a:t>
            </a:r>
            <a:r>
              <a:rPr lang="en-US" sz="1200" dirty="0">
                <a:latin typeface="+mj-lt"/>
              </a:rPr>
              <a:t> </a:t>
            </a:r>
            <a:r>
              <a:rPr lang="en-US" sz="1200" dirty="0" err="1">
                <a:latin typeface="+mj-lt"/>
              </a:rPr>
              <a:t>sản</a:t>
            </a:r>
            <a:r>
              <a:rPr lang="en-US" sz="1200" dirty="0">
                <a:latin typeface="+mj-lt"/>
              </a:rPr>
              <a:t> </a:t>
            </a:r>
            <a:r>
              <a:rPr lang="en-US" sz="1200" dirty="0" err="1">
                <a:latin typeface="+mj-lt"/>
              </a:rPr>
              <a:t>phẩm</a:t>
            </a:r>
            <a:r>
              <a:rPr lang="en-US" sz="1200" dirty="0">
                <a:latin typeface="+mj-lt"/>
              </a:rPr>
              <a:t> </a:t>
            </a:r>
            <a:r>
              <a:rPr lang="en-US" sz="1200" dirty="0" err="1">
                <a:latin typeface="+mj-lt"/>
              </a:rPr>
              <a:t>của</a:t>
            </a:r>
            <a:r>
              <a:rPr lang="en-US" sz="1200" dirty="0">
                <a:latin typeface="+mj-lt"/>
              </a:rPr>
              <a:t> PowerPoint </a:t>
            </a:r>
            <a:r>
              <a:rPr lang="en-US" sz="1200" dirty="0" err="1">
                <a:latin typeface="+mj-lt"/>
              </a:rPr>
              <a:t>Đẹp</a:t>
            </a:r>
            <a:r>
              <a:rPr lang="en-US" sz="1200" dirty="0">
                <a:latin typeface="+mj-lt"/>
              </a:rPr>
              <a:t>,</a:t>
            </a:r>
          </a:p>
          <a:p>
            <a:r>
              <a:rPr lang="en-US" sz="1200" dirty="0" err="1">
                <a:latin typeface="+mj-lt"/>
              </a:rPr>
              <a:t>Chúc</a:t>
            </a:r>
            <a:r>
              <a:rPr lang="en-US" sz="1200" dirty="0">
                <a:latin typeface="+mj-lt"/>
              </a:rPr>
              <a:t> </a:t>
            </a:r>
            <a:r>
              <a:rPr lang="en-US" sz="1200" dirty="0" err="1">
                <a:latin typeface="+mj-lt"/>
              </a:rPr>
              <a:t>bạn</a:t>
            </a:r>
            <a:r>
              <a:rPr lang="en-US" sz="1200" dirty="0">
                <a:latin typeface="+mj-lt"/>
              </a:rPr>
              <a:t> </a:t>
            </a:r>
            <a:r>
              <a:rPr lang="en-US" sz="1200" dirty="0" err="1">
                <a:latin typeface="+mj-lt"/>
              </a:rPr>
              <a:t>thành</a:t>
            </a:r>
            <a:r>
              <a:rPr lang="en-US" sz="1200" dirty="0">
                <a:latin typeface="+mj-lt"/>
              </a:rPr>
              <a:t> </a:t>
            </a:r>
            <a:r>
              <a:rPr lang="en-US" sz="1200" dirty="0" err="1">
                <a:latin typeface="+mj-lt"/>
              </a:rPr>
              <a:t>công</a:t>
            </a:r>
            <a:r>
              <a:rPr lang="en-US" sz="1200" dirty="0">
                <a:latin typeface="+mj-lt"/>
              </a:rPr>
              <a:t> </a:t>
            </a:r>
            <a:r>
              <a:rPr lang="en-US" sz="1200" dirty="0" err="1">
                <a:latin typeface="+mj-lt"/>
              </a:rPr>
              <a:t>trong</a:t>
            </a:r>
            <a:r>
              <a:rPr lang="en-US" sz="1200" dirty="0">
                <a:latin typeface="+mj-lt"/>
              </a:rPr>
              <a:t> </a:t>
            </a:r>
            <a:r>
              <a:rPr lang="en-US" sz="1200" dirty="0" err="1">
                <a:latin typeface="+mj-lt"/>
              </a:rPr>
              <a:t>công</a:t>
            </a:r>
            <a:r>
              <a:rPr lang="en-US" sz="1200" dirty="0">
                <a:latin typeface="+mj-lt"/>
              </a:rPr>
              <a:t> </a:t>
            </a:r>
            <a:r>
              <a:rPr lang="en-US" sz="1200" dirty="0" err="1">
                <a:latin typeface="+mj-lt"/>
              </a:rPr>
              <a:t>việc</a:t>
            </a:r>
            <a:r>
              <a:rPr lang="en-US" sz="1200" dirty="0">
                <a:latin typeface="+mj-lt"/>
              </a:rPr>
              <a:t> </a:t>
            </a:r>
            <a:r>
              <a:rPr lang="en-US" sz="1200" dirty="0" err="1">
                <a:latin typeface="+mj-lt"/>
              </a:rPr>
              <a:t>với</a:t>
            </a:r>
            <a:r>
              <a:rPr lang="en-US" sz="1200" dirty="0">
                <a:latin typeface="+mj-lt"/>
              </a:rPr>
              <a:t> </a:t>
            </a:r>
            <a:r>
              <a:rPr lang="en-US" sz="1200" dirty="0" err="1">
                <a:latin typeface="+mj-lt"/>
              </a:rPr>
              <a:t>sản</a:t>
            </a:r>
            <a:r>
              <a:rPr lang="en-US" sz="1200" dirty="0">
                <a:latin typeface="+mj-lt"/>
              </a:rPr>
              <a:t> </a:t>
            </a:r>
            <a:r>
              <a:rPr lang="en-US" sz="1200" dirty="0" err="1">
                <a:latin typeface="+mj-lt"/>
              </a:rPr>
              <a:t>phẩm</a:t>
            </a:r>
            <a:r>
              <a:rPr lang="en-US" sz="1200" dirty="0">
                <a:latin typeface="+mj-lt"/>
              </a:rPr>
              <a:t> </a:t>
            </a:r>
            <a:r>
              <a:rPr lang="en-US" sz="1200" dirty="0" err="1">
                <a:latin typeface="+mj-lt"/>
              </a:rPr>
              <a:t>của</a:t>
            </a:r>
            <a:r>
              <a:rPr lang="en-US" sz="1200" dirty="0">
                <a:latin typeface="+mj-lt"/>
              </a:rPr>
              <a:t> </a:t>
            </a:r>
            <a:r>
              <a:rPr lang="en-US" sz="1200" dirty="0" err="1">
                <a:latin typeface="+mj-lt"/>
              </a:rPr>
              <a:t>chúng</a:t>
            </a:r>
            <a:r>
              <a:rPr lang="en-US" sz="1200" dirty="0">
                <a:latin typeface="+mj-lt"/>
              </a:rPr>
              <a:t> </a:t>
            </a:r>
            <a:r>
              <a:rPr lang="en-US" sz="1200" dirty="0" err="1">
                <a:latin typeface="+mj-lt"/>
              </a:rPr>
              <a:t>tôi</a:t>
            </a:r>
            <a:r>
              <a:rPr lang="en-US" sz="1200" smtClean="0">
                <a:latin typeface="+mj-lt"/>
              </a:rPr>
              <a:t>!</a:t>
            </a:r>
            <a:endParaRPr lang="en-US" sz="1200" dirty="0">
              <a:latin typeface="+mj-lt"/>
            </a:endParaRPr>
          </a:p>
        </p:txBody>
      </p:sp>
      <p:sp>
        <p:nvSpPr>
          <p:cNvPr id="42" name="Text Placeholder 2"/>
          <p:cNvSpPr txBox="1">
            <a:spLocks/>
          </p:cNvSpPr>
          <p:nvPr/>
        </p:nvSpPr>
        <p:spPr>
          <a:xfrm>
            <a:off x="1722511" y="6426059"/>
            <a:ext cx="6103229" cy="211549"/>
          </a:xfrm>
          <a:prstGeom prst="rect">
            <a:avLst/>
          </a:prstGeom>
        </p:spPr>
        <p:txBody>
          <a:bodyPr vert="horz" lIns="91440" tIns="45720" rIns="91440" bIns="45720" rtlCol="0" anchor="b">
            <a:normAutofit fontScale="92500" lnSpcReduction="20000"/>
          </a:bodyPr>
          <a:lstStyle>
            <a:lvl1pPr marL="0" indent="0" algn="r" defTabSz="914400" rtl="0" eaLnBrk="1" latinLnBrk="0" hangingPunct="1">
              <a:lnSpc>
                <a:spcPct val="90000"/>
              </a:lnSpc>
              <a:spcBef>
                <a:spcPts val="1000"/>
              </a:spcBef>
              <a:buFont typeface="Arial" panose="020B0604020202020204" pitchFamily="34" charset="0"/>
              <a:buNone/>
              <a:defRPr sz="1100" kern="1200" baseline="0">
                <a:solidFill>
                  <a:srgbClr val="9B9B9B"/>
                </a:solidFill>
                <a:latin typeface="Arial"/>
                <a:ea typeface="+mn-ea"/>
                <a:cs typeface="Arial"/>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gn="l"/>
            <a:r>
              <a:rPr lang="en-US"/>
              <a:t>Để truy cập các link trên slide, vui lòng click phải link và click </a:t>
            </a:r>
            <a:r>
              <a:rPr lang="en-US" i="1"/>
              <a:t>Open Hyperlink</a:t>
            </a:r>
          </a:p>
        </p:txBody>
      </p:sp>
      <p:sp>
        <p:nvSpPr>
          <p:cNvPr id="18" name="TextBox 2"/>
          <p:cNvSpPr txBox="1"/>
          <p:nvPr/>
        </p:nvSpPr>
        <p:spPr>
          <a:xfrm>
            <a:off x="4639511" y="312856"/>
            <a:ext cx="2912978" cy="646331"/>
          </a:xfrm>
          <a:prstGeom prst="rect">
            <a:avLst/>
          </a:prstGeom>
          <a:noFill/>
        </p:spPr>
        <p:txBody>
          <a:bodyPr wrap="none" rtlCol="0" anchor="ctr">
            <a:spAutoFit/>
          </a:bodyPr>
          <a:lstStyle/>
          <a:p>
            <a:pPr algn="ctr">
              <a:lnSpc>
                <a:spcPct val="90000"/>
              </a:lnSpc>
              <a:spcBef>
                <a:spcPct val="0"/>
              </a:spcBef>
            </a:pPr>
            <a:r>
              <a:rPr lang="en-US" sz="4000" b="1">
                <a:solidFill>
                  <a:srgbClr val="5C5C5C"/>
                </a:solidFill>
                <a:latin typeface="Segoe UI bold" panose="020B0802040204020203" pitchFamily="34" charset="0"/>
                <a:ea typeface="Segoe UI bold" panose="020B0802040204020203" pitchFamily="34" charset="0"/>
                <a:cs typeface="Segoe UI bold" panose="020B0802040204020203" pitchFamily="34" charset="0"/>
              </a:rPr>
              <a:t>GIỚI THIỆU</a:t>
            </a:r>
            <a:endParaRPr lang="en-US" sz="4000" b="1" dirty="0">
              <a:solidFill>
                <a:srgbClr val="5C5C5C"/>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2" name="Slide Number Placeholder 1"/>
          <p:cNvSpPr>
            <a:spLocks noGrp="1"/>
          </p:cNvSpPr>
          <p:nvPr>
            <p:ph type="sldNum" sz="quarter" idx="12"/>
          </p:nvPr>
        </p:nvSpPr>
        <p:spPr/>
        <p:txBody>
          <a:bodyPr/>
          <a:lstStyle/>
          <a:p>
            <a:fld id="{2B0A5C23-9A0D-4D31-9768-FD96BB453C39}" type="slidenum">
              <a:rPr lang="en-US" smtClean="0"/>
              <a:t>1</a:t>
            </a:fld>
            <a:endParaRPr lang="en-US"/>
          </a:p>
        </p:txBody>
      </p:sp>
    </p:spTree>
    <p:extLst>
      <p:ext uri="{BB962C8B-B14F-4D97-AF65-F5344CB8AC3E}">
        <p14:creationId xmlns:p14="http://schemas.microsoft.com/office/powerpoint/2010/main" val="1516049431"/>
      </p:ext>
    </p:extLst>
  </p:cSld>
  <p:clrMapOvr>
    <a:masterClrMapping/>
  </p:clrMapOvr>
  <p:transition>
    <p:fade/>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val 3"/>
          <p:cNvSpPr/>
          <p:nvPr/>
        </p:nvSpPr>
        <p:spPr>
          <a:xfrm>
            <a:off x="1266825" y="2159000"/>
            <a:ext cx="1574800" cy="1574800"/>
          </a:xfrm>
          <a:prstGeom prst="ellipse">
            <a:avLst/>
          </a:prstGeom>
          <a:solidFill>
            <a:schemeClr val="accent3"/>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5" name="TextBox 7"/>
          <p:cNvSpPr txBox="1"/>
          <p:nvPr/>
        </p:nvSpPr>
        <p:spPr>
          <a:xfrm>
            <a:off x="1464160" y="3886094"/>
            <a:ext cx="1180131" cy="369332"/>
          </a:xfrm>
          <a:prstGeom prst="rect">
            <a:avLst/>
          </a:prstGeom>
          <a:noFill/>
        </p:spPr>
        <p:txBody>
          <a:bodyPr wrap="none" rtlCol="0">
            <a:spAutoFit/>
          </a:bodyPr>
          <a:lstStyle/>
          <a:p>
            <a:r>
              <a:rPr lang="vi-VN" b="1" smtClean="0">
                <a:solidFill>
                  <a:schemeClr val="accent3"/>
                </a:solidFill>
                <a:latin typeface="Segoe UI bold" panose="020B0802040204020203" pitchFamily="34" charset="0"/>
                <a:ea typeface="Segoe UI bold" panose="020B0802040204020203" pitchFamily="34" charset="0"/>
                <a:cs typeface="Segoe UI bold" panose="020B0802040204020203" pitchFamily="34" charset="0"/>
              </a:rPr>
              <a:t>Ý chính 1</a:t>
            </a:r>
            <a:endParaRPr lang="en-US" b="1">
              <a:solidFill>
                <a:schemeClr val="accent3"/>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36" name="TextBox 8"/>
          <p:cNvSpPr txBox="1"/>
          <p:nvPr/>
        </p:nvSpPr>
        <p:spPr>
          <a:xfrm>
            <a:off x="1006475" y="4228584"/>
            <a:ext cx="2095500" cy="1246495"/>
          </a:xfrm>
          <a:prstGeom prst="rect">
            <a:avLst/>
          </a:prstGeom>
          <a:noFill/>
        </p:spPr>
        <p:txBody>
          <a:bodyPr wrap="square" rtlCol="0">
            <a:spAutoFit/>
          </a:bodyPr>
          <a:lstStyle/>
          <a:p>
            <a:pPr marL="171450" indent="-171450">
              <a:spcAft>
                <a:spcPts val="600"/>
              </a:spcAft>
              <a:buClr>
                <a:schemeClr val="accent3"/>
              </a:buClr>
              <a:buFont typeface="Wingdings" panose="05000000000000000000" pitchFamily="2" charset="2"/>
              <a:buChar char="§"/>
            </a:pPr>
            <a:r>
              <a:rPr lang="vi-VN" sz="1500" smtClean="0">
                <a:solidFill>
                  <a:srgbClr val="878787"/>
                </a:solidFill>
              </a:rPr>
              <a:t>Nội dung của bạn.</a:t>
            </a:r>
          </a:p>
          <a:p>
            <a:pPr marL="171450" indent="-171450">
              <a:spcAft>
                <a:spcPts val="600"/>
              </a:spcAft>
              <a:buClr>
                <a:schemeClr val="accent3"/>
              </a:buClr>
              <a:buFont typeface="Wingdings" panose="05000000000000000000" pitchFamily="2" charset="2"/>
              <a:buChar char="§"/>
            </a:pPr>
            <a:r>
              <a:rPr lang="vi-VN" sz="1500">
                <a:solidFill>
                  <a:srgbClr val="878787"/>
                </a:solidFill>
              </a:rPr>
              <a:t>Nội dung của bạn.</a:t>
            </a:r>
            <a:endParaRPr lang="en-US" sz="1500">
              <a:solidFill>
                <a:srgbClr val="878787"/>
              </a:solidFill>
            </a:endParaRPr>
          </a:p>
          <a:p>
            <a:pPr marL="171450" indent="-171450">
              <a:spcAft>
                <a:spcPts val="600"/>
              </a:spcAft>
              <a:buClr>
                <a:schemeClr val="accent3"/>
              </a:buClr>
              <a:buFont typeface="Wingdings" panose="05000000000000000000" pitchFamily="2" charset="2"/>
              <a:buChar char="§"/>
            </a:pPr>
            <a:r>
              <a:rPr lang="vi-VN" sz="1500">
                <a:solidFill>
                  <a:srgbClr val="878787"/>
                </a:solidFill>
              </a:rPr>
              <a:t>Nội dung của bạn.</a:t>
            </a:r>
            <a:endParaRPr lang="en-US" sz="1500">
              <a:solidFill>
                <a:srgbClr val="878787"/>
              </a:solidFill>
            </a:endParaRPr>
          </a:p>
          <a:p>
            <a:pPr marL="171450" indent="-171450">
              <a:spcAft>
                <a:spcPts val="600"/>
              </a:spcAft>
              <a:buClr>
                <a:schemeClr val="accent3"/>
              </a:buClr>
              <a:buFont typeface="Wingdings" panose="05000000000000000000" pitchFamily="2" charset="2"/>
              <a:buChar char="§"/>
            </a:pPr>
            <a:r>
              <a:rPr lang="vi-VN" sz="1500">
                <a:solidFill>
                  <a:srgbClr val="878787"/>
                </a:solidFill>
              </a:rPr>
              <a:t>Nội dung của bạn</a:t>
            </a:r>
            <a:r>
              <a:rPr lang="vi-VN" sz="1500" smtClean="0">
                <a:solidFill>
                  <a:srgbClr val="878787"/>
                </a:solidFill>
              </a:rPr>
              <a:t>.</a:t>
            </a:r>
            <a:endParaRPr lang="en-US" sz="1500">
              <a:solidFill>
                <a:srgbClr val="878787"/>
              </a:solidFill>
            </a:endParaRPr>
          </a:p>
        </p:txBody>
      </p:sp>
      <p:sp>
        <p:nvSpPr>
          <p:cNvPr id="38" name="Oval 37"/>
          <p:cNvSpPr/>
          <p:nvPr/>
        </p:nvSpPr>
        <p:spPr>
          <a:xfrm>
            <a:off x="9331325" y="2159000"/>
            <a:ext cx="1574800" cy="1574800"/>
          </a:xfrm>
          <a:prstGeom prst="ellipse">
            <a:avLst/>
          </a:prstGeom>
          <a:solidFill>
            <a:schemeClr val="accent2"/>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7"/>
          <p:cNvSpPr txBox="1"/>
          <p:nvPr/>
        </p:nvSpPr>
        <p:spPr>
          <a:xfrm>
            <a:off x="9528660" y="3886094"/>
            <a:ext cx="1180131" cy="369332"/>
          </a:xfrm>
          <a:prstGeom prst="rect">
            <a:avLst/>
          </a:prstGeom>
          <a:noFill/>
        </p:spPr>
        <p:txBody>
          <a:bodyPr wrap="none" rtlCol="0">
            <a:spAutoFit/>
          </a:bodyPr>
          <a:lstStyle/>
          <a:p>
            <a:r>
              <a:rPr lang="vi-VN" b="1" smtClean="0">
                <a:solidFill>
                  <a:schemeClr val="accent2"/>
                </a:solidFill>
                <a:latin typeface="Segoe UI bold" panose="020B0802040204020203" pitchFamily="34" charset="0"/>
                <a:ea typeface="Segoe UI bold" panose="020B0802040204020203" pitchFamily="34" charset="0"/>
                <a:cs typeface="Segoe UI bold" panose="020B0802040204020203" pitchFamily="34" charset="0"/>
              </a:rPr>
              <a:t>Ý chính 4</a:t>
            </a:r>
            <a:endParaRPr lang="en-US" b="1">
              <a:solidFill>
                <a:schemeClr val="accent2"/>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40" name="TextBox 8"/>
          <p:cNvSpPr txBox="1"/>
          <p:nvPr/>
        </p:nvSpPr>
        <p:spPr>
          <a:xfrm>
            <a:off x="9070975" y="4228584"/>
            <a:ext cx="2095500" cy="1246495"/>
          </a:xfrm>
          <a:prstGeom prst="rect">
            <a:avLst/>
          </a:prstGeom>
          <a:noFill/>
        </p:spPr>
        <p:txBody>
          <a:bodyPr wrap="square" rtlCol="0">
            <a:spAutoFit/>
          </a:bodyPr>
          <a:lstStyle/>
          <a:p>
            <a:pPr marL="171450" indent="-171450">
              <a:spcAft>
                <a:spcPts val="600"/>
              </a:spcAft>
              <a:buClr>
                <a:schemeClr val="accent2"/>
              </a:buClr>
              <a:buFont typeface="Wingdings" panose="05000000000000000000" pitchFamily="2" charset="2"/>
              <a:buChar char="§"/>
            </a:pPr>
            <a:r>
              <a:rPr lang="vi-VN" sz="1500" smtClean="0">
                <a:solidFill>
                  <a:srgbClr val="878787"/>
                </a:solidFill>
              </a:rPr>
              <a:t>Nội dung của bạn.</a:t>
            </a:r>
          </a:p>
          <a:p>
            <a:pPr marL="171450" indent="-171450">
              <a:spcAft>
                <a:spcPts val="600"/>
              </a:spcAft>
              <a:buClr>
                <a:schemeClr val="accent2"/>
              </a:buClr>
              <a:buFont typeface="Wingdings" panose="05000000000000000000" pitchFamily="2" charset="2"/>
              <a:buChar char="§"/>
            </a:pPr>
            <a:r>
              <a:rPr lang="vi-VN" sz="1500">
                <a:solidFill>
                  <a:srgbClr val="878787"/>
                </a:solidFill>
              </a:rPr>
              <a:t>Nội dung của bạn.</a:t>
            </a:r>
            <a:endParaRPr lang="en-US" sz="1500">
              <a:solidFill>
                <a:srgbClr val="878787"/>
              </a:solidFill>
            </a:endParaRPr>
          </a:p>
          <a:p>
            <a:pPr marL="171450" indent="-171450">
              <a:spcAft>
                <a:spcPts val="600"/>
              </a:spcAft>
              <a:buClr>
                <a:schemeClr val="accent2"/>
              </a:buClr>
              <a:buFont typeface="Wingdings" panose="05000000000000000000" pitchFamily="2" charset="2"/>
              <a:buChar char="§"/>
            </a:pPr>
            <a:r>
              <a:rPr lang="vi-VN" sz="1500">
                <a:solidFill>
                  <a:srgbClr val="878787"/>
                </a:solidFill>
              </a:rPr>
              <a:t>Nội dung của bạn.</a:t>
            </a:r>
            <a:endParaRPr lang="en-US" sz="1500">
              <a:solidFill>
                <a:srgbClr val="878787"/>
              </a:solidFill>
            </a:endParaRPr>
          </a:p>
          <a:p>
            <a:pPr marL="171450" indent="-171450">
              <a:spcAft>
                <a:spcPts val="600"/>
              </a:spcAft>
              <a:buClr>
                <a:schemeClr val="accent2"/>
              </a:buClr>
              <a:buFont typeface="Wingdings" panose="05000000000000000000" pitchFamily="2" charset="2"/>
              <a:buChar char="§"/>
            </a:pPr>
            <a:r>
              <a:rPr lang="vi-VN" sz="1500">
                <a:solidFill>
                  <a:srgbClr val="878787"/>
                </a:solidFill>
              </a:rPr>
              <a:t>Nội dung của bạn</a:t>
            </a:r>
            <a:r>
              <a:rPr lang="vi-VN" sz="1500" smtClean="0">
                <a:solidFill>
                  <a:srgbClr val="878787"/>
                </a:solidFill>
              </a:rPr>
              <a:t>.</a:t>
            </a:r>
            <a:endParaRPr lang="en-US" sz="1500">
              <a:solidFill>
                <a:srgbClr val="878787"/>
              </a:solidFill>
            </a:endParaRPr>
          </a:p>
        </p:txBody>
      </p:sp>
      <p:sp>
        <p:nvSpPr>
          <p:cNvPr id="46" name="Oval 45"/>
          <p:cNvSpPr/>
          <p:nvPr/>
        </p:nvSpPr>
        <p:spPr>
          <a:xfrm>
            <a:off x="3954992" y="2159000"/>
            <a:ext cx="1574800" cy="1574800"/>
          </a:xfrm>
          <a:prstGeom prst="ellipse">
            <a:avLst/>
          </a:prstGeom>
          <a:solidFill>
            <a:schemeClr val="accent4"/>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TextBox 7"/>
          <p:cNvSpPr txBox="1"/>
          <p:nvPr/>
        </p:nvSpPr>
        <p:spPr>
          <a:xfrm>
            <a:off x="4152327" y="3886094"/>
            <a:ext cx="1180131" cy="369332"/>
          </a:xfrm>
          <a:prstGeom prst="rect">
            <a:avLst/>
          </a:prstGeom>
          <a:noFill/>
        </p:spPr>
        <p:txBody>
          <a:bodyPr wrap="none" rtlCol="0">
            <a:spAutoFit/>
          </a:bodyPr>
          <a:lstStyle/>
          <a:p>
            <a:r>
              <a:rPr lang="vi-VN" b="1" smtClean="0">
                <a:solidFill>
                  <a:schemeClr val="accent4"/>
                </a:solidFill>
                <a:latin typeface="Segoe UI bold" panose="020B0802040204020203" pitchFamily="34" charset="0"/>
                <a:ea typeface="Segoe UI bold" panose="020B0802040204020203" pitchFamily="34" charset="0"/>
                <a:cs typeface="Segoe UI bold" panose="020B0802040204020203" pitchFamily="34" charset="0"/>
              </a:rPr>
              <a:t>Ý chính 2</a:t>
            </a:r>
            <a:endParaRPr lang="en-US" b="1">
              <a:solidFill>
                <a:schemeClr val="accent4"/>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48" name="TextBox 8"/>
          <p:cNvSpPr txBox="1"/>
          <p:nvPr/>
        </p:nvSpPr>
        <p:spPr>
          <a:xfrm>
            <a:off x="3694642" y="4228584"/>
            <a:ext cx="2095500" cy="1246495"/>
          </a:xfrm>
          <a:prstGeom prst="rect">
            <a:avLst/>
          </a:prstGeom>
          <a:noFill/>
        </p:spPr>
        <p:txBody>
          <a:bodyPr wrap="square" rtlCol="0">
            <a:spAutoFit/>
          </a:bodyPr>
          <a:lstStyle/>
          <a:p>
            <a:pPr marL="171450" indent="-171450">
              <a:spcAft>
                <a:spcPts val="600"/>
              </a:spcAft>
              <a:buClr>
                <a:schemeClr val="accent4"/>
              </a:buClr>
              <a:buFont typeface="Wingdings" panose="05000000000000000000" pitchFamily="2" charset="2"/>
              <a:buChar char="§"/>
            </a:pPr>
            <a:r>
              <a:rPr lang="vi-VN" sz="1500" smtClean="0">
                <a:solidFill>
                  <a:srgbClr val="878787"/>
                </a:solidFill>
              </a:rPr>
              <a:t>Nội dung của bạn.</a:t>
            </a:r>
          </a:p>
          <a:p>
            <a:pPr marL="171450" indent="-171450">
              <a:spcAft>
                <a:spcPts val="600"/>
              </a:spcAft>
              <a:buClr>
                <a:schemeClr val="accent4"/>
              </a:buClr>
              <a:buFont typeface="Wingdings" panose="05000000000000000000" pitchFamily="2" charset="2"/>
              <a:buChar char="§"/>
            </a:pPr>
            <a:r>
              <a:rPr lang="vi-VN" sz="1500">
                <a:solidFill>
                  <a:srgbClr val="878787"/>
                </a:solidFill>
              </a:rPr>
              <a:t>Nội dung của bạn.</a:t>
            </a:r>
            <a:endParaRPr lang="en-US" sz="1500">
              <a:solidFill>
                <a:srgbClr val="878787"/>
              </a:solidFill>
            </a:endParaRPr>
          </a:p>
          <a:p>
            <a:pPr marL="171450" indent="-171450">
              <a:spcAft>
                <a:spcPts val="600"/>
              </a:spcAft>
              <a:buClr>
                <a:schemeClr val="accent4"/>
              </a:buClr>
              <a:buFont typeface="Wingdings" panose="05000000000000000000" pitchFamily="2" charset="2"/>
              <a:buChar char="§"/>
            </a:pPr>
            <a:r>
              <a:rPr lang="vi-VN" sz="1500">
                <a:solidFill>
                  <a:srgbClr val="878787"/>
                </a:solidFill>
              </a:rPr>
              <a:t>Nội dung của bạn.</a:t>
            </a:r>
            <a:endParaRPr lang="en-US" sz="1500">
              <a:solidFill>
                <a:srgbClr val="878787"/>
              </a:solidFill>
            </a:endParaRPr>
          </a:p>
          <a:p>
            <a:pPr marL="171450" indent="-171450">
              <a:spcAft>
                <a:spcPts val="600"/>
              </a:spcAft>
              <a:buClr>
                <a:schemeClr val="accent4"/>
              </a:buClr>
              <a:buFont typeface="Wingdings" panose="05000000000000000000" pitchFamily="2" charset="2"/>
              <a:buChar char="§"/>
            </a:pPr>
            <a:r>
              <a:rPr lang="vi-VN" sz="1500">
                <a:solidFill>
                  <a:srgbClr val="878787"/>
                </a:solidFill>
              </a:rPr>
              <a:t>Nội dung của bạn</a:t>
            </a:r>
            <a:r>
              <a:rPr lang="vi-VN" sz="1500" smtClean="0">
                <a:solidFill>
                  <a:srgbClr val="878787"/>
                </a:solidFill>
              </a:rPr>
              <a:t>.</a:t>
            </a:r>
            <a:endParaRPr lang="en-US" sz="1500">
              <a:solidFill>
                <a:srgbClr val="878787"/>
              </a:solidFill>
            </a:endParaRPr>
          </a:p>
        </p:txBody>
      </p:sp>
      <p:sp>
        <p:nvSpPr>
          <p:cNvPr id="50" name="Oval 49"/>
          <p:cNvSpPr/>
          <p:nvPr/>
        </p:nvSpPr>
        <p:spPr>
          <a:xfrm>
            <a:off x="6643159" y="2159000"/>
            <a:ext cx="1574800" cy="1574800"/>
          </a:xfrm>
          <a:prstGeom prst="ellipse">
            <a:avLst/>
          </a:prstGeom>
          <a:solidFill>
            <a:schemeClr val="accent5"/>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TextBox 7"/>
          <p:cNvSpPr txBox="1"/>
          <p:nvPr/>
        </p:nvSpPr>
        <p:spPr>
          <a:xfrm>
            <a:off x="6840494" y="3886094"/>
            <a:ext cx="1180131" cy="369332"/>
          </a:xfrm>
          <a:prstGeom prst="rect">
            <a:avLst/>
          </a:prstGeom>
          <a:noFill/>
        </p:spPr>
        <p:txBody>
          <a:bodyPr wrap="none" rtlCol="0">
            <a:spAutoFit/>
          </a:bodyPr>
          <a:lstStyle/>
          <a:p>
            <a:r>
              <a:rPr lang="vi-VN" b="1" smtClean="0">
                <a:solidFill>
                  <a:schemeClr val="accent5"/>
                </a:solidFill>
                <a:latin typeface="Segoe UI bold" panose="020B0802040204020203" pitchFamily="34" charset="0"/>
                <a:ea typeface="Segoe UI bold" panose="020B0802040204020203" pitchFamily="34" charset="0"/>
                <a:cs typeface="Segoe UI bold" panose="020B0802040204020203" pitchFamily="34" charset="0"/>
              </a:rPr>
              <a:t>Ý chính 3</a:t>
            </a:r>
            <a:endParaRPr lang="en-US" b="1">
              <a:solidFill>
                <a:schemeClr val="accent5"/>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52" name="TextBox 8"/>
          <p:cNvSpPr txBox="1"/>
          <p:nvPr/>
        </p:nvSpPr>
        <p:spPr>
          <a:xfrm>
            <a:off x="6382809" y="4228584"/>
            <a:ext cx="2095500" cy="1246495"/>
          </a:xfrm>
          <a:prstGeom prst="rect">
            <a:avLst/>
          </a:prstGeom>
          <a:noFill/>
        </p:spPr>
        <p:txBody>
          <a:bodyPr wrap="square" rtlCol="0">
            <a:spAutoFit/>
          </a:bodyPr>
          <a:lstStyle/>
          <a:p>
            <a:pPr marL="171450" indent="-171450">
              <a:spcAft>
                <a:spcPts val="600"/>
              </a:spcAft>
              <a:buClr>
                <a:schemeClr val="accent5"/>
              </a:buClr>
              <a:buFont typeface="Wingdings" panose="05000000000000000000" pitchFamily="2" charset="2"/>
              <a:buChar char="§"/>
            </a:pPr>
            <a:r>
              <a:rPr lang="vi-VN" sz="1500" smtClean="0">
                <a:solidFill>
                  <a:srgbClr val="878787"/>
                </a:solidFill>
              </a:rPr>
              <a:t>Nội dung của bạn.</a:t>
            </a:r>
          </a:p>
          <a:p>
            <a:pPr marL="171450" indent="-171450">
              <a:spcAft>
                <a:spcPts val="600"/>
              </a:spcAft>
              <a:buClr>
                <a:schemeClr val="accent5"/>
              </a:buClr>
              <a:buFont typeface="Wingdings" panose="05000000000000000000" pitchFamily="2" charset="2"/>
              <a:buChar char="§"/>
            </a:pPr>
            <a:r>
              <a:rPr lang="vi-VN" sz="1500">
                <a:solidFill>
                  <a:srgbClr val="878787"/>
                </a:solidFill>
              </a:rPr>
              <a:t>Nội dung của bạn.</a:t>
            </a:r>
            <a:endParaRPr lang="en-US" sz="1500">
              <a:solidFill>
                <a:srgbClr val="878787"/>
              </a:solidFill>
            </a:endParaRPr>
          </a:p>
          <a:p>
            <a:pPr marL="171450" indent="-171450">
              <a:spcAft>
                <a:spcPts val="600"/>
              </a:spcAft>
              <a:buClr>
                <a:schemeClr val="accent5"/>
              </a:buClr>
              <a:buFont typeface="Wingdings" panose="05000000000000000000" pitchFamily="2" charset="2"/>
              <a:buChar char="§"/>
            </a:pPr>
            <a:r>
              <a:rPr lang="vi-VN" sz="1500">
                <a:solidFill>
                  <a:srgbClr val="878787"/>
                </a:solidFill>
              </a:rPr>
              <a:t>Nội dung của bạn.</a:t>
            </a:r>
            <a:endParaRPr lang="en-US" sz="1500">
              <a:solidFill>
                <a:srgbClr val="878787"/>
              </a:solidFill>
            </a:endParaRPr>
          </a:p>
          <a:p>
            <a:pPr marL="171450" indent="-171450">
              <a:spcAft>
                <a:spcPts val="600"/>
              </a:spcAft>
              <a:buClr>
                <a:schemeClr val="accent5"/>
              </a:buClr>
              <a:buFont typeface="Wingdings" panose="05000000000000000000" pitchFamily="2" charset="2"/>
              <a:buChar char="§"/>
            </a:pPr>
            <a:r>
              <a:rPr lang="vi-VN" sz="1500">
                <a:solidFill>
                  <a:srgbClr val="878787"/>
                </a:solidFill>
              </a:rPr>
              <a:t>Nội dung của bạn</a:t>
            </a:r>
            <a:r>
              <a:rPr lang="vi-VN" sz="1500" smtClean="0">
                <a:solidFill>
                  <a:srgbClr val="878787"/>
                </a:solidFill>
              </a:rPr>
              <a:t>.</a:t>
            </a:r>
            <a:endParaRPr lang="en-US" sz="1500">
              <a:solidFill>
                <a:srgbClr val="878787"/>
              </a:solidFill>
            </a:endParaRPr>
          </a:p>
        </p:txBody>
      </p:sp>
      <p:sp>
        <p:nvSpPr>
          <p:cNvPr id="53" name="Freeform 104"/>
          <p:cNvSpPr>
            <a:spLocks noEditPoints="1"/>
          </p:cNvSpPr>
          <p:nvPr/>
        </p:nvSpPr>
        <p:spPr bwMode="auto">
          <a:xfrm>
            <a:off x="4442884" y="2588695"/>
            <a:ext cx="599016" cy="715410"/>
          </a:xfrm>
          <a:custGeom>
            <a:avLst/>
            <a:gdLst>
              <a:gd name="T0" fmla="*/ 34 w 127"/>
              <a:gd name="T1" fmla="*/ 34 h 152"/>
              <a:gd name="T2" fmla="*/ 41 w 127"/>
              <a:gd name="T3" fmla="*/ 27 h 152"/>
              <a:gd name="T4" fmla="*/ 41 w 127"/>
              <a:gd name="T5" fmla="*/ 7 h 152"/>
              <a:gd name="T6" fmla="*/ 34 w 127"/>
              <a:gd name="T7" fmla="*/ 0 h 152"/>
              <a:gd name="T8" fmla="*/ 28 w 127"/>
              <a:gd name="T9" fmla="*/ 7 h 152"/>
              <a:gd name="T10" fmla="*/ 28 w 127"/>
              <a:gd name="T11" fmla="*/ 27 h 152"/>
              <a:gd name="T12" fmla="*/ 34 w 127"/>
              <a:gd name="T13" fmla="*/ 34 h 152"/>
              <a:gd name="T14" fmla="*/ 77 w 127"/>
              <a:gd name="T15" fmla="*/ 132 h 152"/>
              <a:gd name="T16" fmla="*/ 102 w 127"/>
              <a:gd name="T17" fmla="*/ 101 h 152"/>
              <a:gd name="T18" fmla="*/ 77 w 127"/>
              <a:gd name="T19" fmla="*/ 70 h 152"/>
              <a:gd name="T20" fmla="*/ 53 w 127"/>
              <a:gd name="T21" fmla="*/ 101 h 152"/>
              <a:gd name="T22" fmla="*/ 77 w 127"/>
              <a:gd name="T23" fmla="*/ 132 h 152"/>
              <a:gd name="T24" fmla="*/ 70 w 127"/>
              <a:gd name="T25" fmla="*/ 88 h 152"/>
              <a:gd name="T26" fmla="*/ 77 w 127"/>
              <a:gd name="T27" fmla="*/ 83 h 152"/>
              <a:gd name="T28" fmla="*/ 85 w 127"/>
              <a:gd name="T29" fmla="*/ 88 h 152"/>
              <a:gd name="T30" fmla="*/ 88 w 127"/>
              <a:gd name="T31" fmla="*/ 101 h 152"/>
              <a:gd name="T32" fmla="*/ 85 w 127"/>
              <a:gd name="T33" fmla="*/ 114 h 152"/>
              <a:gd name="T34" fmla="*/ 77 w 127"/>
              <a:gd name="T35" fmla="*/ 119 h 152"/>
              <a:gd name="T36" fmla="*/ 70 w 127"/>
              <a:gd name="T37" fmla="*/ 114 h 152"/>
              <a:gd name="T38" fmla="*/ 66 w 127"/>
              <a:gd name="T39" fmla="*/ 101 h 152"/>
              <a:gd name="T40" fmla="*/ 70 w 127"/>
              <a:gd name="T41" fmla="*/ 88 h 152"/>
              <a:gd name="T42" fmla="*/ 36 w 127"/>
              <a:gd name="T43" fmla="*/ 132 h 152"/>
              <a:gd name="T44" fmla="*/ 36 w 127"/>
              <a:gd name="T45" fmla="*/ 132 h 152"/>
              <a:gd name="T46" fmla="*/ 42 w 127"/>
              <a:gd name="T47" fmla="*/ 125 h 152"/>
              <a:gd name="T48" fmla="*/ 42 w 127"/>
              <a:gd name="T49" fmla="*/ 77 h 152"/>
              <a:gd name="T50" fmla="*/ 35 w 127"/>
              <a:gd name="T51" fmla="*/ 70 h 152"/>
              <a:gd name="T52" fmla="*/ 29 w 127"/>
              <a:gd name="T53" fmla="*/ 77 h 152"/>
              <a:gd name="T54" fmla="*/ 29 w 127"/>
              <a:gd name="T55" fmla="*/ 125 h 152"/>
              <a:gd name="T56" fmla="*/ 36 w 127"/>
              <a:gd name="T57" fmla="*/ 132 h 152"/>
              <a:gd name="T58" fmla="*/ 110 w 127"/>
              <a:gd name="T59" fmla="*/ 21 h 152"/>
              <a:gd name="T60" fmla="*/ 109 w 127"/>
              <a:gd name="T61" fmla="*/ 21 h 152"/>
              <a:gd name="T62" fmla="*/ 109 w 127"/>
              <a:gd name="T63" fmla="*/ 27 h 152"/>
              <a:gd name="T64" fmla="*/ 93 w 127"/>
              <a:gd name="T65" fmla="*/ 43 h 152"/>
              <a:gd name="T66" fmla="*/ 78 w 127"/>
              <a:gd name="T67" fmla="*/ 27 h 152"/>
              <a:gd name="T68" fmla="*/ 78 w 127"/>
              <a:gd name="T69" fmla="*/ 21 h 152"/>
              <a:gd name="T70" fmla="*/ 50 w 127"/>
              <a:gd name="T71" fmla="*/ 21 h 152"/>
              <a:gd name="T72" fmla="*/ 50 w 127"/>
              <a:gd name="T73" fmla="*/ 27 h 152"/>
              <a:gd name="T74" fmla="*/ 34 w 127"/>
              <a:gd name="T75" fmla="*/ 43 h 152"/>
              <a:gd name="T76" fmla="*/ 19 w 127"/>
              <a:gd name="T77" fmla="*/ 27 h 152"/>
              <a:gd name="T78" fmla="*/ 19 w 127"/>
              <a:gd name="T79" fmla="*/ 21 h 152"/>
              <a:gd name="T80" fmla="*/ 17 w 127"/>
              <a:gd name="T81" fmla="*/ 21 h 152"/>
              <a:gd name="T82" fmla="*/ 0 w 127"/>
              <a:gd name="T83" fmla="*/ 38 h 152"/>
              <a:gd name="T84" fmla="*/ 0 w 127"/>
              <a:gd name="T85" fmla="*/ 134 h 152"/>
              <a:gd name="T86" fmla="*/ 17 w 127"/>
              <a:gd name="T87" fmla="*/ 152 h 152"/>
              <a:gd name="T88" fmla="*/ 110 w 127"/>
              <a:gd name="T89" fmla="*/ 152 h 152"/>
              <a:gd name="T90" fmla="*/ 127 w 127"/>
              <a:gd name="T91" fmla="*/ 134 h 152"/>
              <a:gd name="T92" fmla="*/ 127 w 127"/>
              <a:gd name="T93" fmla="*/ 38 h 152"/>
              <a:gd name="T94" fmla="*/ 110 w 127"/>
              <a:gd name="T95" fmla="*/ 21 h 152"/>
              <a:gd name="T96" fmla="*/ 115 w 127"/>
              <a:gd name="T97" fmla="*/ 134 h 152"/>
              <a:gd name="T98" fmla="*/ 110 w 127"/>
              <a:gd name="T99" fmla="*/ 139 h 152"/>
              <a:gd name="T100" fmla="*/ 17 w 127"/>
              <a:gd name="T101" fmla="*/ 139 h 152"/>
              <a:gd name="T102" fmla="*/ 13 w 127"/>
              <a:gd name="T103" fmla="*/ 134 h 152"/>
              <a:gd name="T104" fmla="*/ 13 w 127"/>
              <a:gd name="T105" fmla="*/ 56 h 152"/>
              <a:gd name="T106" fmla="*/ 115 w 127"/>
              <a:gd name="T107" fmla="*/ 56 h 152"/>
              <a:gd name="T108" fmla="*/ 115 w 127"/>
              <a:gd name="T109" fmla="*/ 134 h 152"/>
              <a:gd name="T110" fmla="*/ 93 w 127"/>
              <a:gd name="T111" fmla="*/ 34 h 152"/>
              <a:gd name="T112" fmla="*/ 100 w 127"/>
              <a:gd name="T113" fmla="*/ 27 h 152"/>
              <a:gd name="T114" fmla="*/ 100 w 127"/>
              <a:gd name="T115" fmla="*/ 7 h 152"/>
              <a:gd name="T116" fmla="*/ 93 w 127"/>
              <a:gd name="T117" fmla="*/ 0 h 152"/>
              <a:gd name="T118" fmla="*/ 87 w 127"/>
              <a:gd name="T119" fmla="*/ 7 h 152"/>
              <a:gd name="T120" fmla="*/ 87 w 127"/>
              <a:gd name="T121" fmla="*/ 27 h 152"/>
              <a:gd name="T122" fmla="*/ 93 w 127"/>
              <a:gd name="T123" fmla="*/ 34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127" h="152">
                <a:moveTo>
                  <a:pt x="34" y="34"/>
                </a:moveTo>
                <a:cubicBezTo>
                  <a:pt x="38" y="34"/>
                  <a:pt x="41" y="31"/>
                  <a:pt x="41" y="27"/>
                </a:cubicBezTo>
                <a:cubicBezTo>
                  <a:pt x="41" y="7"/>
                  <a:pt x="41" y="7"/>
                  <a:pt x="41" y="7"/>
                </a:cubicBezTo>
                <a:cubicBezTo>
                  <a:pt x="41" y="3"/>
                  <a:pt x="38" y="0"/>
                  <a:pt x="34" y="0"/>
                </a:cubicBezTo>
                <a:cubicBezTo>
                  <a:pt x="31" y="0"/>
                  <a:pt x="28" y="3"/>
                  <a:pt x="28" y="7"/>
                </a:cubicBezTo>
                <a:cubicBezTo>
                  <a:pt x="28" y="27"/>
                  <a:pt x="28" y="27"/>
                  <a:pt x="28" y="27"/>
                </a:cubicBezTo>
                <a:cubicBezTo>
                  <a:pt x="28" y="31"/>
                  <a:pt x="31" y="34"/>
                  <a:pt x="34" y="34"/>
                </a:cubicBezTo>
                <a:close/>
                <a:moveTo>
                  <a:pt x="77" y="132"/>
                </a:moveTo>
                <a:cubicBezTo>
                  <a:pt x="92" y="132"/>
                  <a:pt x="102" y="117"/>
                  <a:pt x="102" y="101"/>
                </a:cubicBezTo>
                <a:cubicBezTo>
                  <a:pt x="102" y="85"/>
                  <a:pt x="92" y="70"/>
                  <a:pt x="77" y="70"/>
                </a:cubicBezTo>
                <a:cubicBezTo>
                  <a:pt x="62" y="70"/>
                  <a:pt x="53" y="85"/>
                  <a:pt x="53" y="101"/>
                </a:cubicBezTo>
                <a:cubicBezTo>
                  <a:pt x="53" y="117"/>
                  <a:pt x="62" y="132"/>
                  <a:pt x="77" y="132"/>
                </a:cubicBezTo>
                <a:close/>
                <a:moveTo>
                  <a:pt x="70" y="88"/>
                </a:moveTo>
                <a:cubicBezTo>
                  <a:pt x="72" y="84"/>
                  <a:pt x="75" y="83"/>
                  <a:pt x="77" y="83"/>
                </a:cubicBezTo>
                <a:cubicBezTo>
                  <a:pt x="80" y="83"/>
                  <a:pt x="82" y="84"/>
                  <a:pt x="85" y="88"/>
                </a:cubicBezTo>
                <a:cubicBezTo>
                  <a:pt x="87" y="91"/>
                  <a:pt x="89" y="95"/>
                  <a:pt x="88" y="101"/>
                </a:cubicBezTo>
                <a:cubicBezTo>
                  <a:pt x="89" y="106"/>
                  <a:pt x="87" y="111"/>
                  <a:pt x="85" y="114"/>
                </a:cubicBezTo>
                <a:cubicBezTo>
                  <a:pt x="82" y="117"/>
                  <a:pt x="80" y="119"/>
                  <a:pt x="77" y="119"/>
                </a:cubicBezTo>
                <a:cubicBezTo>
                  <a:pt x="75" y="119"/>
                  <a:pt x="72" y="117"/>
                  <a:pt x="70" y="114"/>
                </a:cubicBezTo>
                <a:cubicBezTo>
                  <a:pt x="68" y="111"/>
                  <a:pt x="66" y="106"/>
                  <a:pt x="66" y="101"/>
                </a:cubicBezTo>
                <a:cubicBezTo>
                  <a:pt x="66" y="95"/>
                  <a:pt x="68" y="91"/>
                  <a:pt x="70" y="88"/>
                </a:cubicBezTo>
                <a:close/>
                <a:moveTo>
                  <a:pt x="36" y="132"/>
                </a:moveTo>
                <a:cubicBezTo>
                  <a:pt x="36" y="132"/>
                  <a:pt x="36" y="132"/>
                  <a:pt x="36" y="132"/>
                </a:cubicBezTo>
                <a:cubicBezTo>
                  <a:pt x="39" y="132"/>
                  <a:pt x="42" y="129"/>
                  <a:pt x="42" y="125"/>
                </a:cubicBezTo>
                <a:cubicBezTo>
                  <a:pt x="42" y="77"/>
                  <a:pt x="42" y="77"/>
                  <a:pt x="42" y="77"/>
                </a:cubicBezTo>
                <a:cubicBezTo>
                  <a:pt x="42" y="73"/>
                  <a:pt x="39" y="70"/>
                  <a:pt x="35" y="70"/>
                </a:cubicBezTo>
                <a:cubicBezTo>
                  <a:pt x="32" y="70"/>
                  <a:pt x="29" y="73"/>
                  <a:pt x="29" y="77"/>
                </a:cubicBezTo>
                <a:cubicBezTo>
                  <a:pt x="29" y="125"/>
                  <a:pt x="29" y="125"/>
                  <a:pt x="29" y="125"/>
                </a:cubicBezTo>
                <a:cubicBezTo>
                  <a:pt x="29" y="129"/>
                  <a:pt x="32" y="132"/>
                  <a:pt x="36" y="132"/>
                </a:cubicBezTo>
                <a:close/>
                <a:moveTo>
                  <a:pt x="110" y="21"/>
                </a:moveTo>
                <a:cubicBezTo>
                  <a:pt x="109" y="21"/>
                  <a:pt x="109" y="21"/>
                  <a:pt x="109" y="21"/>
                </a:cubicBezTo>
                <a:cubicBezTo>
                  <a:pt x="109" y="27"/>
                  <a:pt x="109" y="27"/>
                  <a:pt x="109" y="27"/>
                </a:cubicBezTo>
                <a:cubicBezTo>
                  <a:pt x="109" y="36"/>
                  <a:pt x="102" y="43"/>
                  <a:pt x="93" y="43"/>
                </a:cubicBezTo>
                <a:cubicBezTo>
                  <a:pt x="85" y="43"/>
                  <a:pt x="78" y="36"/>
                  <a:pt x="78" y="27"/>
                </a:cubicBezTo>
                <a:cubicBezTo>
                  <a:pt x="78" y="21"/>
                  <a:pt x="78" y="21"/>
                  <a:pt x="78" y="21"/>
                </a:cubicBezTo>
                <a:cubicBezTo>
                  <a:pt x="50" y="21"/>
                  <a:pt x="50" y="21"/>
                  <a:pt x="50" y="21"/>
                </a:cubicBezTo>
                <a:cubicBezTo>
                  <a:pt x="50" y="27"/>
                  <a:pt x="50" y="27"/>
                  <a:pt x="50" y="27"/>
                </a:cubicBezTo>
                <a:cubicBezTo>
                  <a:pt x="50" y="36"/>
                  <a:pt x="43" y="43"/>
                  <a:pt x="34" y="43"/>
                </a:cubicBezTo>
                <a:cubicBezTo>
                  <a:pt x="26" y="43"/>
                  <a:pt x="19" y="36"/>
                  <a:pt x="19" y="27"/>
                </a:cubicBezTo>
                <a:cubicBezTo>
                  <a:pt x="19" y="21"/>
                  <a:pt x="19" y="21"/>
                  <a:pt x="19" y="21"/>
                </a:cubicBezTo>
                <a:cubicBezTo>
                  <a:pt x="17" y="21"/>
                  <a:pt x="17" y="21"/>
                  <a:pt x="17" y="21"/>
                </a:cubicBezTo>
                <a:cubicBezTo>
                  <a:pt x="8" y="21"/>
                  <a:pt x="0" y="28"/>
                  <a:pt x="0" y="38"/>
                </a:cubicBezTo>
                <a:cubicBezTo>
                  <a:pt x="0" y="134"/>
                  <a:pt x="0" y="134"/>
                  <a:pt x="0" y="134"/>
                </a:cubicBezTo>
                <a:cubicBezTo>
                  <a:pt x="0" y="144"/>
                  <a:pt x="8" y="152"/>
                  <a:pt x="17" y="152"/>
                </a:cubicBezTo>
                <a:cubicBezTo>
                  <a:pt x="110" y="152"/>
                  <a:pt x="110" y="152"/>
                  <a:pt x="110" y="152"/>
                </a:cubicBezTo>
                <a:cubicBezTo>
                  <a:pt x="120" y="152"/>
                  <a:pt x="127" y="144"/>
                  <a:pt x="127" y="134"/>
                </a:cubicBezTo>
                <a:cubicBezTo>
                  <a:pt x="127" y="38"/>
                  <a:pt x="127" y="38"/>
                  <a:pt x="127" y="38"/>
                </a:cubicBezTo>
                <a:cubicBezTo>
                  <a:pt x="127" y="28"/>
                  <a:pt x="120" y="21"/>
                  <a:pt x="110" y="21"/>
                </a:cubicBezTo>
                <a:close/>
                <a:moveTo>
                  <a:pt x="115" y="134"/>
                </a:moveTo>
                <a:cubicBezTo>
                  <a:pt x="115" y="137"/>
                  <a:pt x="113" y="139"/>
                  <a:pt x="110" y="139"/>
                </a:cubicBezTo>
                <a:cubicBezTo>
                  <a:pt x="17" y="139"/>
                  <a:pt x="17" y="139"/>
                  <a:pt x="17" y="139"/>
                </a:cubicBezTo>
                <a:cubicBezTo>
                  <a:pt x="15" y="139"/>
                  <a:pt x="13" y="137"/>
                  <a:pt x="13" y="134"/>
                </a:cubicBezTo>
                <a:cubicBezTo>
                  <a:pt x="13" y="56"/>
                  <a:pt x="13" y="56"/>
                  <a:pt x="13" y="56"/>
                </a:cubicBezTo>
                <a:cubicBezTo>
                  <a:pt x="115" y="56"/>
                  <a:pt x="115" y="56"/>
                  <a:pt x="115" y="56"/>
                </a:cubicBezTo>
                <a:lnTo>
                  <a:pt x="115" y="134"/>
                </a:lnTo>
                <a:close/>
                <a:moveTo>
                  <a:pt x="93" y="34"/>
                </a:moveTo>
                <a:cubicBezTo>
                  <a:pt x="97" y="34"/>
                  <a:pt x="100" y="31"/>
                  <a:pt x="100" y="27"/>
                </a:cubicBezTo>
                <a:cubicBezTo>
                  <a:pt x="100" y="7"/>
                  <a:pt x="100" y="7"/>
                  <a:pt x="100" y="7"/>
                </a:cubicBezTo>
                <a:cubicBezTo>
                  <a:pt x="100" y="3"/>
                  <a:pt x="97" y="0"/>
                  <a:pt x="93" y="0"/>
                </a:cubicBezTo>
                <a:cubicBezTo>
                  <a:pt x="90" y="0"/>
                  <a:pt x="87" y="3"/>
                  <a:pt x="87" y="7"/>
                </a:cubicBezTo>
                <a:cubicBezTo>
                  <a:pt x="87" y="27"/>
                  <a:pt x="87" y="27"/>
                  <a:pt x="87" y="27"/>
                </a:cubicBezTo>
                <a:cubicBezTo>
                  <a:pt x="87" y="31"/>
                  <a:pt x="90" y="34"/>
                  <a:pt x="93" y="34"/>
                </a:cubicBezTo>
                <a:close/>
              </a:path>
            </a:pathLst>
          </a:custGeom>
          <a:solidFill>
            <a:srgbClr val="FFFFFF"/>
          </a:solidFill>
          <a:ln>
            <a:noFill/>
          </a:ln>
          <a:extLst/>
        </p:spPr>
        <p:txBody>
          <a:bodyPr vert="horz" wrap="square" lIns="91440" tIns="45720" rIns="91440" bIns="45720" numCol="1" anchor="t" anchorCtr="0" compatLnSpc="1">
            <a:prstTxWarp prst="textNoShape">
              <a:avLst/>
            </a:prstTxWarp>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ysClr val="windowText" lastClr="000000"/>
              </a:solidFill>
              <a:effectLst/>
              <a:uLnTx/>
              <a:uFillTx/>
            </a:endParaRPr>
          </a:p>
        </p:txBody>
      </p:sp>
      <p:sp>
        <p:nvSpPr>
          <p:cNvPr id="59" name="Freeform 100"/>
          <p:cNvSpPr>
            <a:spLocks noEditPoints="1"/>
          </p:cNvSpPr>
          <p:nvPr/>
        </p:nvSpPr>
        <p:spPr bwMode="auto">
          <a:xfrm>
            <a:off x="1682750" y="2574926"/>
            <a:ext cx="742950" cy="742948"/>
          </a:xfrm>
          <a:custGeom>
            <a:avLst/>
            <a:gdLst>
              <a:gd name="T0" fmla="*/ 0 w 172"/>
              <a:gd name="T1" fmla="*/ 86 h 172"/>
              <a:gd name="T2" fmla="*/ 172 w 172"/>
              <a:gd name="T3" fmla="*/ 86 h 172"/>
              <a:gd name="T4" fmla="*/ 149 w 172"/>
              <a:gd name="T5" fmla="*/ 117 h 172"/>
              <a:gd name="T6" fmla="*/ 134 w 172"/>
              <a:gd name="T7" fmla="*/ 91 h 172"/>
              <a:gd name="T8" fmla="*/ 149 w 172"/>
              <a:gd name="T9" fmla="*/ 117 h 172"/>
              <a:gd name="T10" fmla="*/ 91 w 172"/>
              <a:gd name="T11" fmla="*/ 126 h 172"/>
              <a:gd name="T12" fmla="*/ 112 w 172"/>
              <a:gd name="T13" fmla="*/ 152 h 172"/>
              <a:gd name="T14" fmla="*/ 59 w 172"/>
              <a:gd name="T15" fmla="*/ 152 h 172"/>
              <a:gd name="T16" fmla="*/ 81 w 172"/>
              <a:gd name="T17" fmla="*/ 126 h 172"/>
              <a:gd name="T18" fmla="*/ 59 w 172"/>
              <a:gd name="T19" fmla="*/ 152 h 172"/>
              <a:gd name="T20" fmla="*/ 39 w 172"/>
              <a:gd name="T21" fmla="*/ 56 h 172"/>
              <a:gd name="T22" fmla="*/ 15 w 172"/>
              <a:gd name="T23" fmla="*/ 81 h 172"/>
              <a:gd name="T24" fmla="*/ 81 w 172"/>
              <a:gd name="T25" fmla="*/ 15 h 172"/>
              <a:gd name="T26" fmla="*/ 52 w 172"/>
              <a:gd name="T27" fmla="*/ 46 h 172"/>
              <a:gd name="T28" fmla="*/ 81 w 172"/>
              <a:gd name="T29" fmla="*/ 15 h 172"/>
              <a:gd name="T30" fmla="*/ 119 w 172"/>
              <a:gd name="T31" fmla="*/ 46 h 172"/>
              <a:gd name="T32" fmla="*/ 91 w 172"/>
              <a:gd name="T33" fmla="*/ 15 h 172"/>
              <a:gd name="T34" fmla="*/ 121 w 172"/>
              <a:gd name="T35" fmla="*/ 56 h 172"/>
              <a:gd name="T36" fmla="*/ 91 w 172"/>
              <a:gd name="T37" fmla="*/ 81 h 172"/>
              <a:gd name="T38" fmla="*/ 121 w 172"/>
              <a:gd name="T39" fmla="*/ 56 h 172"/>
              <a:gd name="T40" fmla="*/ 81 w 172"/>
              <a:gd name="T41" fmla="*/ 81 h 172"/>
              <a:gd name="T42" fmla="*/ 50 w 172"/>
              <a:gd name="T43" fmla="*/ 56 h 172"/>
              <a:gd name="T44" fmla="*/ 15 w 172"/>
              <a:gd name="T45" fmla="*/ 91 h 172"/>
              <a:gd name="T46" fmla="*/ 39 w 172"/>
              <a:gd name="T47" fmla="*/ 117 h 172"/>
              <a:gd name="T48" fmla="*/ 15 w 172"/>
              <a:gd name="T49" fmla="*/ 91 h 172"/>
              <a:gd name="T50" fmla="*/ 81 w 172"/>
              <a:gd name="T51" fmla="*/ 91 h 172"/>
              <a:gd name="T52" fmla="*/ 50 w 172"/>
              <a:gd name="T53" fmla="*/ 117 h 172"/>
              <a:gd name="T54" fmla="*/ 91 w 172"/>
              <a:gd name="T55" fmla="*/ 117 h 172"/>
              <a:gd name="T56" fmla="*/ 123 w 172"/>
              <a:gd name="T57" fmla="*/ 91 h 172"/>
              <a:gd name="T58" fmla="*/ 91 w 172"/>
              <a:gd name="T59" fmla="*/ 117 h 172"/>
              <a:gd name="T60" fmla="*/ 132 w 172"/>
              <a:gd name="T61" fmla="*/ 56 h 172"/>
              <a:gd name="T62" fmla="*/ 156 w 172"/>
              <a:gd name="T63" fmla="*/ 81 h 172"/>
              <a:gd name="T64" fmla="*/ 144 w 172"/>
              <a:gd name="T65" fmla="*/ 46 h 172"/>
              <a:gd name="T66" fmla="*/ 126 w 172"/>
              <a:gd name="T67" fmla="*/ 28 h 172"/>
              <a:gd name="T68" fmla="*/ 45 w 172"/>
              <a:gd name="T69" fmla="*/ 28 h 172"/>
              <a:gd name="T70" fmla="*/ 27 w 172"/>
              <a:gd name="T71" fmla="*/ 46 h 172"/>
              <a:gd name="T72" fmla="*/ 27 w 172"/>
              <a:gd name="T73" fmla="*/ 126 h 172"/>
              <a:gd name="T74" fmla="*/ 44 w 172"/>
              <a:gd name="T75" fmla="*/ 144 h 172"/>
              <a:gd name="T76" fmla="*/ 126 w 172"/>
              <a:gd name="T77" fmla="*/ 144 h 172"/>
              <a:gd name="T78" fmla="*/ 144 w 172"/>
              <a:gd name="T79" fmla="*/ 126 h 1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172" h="172">
                <a:moveTo>
                  <a:pt x="86" y="0"/>
                </a:moveTo>
                <a:cubicBezTo>
                  <a:pt x="38" y="0"/>
                  <a:pt x="0" y="39"/>
                  <a:pt x="0" y="86"/>
                </a:cubicBezTo>
                <a:cubicBezTo>
                  <a:pt x="0" y="133"/>
                  <a:pt x="38" y="172"/>
                  <a:pt x="86" y="172"/>
                </a:cubicBezTo>
                <a:cubicBezTo>
                  <a:pt x="133" y="172"/>
                  <a:pt x="171" y="133"/>
                  <a:pt x="172" y="86"/>
                </a:cubicBezTo>
                <a:cubicBezTo>
                  <a:pt x="171" y="39"/>
                  <a:pt x="133" y="0"/>
                  <a:pt x="86" y="0"/>
                </a:cubicBezTo>
                <a:close/>
                <a:moveTo>
                  <a:pt x="149" y="117"/>
                </a:moveTo>
                <a:cubicBezTo>
                  <a:pt x="132" y="117"/>
                  <a:pt x="132" y="117"/>
                  <a:pt x="132" y="117"/>
                </a:cubicBezTo>
                <a:cubicBezTo>
                  <a:pt x="133" y="108"/>
                  <a:pt x="134" y="100"/>
                  <a:pt x="134" y="91"/>
                </a:cubicBezTo>
                <a:cubicBezTo>
                  <a:pt x="156" y="91"/>
                  <a:pt x="156" y="91"/>
                  <a:pt x="156" y="91"/>
                </a:cubicBezTo>
                <a:cubicBezTo>
                  <a:pt x="156" y="100"/>
                  <a:pt x="153" y="109"/>
                  <a:pt x="149" y="117"/>
                </a:cubicBezTo>
                <a:close/>
                <a:moveTo>
                  <a:pt x="91" y="157"/>
                </a:moveTo>
                <a:cubicBezTo>
                  <a:pt x="91" y="126"/>
                  <a:pt x="91" y="126"/>
                  <a:pt x="91" y="126"/>
                </a:cubicBezTo>
                <a:cubicBezTo>
                  <a:pt x="119" y="126"/>
                  <a:pt x="119" y="126"/>
                  <a:pt x="119" y="126"/>
                </a:cubicBezTo>
                <a:cubicBezTo>
                  <a:pt x="118" y="135"/>
                  <a:pt x="115" y="144"/>
                  <a:pt x="112" y="152"/>
                </a:cubicBezTo>
                <a:cubicBezTo>
                  <a:pt x="105" y="155"/>
                  <a:pt x="98" y="156"/>
                  <a:pt x="91" y="157"/>
                </a:cubicBezTo>
                <a:close/>
                <a:moveTo>
                  <a:pt x="59" y="152"/>
                </a:moveTo>
                <a:cubicBezTo>
                  <a:pt x="56" y="143"/>
                  <a:pt x="53" y="135"/>
                  <a:pt x="52" y="126"/>
                </a:cubicBezTo>
                <a:cubicBezTo>
                  <a:pt x="81" y="126"/>
                  <a:pt x="81" y="126"/>
                  <a:pt x="81" y="126"/>
                </a:cubicBezTo>
                <a:cubicBezTo>
                  <a:pt x="81" y="157"/>
                  <a:pt x="81" y="157"/>
                  <a:pt x="81" y="157"/>
                </a:cubicBezTo>
                <a:cubicBezTo>
                  <a:pt x="73" y="156"/>
                  <a:pt x="66" y="154"/>
                  <a:pt x="59" y="152"/>
                </a:cubicBezTo>
                <a:close/>
                <a:moveTo>
                  <a:pt x="22" y="56"/>
                </a:moveTo>
                <a:cubicBezTo>
                  <a:pt x="39" y="56"/>
                  <a:pt x="39" y="56"/>
                  <a:pt x="39" y="56"/>
                </a:cubicBezTo>
                <a:cubicBezTo>
                  <a:pt x="38" y="64"/>
                  <a:pt x="37" y="73"/>
                  <a:pt x="37" y="81"/>
                </a:cubicBezTo>
                <a:cubicBezTo>
                  <a:pt x="15" y="81"/>
                  <a:pt x="15" y="81"/>
                  <a:pt x="15" y="81"/>
                </a:cubicBezTo>
                <a:cubicBezTo>
                  <a:pt x="16" y="72"/>
                  <a:pt x="18" y="63"/>
                  <a:pt x="22" y="56"/>
                </a:cubicBezTo>
                <a:close/>
                <a:moveTo>
                  <a:pt x="81" y="15"/>
                </a:moveTo>
                <a:cubicBezTo>
                  <a:pt x="81" y="46"/>
                  <a:pt x="81" y="46"/>
                  <a:pt x="81" y="46"/>
                </a:cubicBezTo>
                <a:cubicBezTo>
                  <a:pt x="52" y="46"/>
                  <a:pt x="52" y="46"/>
                  <a:pt x="52" y="46"/>
                </a:cubicBezTo>
                <a:cubicBezTo>
                  <a:pt x="54" y="37"/>
                  <a:pt x="56" y="29"/>
                  <a:pt x="59" y="20"/>
                </a:cubicBezTo>
                <a:cubicBezTo>
                  <a:pt x="66" y="17"/>
                  <a:pt x="73" y="16"/>
                  <a:pt x="81" y="15"/>
                </a:cubicBezTo>
                <a:close/>
                <a:moveTo>
                  <a:pt x="112" y="20"/>
                </a:moveTo>
                <a:cubicBezTo>
                  <a:pt x="115" y="29"/>
                  <a:pt x="117" y="37"/>
                  <a:pt x="119" y="46"/>
                </a:cubicBezTo>
                <a:cubicBezTo>
                  <a:pt x="91" y="46"/>
                  <a:pt x="91" y="46"/>
                  <a:pt x="91" y="46"/>
                </a:cubicBezTo>
                <a:cubicBezTo>
                  <a:pt x="91" y="15"/>
                  <a:pt x="91" y="15"/>
                  <a:pt x="91" y="15"/>
                </a:cubicBezTo>
                <a:cubicBezTo>
                  <a:pt x="98" y="16"/>
                  <a:pt x="105" y="17"/>
                  <a:pt x="112" y="20"/>
                </a:cubicBezTo>
                <a:close/>
                <a:moveTo>
                  <a:pt x="121" y="56"/>
                </a:moveTo>
                <a:cubicBezTo>
                  <a:pt x="122" y="64"/>
                  <a:pt x="123" y="73"/>
                  <a:pt x="123" y="81"/>
                </a:cubicBezTo>
                <a:cubicBezTo>
                  <a:pt x="91" y="81"/>
                  <a:pt x="91" y="81"/>
                  <a:pt x="91" y="81"/>
                </a:cubicBezTo>
                <a:cubicBezTo>
                  <a:pt x="91" y="56"/>
                  <a:pt x="91" y="56"/>
                  <a:pt x="91" y="56"/>
                </a:cubicBezTo>
                <a:lnTo>
                  <a:pt x="121" y="56"/>
                </a:lnTo>
                <a:close/>
                <a:moveTo>
                  <a:pt x="81" y="56"/>
                </a:moveTo>
                <a:cubicBezTo>
                  <a:pt x="81" y="81"/>
                  <a:pt x="81" y="81"/>
                  <a:pt x="81" y="81"/>
                </a:cubicBezTo>
                <a:cubicBezTo>
                  <a:pt x="48" y="81"/>
                  <a:pt x="48" y="81"/>
                  <a:pt x="48" y="81"/>
                </a:cubicBezTo>
                <a:cubicBezTo>
                  <a:pt x="48" y="73"/>
                  <a:pt x="49" y="64"/>
                  <a:pt x="50" y="56"/>
                </a:cubicBezTo>
                <a:lnTo>
                  <a:pt x="81" y="56"/>
                </a:lnTo>
                <a:close/>
                <a:moveTo>
                  <a:pt x="15" y="91"/>
                </a:moveTo>
                <a:cubicBezTo>
                  <a:pt x="37" y="91"/>
                  <a:pt x="37" y="91"/>
                  <a:pt x="37" y="91"/>
                </a:cubicBezTo>
                <a:cubicBezTo>
                  <a:pt x="37" y="100"/>
                  <a:pt x="37" y="108"/>
                  <a:pt x="39" y="117"/>
                </a:cubicBezTo>
                <a:cubicBezTo>
                  <a:pt x="22" y="117"/>
                  <a:pt x="22" y="117"/>
                  <a:pt x="22" y="117"/>
                </a:cubicBezTo>
                <a:cubicBezTo>
                  <a:pt x="18" y="109"/>
                  <a:pt x="16" y="100"/>
                  <a:pt x="15" y="91"/>
                </a:cubicBezTo>
                <a:close/>
                <a:moveTo>
                  <a:pt x="48" y="91"/>
                </a:moveTo>
                <a:cubicBezTo>
                  <a:pt x="81" y="91"/>
                  <a:pt x="81" y="91"/>
                  <a:pt x="81" y="91"/>
                </a:cubicBezTo>
                <a:cubicBezTo>
                  <a:pt x="81" y="117"/>
                  <a:pt x="81" y="117"/>
                  <a:pt x="81" y="117"/>
                </a:cubicBezTo>
                <a:cubicBezTo>
                  <a:pt x="50" y="117"/>
                  <a:pt x="50" y="117"/>
                  <a:pt x="50" y="117"/>
                </a:cubicBezTo>
                <a:cubicBezTo>
                  <a:pt x="49" y="108"/>
                  <a:pt x="48" y="100"/>
                  <a:pt x="48" y="91"/>
                </a:cubicBezTo>
                <a:close/>
                <a:moveTo>
                  <a:pt x="91" y="117"/>
                </a:moveTo>
                <a:cubicBezTo>
                  <a:pt x="91" y="91"/>
                  <a:pt x="91" y="91"/>
                  <a:pt x="91" y="91"/>
                </a:cubicBezTo>
                <a:cubicBezTo>
                  <a:pt x="123" y="91"/>
                  <a:pt x="123" y="91"/>
                  <a:pt x="123" y="91"/>
                </a:cubicBezTo>
                <a:cubicBezTo>
                  <a:pt x="123" y="100"/>
                  <a:pt x="122" y="108"/>
                  <a:pt x="121" y="117"/>
                </a:cubicBezTo>
                <a:lnTo>
                  <a:pt x="91" y="117"/>
                </a:lnTo>
                <a:close/>
                <a:moveTo>
                  <a:pt x="134" y="81"/>
                </a:moveTo>
                <a:cubicBezTo>
                  <a:pt x="134" y="73"/>
                  <a:pt x="133" y="64"/>
                  <a:pt x="132" y="56"/>
                </a:cubicBezTo>
                <a:cubicBezTo>
                  <a:pt x="150" y="56"/>
                  <a:pt x="150" y="56"/>
                  <a:pt x="150" y="56"/>
                </a:cubicBezTo>
                <a:cubicBezTo>
                  <a:pt x="153" y="63"/>
                  <a:pt x="156" y="72"/>
                  <a:pt x="156" y="81"/>
                </a:cubicBezTo>
                <a:lnTo>
                  <a:pt x="134" y="81"/>
                </a:lnTo>
                <a:close/>
                <a:moveTo>
                  <a:pt x="144" y="46"/>
                </a:moveTo>
                <a:cubicBezTo>
                  <a:pt x="130" y="46"/>
                  <a:pt x="130" y="46"/>
                  <a:pt x="130" y="46"/>
                </a:cubicBezTo>
                <a:cubicBezTo>
                  <a:pt x="129" y="40"/>
                  <a:pt x="128" y="34"/>
                  <a:pt x="126" y="28"/>
                </a:cubicBezTo>
                <a:cubicBezTo>
                  <a:pt x="133" y="33"/>
                  <a:pt x="139" y="39"/>
                  <a:pt x="144" y="46"/>
                </a:cubicBezTo>
                <a:close/>
                <a:moveTo>
                  <a:pt x="45" y="28"/>
                </a:moveTo>
                <a:cubicBezTo>
                  <a:pt x="43" y="34"/>
                  <a:pt x="42" y="40"/>
                  <a:pt x="41" y="46"/>
                </a:cubicBezTo>
                <a:cubicBezTo>
                  <a:pt x="27" y="46"/>
                  <a:pt x="27" y="46"/>
                  <a:pt x="27" y="46"/>
                </a:cubicBezTo>
                <a:cubicBezTo>
                  <a:pt x="32" y="39"/>
                  <a:pt x="38" y="33"/>
                  <a:pt x="45" y="28"/>
                </a:cubicBezTo>
                <a:close/>
                <a:moveTo>
                  <a:pt x="27" y="126"/>
                </a:moveTo>
                <a:cubicBezTo>
                  <a:pt x="40" y="126"/>
                  <a:pt x="40" y="126"/>
                  <a:pt x="40" y="126"/>
                </a:cubicBezTo>
                <a:cubicBezTo>
                  <a:pt x="41" y="132"/>
                  <a:pt x="43" y="138"/>
                  <a:pt x="44" y="144"/>
                </a:cubicBezTo>
                <a:cubicBezTo>
                  <a:pt x="38" y="139"/>
                  <a:pt x="32" y="133"/>
                  <a:pt x="27" y="126"/>
                </a:cubicBezTo>
                <a:close/>
                <a:moveTo>
                  <a:pt x="126" y="144"/>
                </a:moveTo>
                <a:cubicBezTo>
                  <a:pt x="128" y="138"/>
                  <a:pt x="130" y="132"/>
                  <a:pt x="131" y="126"/>
                </a:cubicBezTo>
                <a:cubicBezTo>
                  <a:pt x="144" y="126"/>
                  <a:pt x="144" y="126"/>
                  <a:pt x="144" y="126"/>
                </a:cubicBezTo>
                <a:cubicBezTo>
                  <a:pt x="139" y="133"/>
                  <a:pt x="133" y="139"/>
                  <a:pt x="126" y="144"/>
                </a:cubicBezTo>
                <a:close/>
              </a:path>
            </a:pathLst>
          </a:custGeom>
          <a:solidFill>
            <a:srgbClr val="FFFFFF"/>
          </a:solidFill>
          <a:ln>
            <a:noFill/>
          </a:ln>
          <a:extLst/>
        </p:spPr>
        <p:txBody>
          <a:bodyPr vert="horz" wrap="square" lIns="91440" tIns="45720" rIns="91440" bIns="45720" numCol="1" anchor="t" anchorCtr="0" compatLnSpc="1">
            <a:prstTxWarp prst="textNoShape">
              <a:avLst/>
            </a:prstTxWarp>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ysClr val="windowText" lastClr="000000"/>
              </a:solidFill>
              <a:effectLst/>
              <a:uLnTx/>
              <a:uFillTx/>
            </a:endParaRPr>
          </a:p>
        </p:txBody>
      </p:sp>
      <p:sp>
        <p:nvSpPr>
          <p:cNvPr id="60" name="Freeform 99"/>
          <p:cNvSpPr>
            <a:spLocks noEditPoints="1"/>
          </p:cNvSpPr>
          <p:nvPr/>
        </p:nvSpPr>
        <p:spPr bwMode="auto">
          <a:xfrm>
            <a:off x="7190318" y="2615598"/>
            <a:ext cx="480482" cy="661604"/>
          </a:xfrm>
          <a:custGeom>
            <a:avLst/>
            <a:gdLst>
              <a:gd name="T0" fmla="*/ 115 w 115"/>
              <a:gd name="T1" fmla="*/ 103 h 158"/>
              <a:gd name="T2" fmla="*/ 82 w 115"/>
              <a:gd name="T3" fmla="*/ 55 h 158"/>
              <a:gd name="T4" fmla="*/ 82 w 115"/>
              <a:gd name="T5" fmla="*/ 24 h 158"/>
              <a:gd name="T6" fmla="*/ 84 w 115"/>
              <a:gd name="T7" fmla="*/ 24 h 158"/>
              <a:gd name="T8" fmla="*/ 91 w 115"/>
              <a:gd name="T9" fmla="*/ 16 h 158"/>
              <a:gd name="T10" fmla="*/ 91 w 115"/>
              <a:gd name="T11" fmla="*/ 8 h 158"/>
              <a:gd name="T12" fmla="*/ 84 w 115"/>
              <a:gd name="T13" fmla="*/ 0 h 158"/>
              <a:gd name="T14" fmla="*/ 31 w 115"/>
              <a:gd name="T15" fmla="*/ 0 h 158"/>
              <a:gd name="T16" fmla="*/ 24 w 115"/>
              <a:gd name="T17" fmla="*/ 8 h 158"/>
              <a:gd name="T18" fmla="*/ 24 w 115"/>
              <a:gd name="T19" fmla="*/ 16 h 158"/>
              <a:gd name="T20" fmla="*/ 31 w 115"/>
              <a:gd name="T21" fmla="*/ 24 h 158"/>
              <a:gd name="T22" fmla="*/ 33 w 115"/>
              <a:gd name="T23" fmla="*/ 24 h 158"/>
              <a:gd name="T24" fmla="*/ 33 w 115"/>
              <a:gd name="T25" fmla="*/ 55 h 158"/>
              <a:gd name="T26" fmla="*/ 0 w 115"/>
              <a:gd name="T27" fmla="*/ 103 h 158"/>
              <a:gd name="T28" fmla="*/ 1 w 115"/>
              <a:gd name="T29" fmla="*/ 105 h 158"/>
              <a:gd name="T30" fmla="*/ 1 w 115"/>
              <a:gd name="T31" fmla="*/ 106 h 158"/>
              <a:gd name="T32" fmla="*/ 5 w 115"/>
              <a:gd name="T33" fmla="*/ 107 h 158"/>
              <a:gd name="T34" fmla="*/ 5 w 115"/>
              <a:gd name="T35" fmla="*/ 107 h 158"/>
              <a:gd name="T36" fmla="*/ 51 w 115"/>
              <a:gd name="T37" fmla="*/ 107 h 158"/>
              <a:gd name="T38" fmla="*/ 51 w 115"/>
              <a:gd name="T39" fmla="*/ 152 h 158"/>
              <a:gd name="T40" fmla="*/ 57 w 115"/>
              <a:gd name="T41" fmla="*/ 158 h 158"/>
              <a:gd name="T42" fmla="*/ 64 w 115"/>
              <a:gd name="T43" fmla="*/ 152 h 158"/>
              <a:gd name="T44" fmla="*/ 64 w 115"/>
              <a:gd name="T45" fmla="*/ 107 h 158"/>
              <a:gd name="T46" fmla="*/ 110 w 115"/>
              <a:gd name="T47" fmla="*/ 107 h 158"/>
              <a:gd name="T48" fmla="*/ 113 w 115"/>
              <a:gd name="T49" fmla="*/ 106 h 158"/>
              <a:gd name="T50" fmla="*/ 115 w 115"/>
              <a:gd name="T51" fmla="*/ 103 h 158"/>
              <a:gd name="T52" fmla="*/ 8 w 115"/>
              <a:gd name="T53" fmla="*/ 106 h 158"/>
              <a:gd name="T54" fmla="*/ 8 w 115"/>
              <a:gd name="T55" fmla="*/ 106 h 158"/>
              <a:gd name="T56" fmla="*/ 8 w 115"/>
              <a:gd name="T57" fmla="*/ 106 h 158"/>
              <a:gd name="T58" fmla="*/ 8 w 115"/>
              <a:gd name="T59" fmla="*/ 106 h 15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15" h="158">
                <a:moveTo>
                  <a:pt x="115" y="103"/>
                </a:moveTo>
                <a:cubicBezTo>
                  <a:pt x="114" y="82"/>
                  <a:pt x="101" y="64"/>
                  <a:pt x="82" y="55"/>
                </a:cubicBezTo>
                <a:cubicBezTo>
                  <a:pt x="82" y="24"/>
                  <a:pt x="82" y="24"/>
                  <a:pt x="82" y="24"/>
                </a:cubicBezTo>
                <a:cubicBezTo>
                  <a:pt x="84" y="24"/>
                  <a:pt x="84" y="24"/>
                  <a:pt x="84" y="24"/>
                </a:cubicBezTo>
                <a:cubicBezTo>
                  <a:pt x="88" y="24"/>
                  <a:pt x="91" y="20"/>
                  <a:pt x="91" y="16"/>
                </a:cubicBezTo>
                <a:cubicBezTo>
                  <a:pt x="91" y="8"/>
                  <a:pt x="91" y="8"/>
                  <a:pt x="91" y="8"/>
                </a:cubicBezTo>
                <a:cubicBezTo>
                  <a:pt x="91" y="4"/>
                  <a:pt x="88" y="0"/>
                  <a:pt x="84" y="0"/>
                </a:cubicBezTo>
                <a:cubicBezTo>
                  <a:pt x="31" y="0"/>
                  <a:pt x="31" y="0"/>
                  <a:pt x="31" y="0"/>
                </a:cubicBezTo>
                <a:cubicBezTo>
                  <a:pt x="27" y="0"/>
                  <a:pt x="24" y="4"/>
                  <a:pt x="24" y="8"/>
                </a:cubicBezTo>
                <a:cubicBezTo>
                  <a:pt x="24" y="16"/>
                  <a:pt x="24" y="16"/>
                  <a:pt x="24" y="16"/>
                </a:cubicBezTo>
                <a:cubicBezTo>
                  <a:pt x="24" y="20"/>
                  <a:pt x="28" y="24"/>
                  <a:pt x="31" y="24"/>
                </a:cubicBezTo>
                <a:cubicBezTo>
                  <a:pt x="33" y="24"/>
                  <a:pt x="33" y="24"/>
                  <a:pt x="33" y="24"/>
                </a:cubicBezTo>
                <a:cubicBezTo>
                  <a:pt x="33" y="55"/>
                  <a:pt x="33" y="55"/>
                  <a:pt x="33" y="55"/>
                </a:cubicBezTo>
                <a:cubicBezTo>
                  <a:pt x="14" y="64"/>
                  <a:pt x="1" y="82"/>
                  <a:pt x="0" y="103"/>
                </a:cubicBezTo>
                <a:cubicBezTo>
                  <a:pt x="0" y="104"/>
                  <a:pt x="1" y="105"/>
                  <a:pt x="1" y="105"/>
                </a:cubicBezTo>
                <a:cubicBezTo>
                  <a:pt x="1" y="105"/>
                  <a:pt x="1" y="106"/>
                  <a:pt x="1" y="106"/>
                </a:cubicBezTo>
                <a:cubicBezTo>
                  <a:pt x="2" y="107"/>
                  <a:pt x="3" y="107"/>
                  <a:pt x="5" y="107"/>
                </a:cubicBezTo>
                <a:cubicBezTo>
                  <a:pt x="5" y="107"/>
                  <a:pt x="5" y="107"/>
                  <a:pt x="5" y="107"/>
                </a:cubicBezTo>
                <a:cubicBezTo>
                  <a:pt x="51" y="107"/>
                  <a:pt x="51" y="107"/>
                  <a:pt x="51" y="107"/>
                </a:cubicBezTo>
                <a:cubicBezTo>
                  <a:pt x="51" y="152"/>
                  <a:pt x="51" y="152"/>
                  <a:pt x="51" y="152"/>
                </a:cubicBezTo>
                <a:cubicBezTo>
                  <a:pt x="51" y="155"/>
                  <a:pt x="54" y="158"/>
                  <a:pt x="57" y="158"/>
                </a:cubicBezTo>
                <a:cubicBezTo>
                  <a:pt x="61" y="158"/>
                  <a:pt x="64" y="155"/>
                  <a:pt x="64" y="152"/>
                </a:cubicBezTo>
                <a:cubicBezTo>
                  <a:pt x="64" y="107"/>
                  <a:pt x="64" y="107"/>
                  <a:pt x="64" y="107"/>
                </a:cubicBezTo>
                <a:cubicBezTo>
                  <a:pt x="110" y="107"/>
                  <a:pt x="110" y="107"/>
                  <a:pt x="110" y="107"/>
                </a:cubicBezTo>
                <a:cubicBezTo>
                  <a:pt x="111" y="107"/>
                  <a:pt x="112" y="107"/>
                  <a:pt x="113" y="106"/>
                </a:cubicBezTo>
                <a:cubicBezTo>
                  <a:pt x="114" y="105"/>
                  <a:pt x="115" y="104"/>
                  <a:pt x="115" y="103"/>
                </a:cubicBezTo>
                <a:close/>
                <a:moveTo>
                  <a:pt x="8" y="106"/>
                </a:moveTo>
                <a:cubicBezTo>
                  <a:pt x="8" y="106"/>
                  <a:pt x="8" y="106"/>
                  <a:pt x="8" y="106"/>
                </a:cubicBezTo>
                <a:cubicBezTo>
                  <a:pt x="8" y="106"/>
                  <a:pt x="8" y="106"/>
                  <a:pt x="8" y="106"/>
                </a:cubicBezTo>
                <a:cubicBezTo>
                  <a:pt x="8" y="106"/>
                  <a:pt x="8" y="106"/>
                  <a:pt x="8" y="106"/>
                </a:cubicBezTo>
                <a:close/>
              </a:path>
            </a:pathLst>
          </a:custGeom>
          <a:solidFill>
            <a:srgbClr val="FFFFFF"/>
          </a:solidFill>
          <a:ln>
            <a:noFill/>
          </a:ln>
          <a:extLst/>
        </p:spPr>
        <p:txBody>
          <a:bodyPr vert="horz" wrap="square" lIns="91440" tIns="45720" rIns="91440" bIns="45720" numCol="1" anchor="t" anchorCtr="0" compatLnSpc="1">
            <a:prstTxWarp prst="textNoShape">
              <a:avLst/>
            </a:prstTxWarp>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ysClr val="windowText" lastClr="000000"/>
              </a:solidFill>
              <a:effectLst/>
              <a:uLnTx/>
              <a:uFillTx/>
            </a:endParaRPr>
          </a:p>
        </p:txBody>
      </p:sp>
      <p:grpSp>
        <p:nvGrpSpPr>
          <p:cNvPr id="61" name="Group 70"/>
          <p:cNvGrpSpPr/>
          <p:nvPr/>
        </p:nvGrpSpPr>
        <p:grpSpPr>
          <a:xfrm>
            <a:off x="9897382" y="2593718"/>
            <a:ext cx="493486" cy="705364"/>
            <a:chOff x="2051720" y="1772816"/>
            <a:chExt cx="311150" cy="450850"/>
          </a:xfrm>
          <a:solidFill>
            <a:srgbClr val="FFFFFF"/>
          </a:solidFill>
        </p:grpSpPr>
        <p:sp>
          <p:nvSpPr>
            <p:cNvPr id="62" name="Freeform 92"/>
            <p:cNvSpPr>
              <a:spLocks/>
            </p:cNvSpPr>
            <p:nvPr/>
          </p:nvSpPr>
          <p:spPr bwMode="auto">
            <a:xfrm>
              <a:off x="2051720" y="1772816"/>
              <a:ext cx="156694" cy="450850"/>
            </a:xfrm>
            <a:custGeom>
              <a:avLst/>
              <a:gdLst/>
              <a:ahLst/>
              <a:cxnLst>
                <a:cxn ang="0">
                  <a:pos x="128" y="336"/>
                </a:cxn>
                <a:cxn ang="0">
                  <a:pos x="128" y="294"/>
                </a:cxn>
                <a:cxn ang="0">
                  <a:pos x="113" y="286"/>
                </a:cxn>
                <a:cxn ang="0">
                  <a:pos x="102" y="273"/>
                </a:cxn>
                <a:cxn ang="0">
                  <a:pos x="99" y="255"/>
                </a:cxn>
                <a:cxn ang="0">
                  <a:pos x="102" y="238"/>
                </a:cxn>
                <a:cxn ang="0">
                  <a:pos x="111" y="226"/>
                </a:cxn>
                <a:cxn ang="0">
                  <a:pos x="123" y="217"/>
                </a:cxn>
                <a:cxn ang="0">
                  <a:pos x="140" y="214"/>
                </a:cxn>
                <a:cxn ang="0">
                  <a:pos x="140" y="169"/>
                </a:cxn>
                <a:cxn ang="0">
                  <a:pos x="71" y="169"/>
                </a:cxn>
                <a:cxn ang="0">
                  <a:pos x="71" y="142"/>
                </a:cxn>
                <a:cxn ang="0">
                  <a:pos x="74" y="115"/>
                </a:cxn>
                <a:cxn ang="0">
                  <a:pos x="80" y="93"/>
                </a:cxn>
                <a:cxn ang="0">
                  <a:pos x="89" y="73"/>
                </a:cxn>
                <a:cxn ang="0">
                  <a:pos x="102" y="57"/>
                </a:cxn>
                <a:cxn ang="0">
                  <a:pos x="119" y="48"/>
                </a:cxn>
                <a:cxn ang="0">
                  <a:pos x="140" y="43"/>
                </a:cxn>
                <a:cxn ang="0">
                  <a:pos x="140" y="0"/>
                </a:cxn>
                <a:cxn ang="0">
                  <a:pos x="113" y="3"/>
                </a:cxn>
                <a:cxn ang="0">
                  <a:pos x="89" y="13"/>
                </a:cxn>
                <a:cxn ang="0">
                  <a:pos x="69" y="30"/>
                </a:cxn>
                <a:cxn ang="0">
                  <a:pos x="53" y="52"/>
                </a:cxn>
                <a:cxn ang="0">
                  <a:pos x="39" y="78"/>
                </a:cxn>
                <a:cxn ang="0">
                  <a:pos x="32" y="108"/>
                </a:cxn>
                <a:cxn ang="0">
                  <a:pos x="29" y="141"/>
                </a:cxn>
                <a:cxn ang="0">
                  <a:pos x="29" y="169"/>
                </a:cxn>
                <a:cxn ang="0">
                  <a:pos x="0" y="169"/>
                </a:cxn>
                <a:cxn ang="0">
                  <a:pos x="0" y="402"/>
                </a:cxn>
                <a:cxn ang="0">
                  <a:pos x="140" y="402"/>
                </a:cxn>
                <a:cxn ang="0">
                  <a:pos x="140" y="348"/>
                </a:cxn>
                <a:cxn ang="0">
                  <a:pos x="135" y="346"/>
                </a:cxn>
                <a:cxn ang="0">
                  <a:pos x="131" y="343"/>
                </a:cxn>
                <a:cxn ang="0">
                  <a:pos x="128" y="340"/>
                </a:cxn>
                <a:cxn ang="0">
                  <a:pos x="128" y="336"/>
                </a:cxn>
              </a:cxnLst>
              <a:rect l="0" t="0" r="r" b="b"/>
              <a:pathLst>
                <a:path w="140" h="402">
                  <a:moveTo>
                    <a:pt x="128" y="336"/>
                  </a:moveTo>
                  <a:lnTo>
                    <a:pt x="128" y="294"/>
                  </a:lnTo>
                  <a:lnTo>
                    <a:pt x="113" y="286"/>
                  </a:lnTo>
                  <a:lnTo>
                    <a:pt x="102" y="273"/>
                  </a:lnTo>
                  <a:lnTo>
                    <a:pt x="99" y="255"/>
                  </a:lnTo>
                  <a:lnTo>
                    <a:pt x="102" y="238"/>
                  </a:lnTo>
                  <a:lnTo>
                    <a:pt x="111" y="226"/>
                  </a:lnTo>
                  <a:lnTo>
                    <a:pt x="123" y="217"/>
                  </a:lnTo>
                  <a:lnTo>
                    <a:pt x="140" y="214"/>
                  </a:lnTo>
                  <a:lnTo>
                    <a:pt x="140" y="169"/>
                  </a:lnTo>
                  <a:lnTo>
                    <a:pt x="71" y="169"/>
                  </a:lnTo>
                  <a:lnTo>
                    <a:pt x="71" y="142"/>
                  </a:lnTo>
                  <a:lnTo>
                    <a:pt x="74" y="115"/>
                  </a:lnTo>
                  <a:lnTo>
                    <a:pt x="80" y="93"/>
                  </a:lnTo>
                  <a:lnTo>
                    <a:pt x="89" y="73"/>
                  </a:lnTo>
                  <a:lnTo>
                    <a:pt x="102" y="57"/>
                  </a:lnTo>
                  <a:lnTo>
                    <a:pt x="119" y="48"/>
                  </a:lnTo>
                  <a:lnTo>
                    <a:pt x="140" y="43"/>
                  </a:lnTo>
                  <a:lnTo>
                    <a:pt x="140" y="0"/>
                  </a:lnTo>
                  <a:lnTo>
                    <a:pt x="113" y="3"/>
                  </a:lnTo>
                  <a:lnTo>
                    <a:pt x="89" y="13"/>
                  </a:lnTo>
                  <a:lnTo>
                    <a:pt x="69" y="30"/>
                  </a:lnTo>
                  <a:lnTo>
                    <a:pt x="53" y="52"/>
                  </a:lnTo>
                  <a:lnTo>
                    <a:pt x="39" y="78"/>
                  </a:lnTo>
                  <a:lnTo>
                    <a:pt x="32" y="108"/>
                  </a:lnTo>
                  <a:lnTo>
                    <a:pt x="29" y="141"/>
                  </a:lnTo>
                  <a:lnTo>
                    <a:pt x="29" y="169"/>
                  </a:lnTo>
                  <a:lnTo>
                    <a:pt x="0" y="169"/>
                  </a:lnTo>
                  <a:lnTo>
                    <a:pt x="0" y="402"/>
                  </a:lnTo>
                  <a:lnTo>
                    <a:pt x="140" y="402"/>
                  </a:lnTo>
                  <a:lnTo>
                    <a:pt x="140" y="348"/>
                  </a:lnTo>
                  <a:lnTo>
                    <a:pt x="135" y="346"/>
                  </a:lnTo>
                  <a:lnTo>
                    <a:pt x="131" y="343"/>
                  </a:lnTo>
                  <a:lnTo>
                    <a:pt x="128" y="340"/>
                  </a:lnTo>
                  <a:lnTo>
                    <a:pt x="128" y="336"/>
                  </a:lnTo>
                  <a:close/>
                </a:path>
              </a:pathLst>
            </a:custGeom>
            <a:grpFill/>
            <a:ln w="0">
              <a:noFill/>
              <a:prstDash val="solid"/>
              <a:round/>
              <a:headEnd/>
              <a:tailEnd/>
            </a:ln>
            <a:effectLst/>
          </p:spPr>
          <p:txBody>
            <a:bodyPr/>
            <a:lstStyle/>
            <a:p>
              <a:endParaRPr lang="en-US"/>
            </a:p>
          </p:txBody>
        </p:sp>
        <p:sp>
          <p:nvSpPr>
            <p:cNvPr id="63" name="Freeform 93"/>
            <p:cNvSpPr>
              <a:spLocks/>
            </p:cNvSpPr>
            <p:nvPr/>
          </p:nvSpPr>
          <p:spPr bwMode="auto">
            <a:xfrm>
              <a:off x="2208414" y="1772816"/>
              <a:ext cx="154456" cy="450850"/>
            </a:xfrm>
            <a:custGeom>
              <a:avLst/>
              <a:gdLst/>
              <a:ahLst/>
              <a:cxnLst>
                <a:cxn ang="0">
                  <a:pos x="138" y="169"/>
                </a:cxn>
                <a:cxn ang="0">
                  <a:pos x="111" y="169"/>
                </a:cxn>
                <a:cxn ang="0">
                  <a:pos x="111" y="141"/>
                </a:cxn>
                <a:cxn ang="0">
                  <a:pos x="111" y="141"/>
                </a:cxn>
                <a:cxn ang="0">
                  <a:pos x="108" y="108"/>
                </a:cxn>
                <a:cxn ang="0">
                  <a:pos x="100" y="78"/>
                </a:cxn>
                <a:cxn ang="0">
                  <a:pos x="87" y="52"/>
                </a:cxn>
                <a:cxn ang="0">
                  <a:pos x="70" y="30"/>
                </a:cxn>
                <a:cxn ang="0">
                  <a:pos x="49" y="13"/>
                </a:cxn>
                <a:cxn ang="0">
                  <a:pos x="27" y="3"/>
                </a:cxn>
                <a:cxn ang="0">
                  <a:pos x="0" y="0"/>
                </a:cxn>
                <a:cxn ang="0">
                  <a:pos x="0" y="43"/>
                </a:cxn>
                <a:cxn ang="0">
                  <a:pos x="19" y="48"/>
                </a:cxn>
                <a:cxn ang="0">
                  <a:pos x="37" y="57"/>
                </a:cxn>
                <a:cxn ang="0">
                  <a:pos x="51" y="73"/>
                </a:cxn>
                <a:cxn ang="0">
                  <a:pos x="60" y="93"/>
                </a:cxn>
                <a:cxn ang="0">
                  <a:pos x="66" y="115"/>
                </a:cxn>
                <a:cxn ang="0">
                  <a:pos x="69" y="142"/>
                </a:cxn>
                <a:cxn ang="0">
                  <a:pos x="69" y="169"/>
                </a:cxn>
                <a:cxn ang="0">
                  <a:pos x="0" y="169"/>
                </a:cxn>
                <a:cxn ang="0">
                  <a:pos x="0" y="214"/>
                </a:cxn>
                <a:cxn ang="0">
                  <a:pos x="16" y="217"/>
                </a:cxn>
                <a:cxn ang="0">
                  <a:pos x="28" y="226"/>
                </a:cxn>
                <a:cxn ang="0">
                  <a:pos x="37" y="238"/>
                </a:cxn>
                <a:cxn ang="0">
                  <a:pos x="40" y="255"/>
                </a:cxn>
                <a:cxn ang="0">
                  <a:pos x="37" y="273"/>
                </a:cxn>
                <a:cxn ang="0">
                  <a:pos x="27" y="286"/>
                </a:cxn>
                <a:cxn ang="0">
                  <a:pos x="12" y="294"/>
                </a:cxn>
                <a:cxn ang="0">
                  <a:pos x="12" y="336"/>
                </a:cxn>
                <a:cxn ang="0">
                  <a:pos x="10" y="340"/>
                </a:cxn>
                <a:cxn ang="0">
                  <a:pos x="9" y="343"/>
                </a:cxn>
                <a:cxn ang="0">
                  <a:pos x="4" y="346"/>
                </a:cxn>
                <a:cxn ang="0">
                  <a:pos x="0" y="348"/>
                </a:cxn>
                <a:cxn ang="0">
                  <a:pos x="0" y="402"/>
                </a:cxn>
                <a:cxn ang="0">
                  <a:pos x="138" y="402"/>
                </a:cxn>
                <a:cxn ang="0">
                  <a:pos x="138" y="169"/>
                </a:cxn>
              </a:cxnLst>
              <a:rect l="0" t="0" r="r" b="b"/>
              <a:pathLst>
                <a:path w="138" h="402">
                  <a:moveTo>
                    <a:pt x="138" y="169"/>
                  </a:moveTo>
                  <a:lnTo>
                    <a:pt x="111" y="169"/>
                  </a:lnTo>
                  <a:lnTo>
                    <a:pt x="111" y="141"/>
                  </a:lnTo>
                  <a:lnTo>
                    <a:pt x="111" y="141"/>
                  </a:lnTo>
                  <a:lnTo>
                    <a:pt x="108" y="108"/>
                  </a:lnTo>
                  <a:lnTo>
                    <a:pt x="100" y="78"/>
                  </a:lnTo>
                  <a:lnTo>
                    <a:pt x="87" y="52"/>
                  </a:lnTo>
                  <a:lnTo>
                    <a:pt x="70" y="30"/>
                  </a:lnTo>
                  <a:lnTo>
                    <a:pt x="49" y="13"/>
                  </a:lnTo>
                  <a:lnTo>
                    <a:pt x="27" y="3"/>
                  </a:lnTo>
                  <a:lnTo>
                    <a:pt x="0" y="0"/>
                  </a:lnTo>
                  <a:lnTo>
                    <a:pt x="0" y="43"/>
                  </a:lnTo>
                  <a:lnTo>
                    <a:pt x="19" y="48"/>
                  </a:lnTo>
                  <a:lnTo>
                    <a:pt x="37" y="57"/>
                  </a:lnTo>
                  <a:lnTo>
                    <a:pt x="51" y="73"/>
                  </a:lnTo>
                  <a:lnTo>
                    <a:pt x="60" y="93"/>
                  </a:lnTo>
                  <a:lnTo>
                    <a:pt x="66" y="115"/>
                  </a:lnTo>
                  <a:lnTo>
                    <a:pt x="69" y="142"/>
                  </a:lnTo>
                  <a:lnTo>
                    <a:pt x="69" y="169"/>
                  </a:lnTo>
                  <a:lnTo>
                    <a:pt x="0" y="169"/>
                  </a:lnTo>
                  <a:lnTo>
                    <a:pt x="0" y="214"/>
                  </a:lnTo>
                  <a:lnTo>
                    <a:pt x="16" y="217"/>
                  </a:lnTo>
                  <a:lnTo>
                    <a:pt x="28" y="226"/>
                  </a:lnTo>
                  <a:lnTo>
                    <a:pt x="37" y="238"/>
                  </a:lnTo>
                  <a:lnTo>
                    <a:pt x="40" y="255"/>
                  </a:lnTo>
                  <a:lnTo>
                    <a:pt x="37" y="273"/>
                  </a:lnTo>
                  <a:lnTo>
                    <a:pt x="27" y="286"/>
                  </a:lnTo>
                  <a:lnTo>
                    <a:pt x="12" y="294"/>
                  </a:lnTo>
                  <a:lnTo>
                    <a:pt x="12" y="336"/>
                  </a:lnTo>
                  <a:lnTo>
                    <a:pt x="10" y="340"/>
                  </a:lnTo>
                  <a:lnTo>
                    <a:pt x="9" y="343"/>
                  </a:lnTo>
                  <a:lnTo>
                    <a:pt x="4" y="346"/>
                  </a:lnTo>
                  <a:lnTo>
                    <a:pt x="0" y="348"/>
                  </a:lnTo>
                  <a:lnTo>
                    <a:pt x="0" y="402"/>
                  </a:lnTo>
                  <a:lnTo>
                    <a:pt x="138" y="402"/>
                  </a:lnTo>
                  <a:lnTo>
                    <a:pt x="138" y="169"/>
                  </a:lnTo>
                  <a:close/>
                </a:path>
              </a:pathLst>
            </a:custGeom>
            <a:grpFill/>
            <a:ln w="0">
              <a:noFill/>
              <a:prstDash val="solid"/>
              <a:round/>
              <a:headEnd/>
              <a:tailEnd/>
            </a:ln>
            <a:effectLst/>
          </p:spPr>
          <p:txBody>
            <a:bodyPr/>
            <a:lstStyle/>
            <a:p>
              <a:endParaRPr lang="en-US"/>
            </a:p>
          </p:txBody>
        </p:sp>
      </p:grpSp>
      <p:sp>
        <p:nvSpPr>
          <p:cNvPr id="10" name="Slide Number Placeholder 9"/>
          <p:cNvSpPr>
            <a:spLocks noGrp="1"/>
          </p:cNvSpPr>
          <p:nvPr>
            <p:ph type="sldNum" sz="quarter" idx="12"/>
          </p:nvPr>
        </p:nvSpPr>
        <p:spPr/>
        <p:txBody>
          <a:bodyPr/>
          <a:lstStyle/>
          <a:p>
            <a:fld id="{2B0A5C23-9A0D-4D31-9768-FD96BB453C39}" type="slidenum">
              <a:rPr lang="en-US" smtClean="0"/>
              <a:t>2</a:t>
            </a:fld>
            <a:endParaRPr lang="en-US"/>
          </a:p>
        </p:txBody>
      </p:sp>
      <p:sp>
        <p:nvSpPr>
          <p:cNvPr id="68" name="Title 1"/>
          <p:cNvSpPr>
            <a:spLocks noGrp="1"/>
          </p:cNvSpPr>
          <p:nvPr>
            <p:ph type="title"/>
          </p:nvPr>
        </p:nvSpPr>
        <p:spPr>
          <a:xfrm>
            <a:off x="838200" y="306181"/>
            <a:ext cx="10515600" cy="659680"/>
          </a:xfrm>
        </p:spPr>
        <p:txBody>
          <a:bodyPr>
            <a:normAutofit/>
          </a:bodyPr>
          <a:lstStyle/>
          <a:p>
            <a:r>
              <a:rPr lang="vi-VN"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rPr>
              <a:t>Tiêu đề</a:t>
            </a:r>
            <a:endParaRPr lang="en-US"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endParaRPr>
          </a:p>
        </p:txBody>
      </p:sp>
    </p:spTree>
    <p:extLst>
      <p:ext uri="{BB962C8B-B14F-4D97-AF65-F5344CB8AC3E}">
        <p14:creationId xmlns:p14="http://schemas.microsoft.com/office/powerpoint/2010/main" val="2478883616"/>
      </p:ext>
    </p:extLst>
  </p:cSld>
  <p:clrMapOvr>
    <a:masterClrMapping/>
  </p:clrMapOvr>
  <p:transition spd="slow">
    <p:push/>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Slide Number Placeholder 9"/>
          <p:cNvSpPr>
            <a:spLocks noGrp="1"/>
          </p:cNvSpPr>
          <p:nvPr>
            <p:ph type="sldNum" sz="quarter" idx="12"/>
          </p:nvPr>
        </p:nvSpPr>
        <p:spPr/>
        <p:txBody>
          <a:bodyPr/>
          <a:lstStyle/>
          <a:p>
            <a:fld id="{2B0A5C23-9A0D-4D31-9768-FD96BB453C39}" type="slidenum">
              <a:rPr lang="en-US" smtClean="0"/>
              <a:pPr/>
              <a:t>3</a:t>
            </a:fld>
            <a:endParaRPr lang="en-US"/>
          </a:p>
        </p:txBody>
      </p:sp>
      <p:sp>
        <p:nvSpPr>
          <p:cNvPr id="68" name="Title 1"/>
          <p:cNvSpPr>
            <a:spLocks noGrp="1"/>
          </p:cNvSpPr>
          <p:nvPr>
            <p:ph type="title"/>
          </p:nvPr>
        </p:nvSpPr>
        <p:spPr>
          <a:xfrm>
            <a:off x="838200" y="306181"/>
            <a:ext cx="10515600" cy="659680"/>
          </a:xfrm>
        </p:spPr>
        <p:txBody>
          <a:bodyPr>
            <a:normAutofit/>
          </a:bodyPr>
          <a:lstStyle/>
          <a:p>
            <a:r>
              <a:rPr lang="vi-VN"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rPr>
              <a:t>Tiêu đề</a:t>
            </a:r>
            <a:endParaRPr lang="en-US"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5" name="Freeform 4"/>
          <p:cNvSpPr/>
          <p:nvPr/>
        </p:nvSpPr>
        <p:spPr>
          <a:xfrm>
            <a:off x="5460082" y="1771876"/>
            <a:ext cx="1256868" cy="1256868"/>
          </a:xfrm>
          <a:custGeom>
            <a:avLst/>
            <a:gdLst>
              <a:gd name="connsiteX0" fmla="*/ 0 w 1256868"/>
              <a:gd name="connsiteY0" fmla="*/ 628434 h 1256868"/>
              <a:gd name="connsiteX1" fmla="*/ 628434 w 1256868"/>
              <a:gd name="connsiteY1" fmla="*/ 0 h 1256868"/>
              <a:gd name="connsiteX2" fmla="*/ 1256868 w 1256868"/>
              <a:gd name="connsiteY2" fmla="*/ 628434 h 1256868"/>
              <a:gd name="connsiteX3" fmla="*/ 628434 w 1256868"/>
              <a:gd name="connsiteY3" fmla="*/ 1256868 h 1256868"/>
              <a:gd name="connsiteX4" fmla="*/ 0 w 1256868"/>
              <a:gd name="connsiteY4" fmla="*/ 628434 h 125686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56868" h="1256868">
                <a:moveTo>
                  <a:pt x="0" y="628434"/>
                </a:moveTo>
                <a:cubicBezTo>
                  <a:pt x="0" y="281359"/>
                  <a:pt x="281359" y="0"/>
                  <a:pt x="628434" y="0"/>
                </a:cubicBezTo>
                <a:cubicBezTo>
                  <a:pt x="975509" y="0"/>
                  <a:pt x="1256868" y="281359"/>
                  <a:pt x="1256868" y="628434"/>
                </a:cubicBezTo>
                <a:cubicBezTo>
                  <a:pt x="1256868" y="975509"/>
                  <a:pt x="975509" y="1256868"/>
                  <a:pt x="628434" y="1256868"/>
                </a:cubicBezTo>
                <a:cubicBezTo>
                  <a:pt x="281359" y="1256868"/>
                  <a:pt x="0" y="975509"/>
                  <a:pt x="0" y="628434"/>
                </a:cubicBezTo>
                <a:close/>
              </a:path>
            </a:pathLst>
          </a:custGeom>
          <a:solidFill>
            <a:schemeClr val="accent4"/>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19624" tIns="219624" rIns="219624" bIns="219624" numCol="1" spcCol="1270" anchor="ctr" anchorCtr="0">
            <a:noAutofit/>
          </a:bodyPr>
          <a:lstStyle/>
          <a:p>
            <a:pPr lvl="0" algn="ctr" defTabSz="1244600">
              <a:lnSpc>
                <a:spcPct val="90000"/>
              </a:lnSpc>
              <a:spcBef>
                <a:spcPct val="0"/>
              </a:spcBef>
              <a:spcAft>
                <a:spcPct val="35000"/>
              </a:spcAft>
            </a:pPr>
            <a:endParaRPr lang="en-US" sz="2800" kern="1200"/>
          </a:p>
        </p:txBody>
      </p:sp>
      <p:sp>
        <p:nvSpPr>
          <p:cNvPr id="6" name="Freeform 5"/>
          <p:cNvSpPr/>
          <p:nvPr/>
        </p:nvSpPr>
        <p:spPr>
          <a:xfrm rot="2160000">
            <a:off x="6677413" y="2737727"/>
            <a:ext cx="334889" cy="424192"/>
          </a:xfrm>
          <a:custGeom>
            <a:avLst/>
            <a:gdLst>
              <a:gd name="connsiteX0" fmla="*/ 0 w 334889"/>
              <a:gd name="connsiteY0" fmla="*/ 84838 h 424192"/>
              <a:gd name="connsiteX1" fmla="*/ 167445 w 334889"/>
              <a:gd name="connsiteY1" fmla="*/ 84838 h 424192"/>
              <a:gd name="connsiteX2" fmla="*/ 167445 w 334889"/>
              <a:gd name="connsiteY2" fmla="*/ 0 h 424192"/>
              <a:gd name="connsiteX3" fmla="*/ 334889 w 334889"/>
              <a:gd name="connsiteY3" fmla="*/ 212096 h 424192"/>
              <a:gd name="connsiteX4" fmla="*/ 167445 w 334889"/>
              <a:gd name="connsiteY4" fmla="*/ 424192 h 424192"/>
              <a:gd name="connsiteX5" fmla="*/ 167445 w 334889"/>
              <a:gd name="connsiteY5" fmla="*/ 339354 h 424192"/>
              <a:gd name="connsiteX6" fmla="*/ 0 w 334889"/>
              <a:gd name="connsiteY6" fmla="*/ 339354 h 424192"/>
              <a:gd name="connsiteX7" fmla="*/ 0 w 334889"/>
              <a:gd name="connsiteY7" fmla="*/ 84838 h 4241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34889" h="424192">
                <a:moveTo>
                  <a:pt x="0" y="84838"/>
                </a:moveTo>
                <a:lnTo>
                  <a:pt x="167445" y="84838"/>
                </a:lnTo>
                <a:lnTo>
                  <a:pt x="167445" y="0"/>
                </a:lnTo>
                <a:lnTo>
                  <a:pt x="334889" y="212096"/>
                </a:lnTo>
                <a:lnTo>
                  <a:pt x="167445" y="424192"/>
                </a:lnTo>
                <a:lnTo>
                  <a:pt x="167445" y="339354"/>
                </a:lnTo>
                <a:lnTo>
                  <a:pt x="0" y="339354"/>
                </a:lnTo>
                <a:lnTo>
                  <a:pt x="0" y="84838"/>
                </a:lnTo>
                <a:close/>
              </a:path>
            </a:pathLst>
          </a:custGeom>
          <a:solidFill>
            <a:schemeClr val="accent4"/>
          </a:solidFill>
          <a:ln>
            <a:noFill/>
          </a:ln>
        </p:spPr>
        <p:style>
          <a:lnRef idx="0">
            <a:schemeClr val="accent1">
              <a:tint val="60000"/>
              <a:hueOff val="0"/>
              <a:satOff val="0"/>
              <a:lumOff val="0"/>
              <a:alphaOff val="0"/>
            </a:schemeClr>
          </a:lnRef>
          <a:fillRef idx="1">
            <a:schemeClr val="accent1">
              <a:tint val="60000"/>
              <a:hueOff val="0"/>
              <a:satOff val="0"/>
              <a:lumOff val="0"/>
              <a:alphaOff val="0"/>
            </a:schemeClr>
          </a:fillRef>
          <a:effectRef idx="0">
            <a:schemeClr val="accent1">
              <a:tint val="60000"/>
              <a:hueOff val="0"/>
              <a:satOff val="0"/>
              <a:lumOff val="0"/>
              <a:alphaOff val="0"/>
            </a:schemeClr>
          </a:effectRef>
          <a:fontRef idx="minor">
            <a:schemeClr val="lt1"/>
          </a:fontRef>
        </p:style>
        <p:txBody>
          <a:bodyPr spcFirstLastPara="0" vert="horz" wrap="square" lIns="-1" tIns="84837" rIns="100467" bIns="84838" numCol="1" spcCol="1270" anchor="ctr" anchorCtr="0">
            <a:noAutofit/>
          </a:bodyPr>
          <a:lstStyle/>
          <a:p>
            <a:pPr lvl="0" algn="ctr" defTabSz="711200">
              <a:lnSpc>
                <a:spcPct val="90000"/>
              </a:lnSpc>
              <a:spcBef>
                <a:spcPct val="0"/>
              </a:spcBef>
              <a:spcAft>
                <a:spcPct val="35000"/>
              </a:spcAft>
            </a:pPr>
            <a:endParaRPr lang="en-US" sz="1600" kern="1200"/>
          </a:p>
        </p:txBody>
      </p:sp>
      <p:sp>
        <p:nvSpPr>
          <p:cNvPr id="17" name="Freeform 16"/>
          <p:cNvSpPr/>
          <p:nvPr/>
        </p:nvSpPr>
        <p:spPr>
          <a:xfrm>
            <a:off x="6988100" y="2882046"/>
            <a:ext cx="1256868" cy="1256868"/>
          </a:xfrm>
          <a:custGeom>
            <a:avLst/>
            <a:gdLst>
              <a:gd name="connsiteX0" fmla="*/ 0 w 1256868"/>
              <a:gd name="connsiteY0" fmla="*/ 628434 h 1256868"/>
              <a:gd name="connsiteX1" fmla="*/ 628434 w 1256868"/>
              <a:gd name="connsiteY1" fmla="*/ 0 h 1256868"/>
              <a:gd name="connsiteX2" fmla="*/ 1256868 w 1256868"/>
              <a:gd name="connsiteY2" fmla="*/ 628434 h 1256868"/>
              <a:gd name="connsiteX3" fmla="*/ 628434 w 1256868"/>
              <a:gd name="connsiteY3" fmla="*/ 1256868 h 1256868"/>
              <a:gd name="connsiteX4" fmla="*/ 0 w 1256868"/>
              <a:gd name="connsiteY4" fmla="*/ 628434 h 125686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56868" h="1256868">
                <a:moveTo>
                  <a:pt x="0" y="628434"/>
                </a:moveTo>
                <a:cubicBezTo>
                  <a:pt x="0" y="281359"/>
                  <a:pt x="281359" y="0"/>
                  <a:pt x="628434" y="0"/>
                </a:cubicBezTo>
                <a:cubicBezTo>
                  <a:pt x="975509" y="0"/>
                  <a:pt x="1256868" y="281359"/>
                  <a:pt x="1256868" y="628434"/>
                </a:cubicBezTo>
                <a:cubicBezTo>
                  <a:pt x="1256868" y="975509"/>
                  <a:pt x="975509" y="1256868"/>
                  <a:pt x="628434" y="1256868"/>
                </a:cubicBezTo>
                <a:cubicBezTo>
                  <a:pt x="281359" y="1256868"/>
                  <a:pt x="0" y="975509"/>
                  <a:pt x="0" y="628434"/>
                </a:cubicBezTo>
                <a:close/>
              </a:path>
            </a:pathLst>
          </a:custGeom>
          <a:solidFill>
            <a:schemeClr val="accent5"/>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19624" tIns="219624" rIns="219624" bIns="219624" numCol="1" spcCol="1270" anchor="ctr" anchorCtr="0">
            <a:noAutofit/>
          </a:bodyPr>
          <a:lstStyle/>
          <a:p>
            <a:pPr lvl="0" algn="ctr" defTabSz="1244600">
              <a:lnSpc>
                <a:spcPct val="90000"/>
              </a:lnSpc>
              <a:spcBef>
                <a:spcPct val="0"/>
              </a:spcBef>
              <a:spcAft>
                <a:spcPct val="35000"/>
              </a:spcAft>
            </a:pPr>
            <a:endParaRPr lang="en-US" sz="2800" kern="1200"/>
          </a:p>
        </p:txBody>
      </p:sp>
      <p:sp>
        <p:nvSpPr>
          <p:cNvPr id="18" name="Freeform 17"/>
          <p:cNvSpPr/>
          <p:nvPr/>
        </p:nvSpPr>
        <p:spPr>
          <a:xfrm rot="17280000">
            <a:off x="7160193" y="4187515"/>
            <a:ext cx="334890" cy="424193"/>
          </a:xfrm>
          <a:custGeom>
            <a:avLst/>
            <a:gdLst>
              <a:gd name="connsiteX0" fmla="*/ 0 w 334889"/>
              <a:gd name="connsiteY0" fmla="*/ 84838 h 424192"/>
              <a:gd name="connsiteX1" fmla="*/ 167445 w 334889"/>
              <a:gd name="connsiteY1" fmla="*/ 84838 h 424192"/>
              <a:gd name="connsiteX2" fmla="*/ 167445 w 334889"/>
              <a:gd name="connsiteY2" fmla="*/ 0 h 424192"/>
              <a:gd name="connsiteX3" fmla="*/ 334889 w 334889"/>
              <a:gd name="connsiteY3" fmla="*/ 212096 h 424192"/>
              <a:gd name="connsiteX4" fmla="*/ 167445 w 334889"/>
              <a:gd name="connsiteY4" fmla="*/ 424192 h 424192"/>
              <a:gd name="connsiteX5" fmla="*/ 167445 w 334889"/>
              <a:gd name="connsiteY5" fmla="*/ 339354 h 424192"/>
              <a:gd name="connsiteX6" fmla="*/ 0 w 334889"/>
              <a:gd name="connsiteY6" fmla="*/ 339354 h 424192"/>
              <a:gd name="connsiteX7" fmla="*/ 0 w 334889"/>
              <a:gd name="connsiteY7" fmla="*/ 84838 h 4241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34889" h="424192">
                <a:moveTo>
                  <a:pt x="334889" y="339354"/>
                </a:moveTo>
                <a:lnTo>
                  <a:pt x="167444" y="339354"/>
                </a:lnTo>
                <a:lnTo>
                  <a:pt x="167444" y="424192"/>
                </a:lnTo>
                <a:lnTo>
                  <a:pt x="0" y="212096"/>
                </a:lnTo>
                <a:lnTo>
                  <a:pt x="167444" y="0"/>
                </a:lnTo>
                <a:lnTo>
                  <a:pt x="167444" y="84838"/>
                </a:lnTo>
                <a:lnTo>
                  <a:pt x="334889" y="84838"/>
                </a:lnTo>
                <a:lnTo>
                  <a:pt x="334889" y="339354"/>
                </a:lnTo>
                <a:close/>
              </a:path>
            </a:pathLst>
          </a:custGeom>
          <a:solidFill>
            <a:schemeClr val="accent5"/>
          </a:solidFill>
          <a:ln>
            <a:noFill/>
          </a:ln>
        </p:spPr>
        <p:style>
          <a:lnRef idx="0">
            <a:schemeClr val="accent1">
              <a:tint val="60000"/>
              <a:hueOff val="0"/>
              <a:satOff val="0"/>
              <a:lumOff val="0"/>
              <a:alphaOff val="0"/>
            </a:schemeClr>
          </a:lnRef>
          <a:fillRef idx="1">
            <a:schemeClr val="accent1">
              <a:tint val="60000"/>
              <a:hueOff val="0"/>
              <a:satOff val="0"/>
              <a:lumOff val="0"/>
              <a:alphaOff val="0"/>
            </a:schemeClr>
          </a:fillRef>
          <a:effectRef idx="0">
            <a:schemeClr val="accent1">
              <a:tint val="60000"/>
              <a:hueOff val="0"/>
              <a:satOff val="0"/>
              <a:lumOff val="0"/>
              <a:alphaOff val="0"/>
            </a:schemeClr>
          </a:effectRef>
          <a:fontRef idx="minor">
            <a:schemeClr val="lt1"/>
          </a:fontRef>
        </p:style>
        <p:txBody>
          <a:bodyPr spcFirstLastPara="0" vert="horz" wrap="square" lIns="100466" tIns="84838" rIns="1" bIns="84838" numCol="1" spcCol="1270" anchor="ctr" anchorCtr="0">
            <a:noAutofit/>
          </a:bodyPr>
          <a:lstStyle/>
          <a:p>
            <a:pPr lvl="0" algn="ctr" defTabSz="711200">
              <a:lnSpc>
                <a:spcPct val="90000"/>
              </a:lnSpc>
              <a:spcBef>
                <a:spcPct val="0"/>
              </a:spcBef>
              <a:spcAft>
                <a:spcPct val="35000"/>
              </a:spcAft>
            </a:pPr>
            <a:endParaRPr lang="en-US" sz="1600" kern="1200"/>
          </a:p>
        </p:txBody>
      </p:sp>
      <p:sp>
        <p:nvSpPr>
          <p:cNvPr id="19" name="Freeform 18"/>
          <p:cNvSpPr/>
          <p:nvPr/>
        </p:nvSpPr>
        <p:spPr>
          <a:xfrm>
            <a:off x="6404449" y="4678339"/>
            <a:ext cx="1256868" cy="1256868"/>
          </a:xfrm>
          <a:custGeom>
            <a:avLst/>
            <a:gdLst>
              <a:gd name="connsiteX0" fmla="*/ 0 w 1256868"/>
              <a:gd name="connsiteY0" fmla="*/ 628434 h 1256868"/>
              <a:gd name="connsiteX1" fmla="*/ 628434 w 1256868"/>
              <a:gd name="connsiteY1" fmla="*/ 0 h 1256868"/>
              <a:gd name="connsiteX2" fmla="*/ 1256868 w 1256868"/>
              <a:gd name="connsiteY2" fmla="*/ 628434 h 1256868"/>
              <a:gd name="connsiteX3" fmla="*/ 628434 w 1256868"/>
              <a:gd name="connsiteY3" fmla="*/ 1256868 h 1256868"/>
              <a:gd name="connsiteX4" fmla="*/ 0 w 1256868"/>
              <a:gd name="connsiteY4" fmla="*/ 628434 h 125686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56868" h="1256868">
                <a:moveTo>
                  <a:pt x="0" y="628434"/>
                </a:moveTo>
                <a:cubicBezTo>
                  <a:pt x="0" y="281359"/>
                  <a:pt x="281359" y="0"/>
                  <a:pt x="628434" y="0"/>
                </a:cubicBezTo>
                <a:cubicBezTo>
                  <a:pt x="975509" y="0"/>
                  <a:pt x="1256868" y="281359"/>
                  <a:pt x="1256868" y="628434"/>
                </a:cubicBezTo>
                <a:cubicBezTo>
                  <a:pt x="1256868" y="975509"/>
                  <a:pt x="975509" y="1256868"/>
                  <a:pt x="628434" y="1256868"/>
                </a:cubicBezTo>
                <a:cubicBezTo>
                  <a:pt x="281359" y="1256868"/>
                  <a:pt x="0" y="975509"/>
                  <a:pt x="0" y="628434"/>
                </a:cubicBezTo>
                <a:close/>
              </a:path>
            </a:pathLst>
          </a:custGeom>
          <a:solidFill>
            <a:schemeClr val="accent2"/>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19624" tIns="219624" rIns="219624" bIns="219624" numCol="1" spcCol="1270" anchor="ctr" anchorCtr="0">
            <a:noAutofit/>
          </a:bodyPr>
          <a:lstStyle/>
          <a:p>
            <a:pPr lvl="0" algn="ctr" defTabSz="1244600">
              <a:lnSpc>
                <a:spcPct val="90000"/>
              </a:lnSpc>
              <a:spcBef>
                <a:spcPct val="0"/>
              </a:spcBef>
              <a:spcAft>
                <a:spcPct val="35000"/>
              </a:spcAft>
            </a:pPr>
            <a:endParaRPr lang="en-US" sz="2800" kern="1200"/>
          </a:p>
        </p:txBody>
      </p:sp>
      <p:sp>
        <p:nvSpPr>
          <p:cNvPr id="20" name="Freeform 19"/>
          <p:cNvSpPr/>
          <p:nvPr/>
        </p:nvSpPr>
        <p:spPr>
          <a:xfrm>
            <a:off x="5930549" y="5094676"/>
            <a:ext cx="334890" cy="424193"/>
          </a:xfrm>
          <a:custGeom>
            <a:avLst/>
            <a:gdLst>
              <a:gd name="connsiteX0" fmla="*/ 0 w 334889"/>
              <a:gd name="connsiteY0" fmla="*/ 84838 h 424192"/>
              <a:gd name="connsiteX1" fmla="*/ 167445 w 334889"/>
              <a:gd name="connsiteY1" fmla="*/ 84838 h 424192"/>
              <a:gd name="connsiteX2" fmla="*/ 167445 w 334889"/>
              <a:gd name="connsiteY2" fmla="*/ 0 h 424192"/>
              <a:gd name="connsiteX3" fmla="*/ 334889 w 334889"/>
              <a:gd name="connsiteY3" fmla="*/ 212096 h 424192"/>
              <a:gd name="connsiteX4" fmla="*/ 167445 w 334889"/>
              <a:gd name="connsiteY4" fmla="*/ 424192 h 424192"/>
              <a:gd name="connsiteX5" fmla="*/ 167445 w 334889"/>
              <a:gd name="connsiteY5" fmla="*/ 339354 h 424192"/>
              <a:gd name="connsiteX6" fmla="*/ 0 w 334889"/>
              <a:gd name="connsiteY6" fmla="*/ 339354 h 424192"/>
              <a:gd name="connsiteX7" fmla="*/ 0 w 334889"/>
              <a:gd name="connsiteY7" fmla="*/ 84838 h 4241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34889" h="424192">
                <a:moveTo>
                  <a:pt x="334889" y="339354"/>
                </a:moveTo>
                <a:lnTo>
                  <a:pt x="167444" y="339354"/>
                </a:lnTo>
                <a:lnTo>
                  <a:pt x="167444" y="424192"/>
                </a:lnTo>
                <a:lnTo>
                  <a:pt x="0" y="212096"/>
                </a:lnTo>
                <a:lnTo>
                  <a:pt x="167444" y="0"/>
                </a:lnTo>
                <a:lnTo>
                  <a:pt x="167444" y="84838"/>
                </a:lnTo>
                <a:lnTo>
                  <a:pt x="334889" y="84838"/>
                </a:lnTo>
                <a:lnTo>
                  <a:pt x="334889" y="339354"/>
                </a:lnTo>
                <a:close/>
              </a:path>
            </a:pathLst>
          </a:custGeom>
          <a:solidFill>
            <a:schemeClr val="accent2"/>
          </a:solidFill>
          <a:ln>
            <a:noFill/>
          </a:ln>
        </p:spPr>
        <p:style>
          <a:lnRef idx="0">
            <a:schemeClr val="accent1">
              <a:tint val="60000"/>
              <a:hueOff val="0"/>
              <a:satOff val="0"/>
              <a:lumOff val="0"/>
              <a:alphaOff val="0"/>
            </a:schemeClr>
          </a:lnRef>
          <a:fillRef idx="1">
            <a:schemeClr val="accent1">
              <a:tint val="60000"/>
              <a:hueOff val="0"/>
              <a:satOff val="0"/>
              <a:lumOff val="0"/>
              <a:alphaOff val="0"/>
            </a:schemeClr>
          </a:fillRef>
          <a:effectRef idx="0">
            <a:schemeClr val="accent1">
              <a:tint val="60000"/>
              <a:hueOff val="0"/>
              <a:satOff val="0"/>
              <a:lumOff val="0"/>
              <a:alphaOff val="0"/>
            </a:schemeClr>
          </a:effectRef>
          <a:fontRef idx="minor">
            <a:schemeClr val="lt1"/>
          </a:fontRef>
        </p:style>
        <p:txBody>
          <a:bodyPr spcFirstLastPara="0" vert="horz" wrap="square" lIns="100467" tIns="84839" rIns="1" bIns="84838" numCol="1" spcCol="1270" anchor="ctr" anchorCtr="0">
            <a:noAutofit/>
          </a:bodyPr>
          <a:lstStyle/>
          <a:p>
            <a:pPr lvl="0" algn="ctr" defTabSz="711200">
              <a:lnSpc>
                <a:spcPct val="90000"/>
              </a:lnSpc>
              <a:spcBef>
                <a:spcPct val="0"/>
              </a:spcBef>
              <a:spcAft>
                <a:spcPct val="35000"/>
              </a:spcAft>
            </a:pPr>
            <a:endParaRPr lang="en-US" sz="1600" kern="1200"/>
          </a:p>
        </p:txBody>
      </p:sp>
      <p:sp>
        <p:nvSpPr>
          <p:cNvPr id="21" name="Freeform 20"/>
          <p:cNvSpPr/>
          <p:nvPr/>
        </p:nvSpPr>
        <p:spPr>
          <a:xfrm>
            <a:off x="4515715" y="4678339"/>
            <a:ext cx="1256868" cy="1256868"/>
          </a:xfrm>
          <a:custGeom>
            <a:avLst/>
            <a:gdLst>
              <a:gd name="connsiteX0" fmla="*/ 0 w 1256868"/>
              <a:gd name="connsiteY0" fmla="*/ 628434 h 1256868"/>
              <a:gd name="connsiteX1" fmla="*/ 628434 w 1256868"/>
              <a:gd name="connsiteY1" fmla="*/ 0 h 1256868"/>
              <a:gd name="connsiteX2" fmla="*/ 1256868 w 1256868"/>
              <a:gd name="connsiteY2" fmla="*/ 628434 h 1256868"/>
              <a:gd name="connsiteX3" fmla="*/ 628434 w 1256868"/>
              <a:gd name="connsiteY3" fmla="*/ 1256868 h 1256868"/>
              <a:gd name="connsiteX4" fmla="*/ 0 w 1256868"/>
              <a:gd name="connsiteY4" fmla="*/ 628434 h 125686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56868" h="1256868">
                <a:moveTo>
                  <a:pt x="0" y="628434"/>
                </a:moveTo>
                <a:cubicBezTo>
                  <a:pt x="0" y="281359"/>
                  <a:pt x="281359" y="0"/>
                  <a:pt x="628434" y="0"/>
                </a:cubicBezTo>
                <a:cubicBezTo>
                  <a:pt x="975509" y="0"/>
                  <a:pt x="1256868" y="281359"/>
                  <a:pt x="1256868" y="628434"/>
                </a:cubicBezTo>
                <a:cubicBezTo>
                  <a:pt x="1256868" y="975509"/>
                  <a:pt x="975509" y="1256868"/>
                  <a:pt x="628434" y="1256868"/>
                </a:cubicBezTo>
                <a:cubicBezTo>
                  <a:pt x="281359" y="1256868"/>
                  <a:pt x="0" y="975509"/>
                  <a:pt x="0" y="628434"/>
                </a:cubicBezTo>
                <a:close/>
              </a:path>
            </a:pathLst>
          </a:custGeom>
          <a:solidFill>
            <a:schemeClr val="accent1"/>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19624" tIns="219624" rIns="219624" bIns="219624" numCol="1" spcCol="1270" anchor="ctr" anchorCtr="0">
            <a:noAutofit/>
          </a:bodyPr>
          <a:lstStyle/>
          <a:p>
            <a:pPr lvl="0" algn="ctr" defTabSz="1244600">
              <a:lnSpc>
                <a:spcPct val="90000"/>
              </a:lnSpc>
              <a:spcBef>
                <a:spcPct val="0"/>
              </a:spcBef>
              <a:spcAft>
                <a:spcPct val="35000"/>
              </a:spcAft>
            </a:pPr>
            <a:endParaRPr lang="en-US" sz="2800" kern="1200"/>
          </a:p>
        </p:txBody>
      </p:sp>
      <p:sp>
        <p:nvSpPr>
          <p:cNvPr id="22" name="Freeform 21"/>
          <p:cNvSpPr/>
          <p:nvPr/>
        </p:nvSpPr>
        <p:spPr>
          <a:xfrm rot="4320000">
            <a:off x="4687807" y="4205544"/>
            <a:ext cx="334890" cy="424192"/>
          </a:xfrm>
          <a:custGeom>
            <a:avLst/>
            <a:gdLst>
              <a:gd name="connsiteX0" fmla="*/ 0 w 334889"/>
              <a:gd name="connsiteY0" fmla="*/ 84838 h 424192"/>
              <a:gd name="connsiteX1" fmla="*/ 167445 w 334889"/>
              <a:gd name="connsiteY1" fmla="*/ 84838 h 424192"/>
              <a:gd name="connsiteX2" fmla="*/ 167445 w 334889"/>
              <a:gd name="connsiteY2" fmla="*/ 0 h 424192"/>
              <a:gd name="connsiteX3" fmla="*/ 334889 w 334889"/>
              <a:gd name="connsiteY3" fmla="*/ 212096 h 424192"/>
              <a:gd name="connsiteX4" fmla="*/ 167445 w 334889"/>
              <a:gd name="connsiteY4" fmla="*/ 424192 h 424192"/>
              <a:gd name="connsiteX5" fmla="*/ 167445 w 334889"/>
              <a:gd name="connsiteY5" fmla="*/ 339354 h 424192"/>
              <a:gd name="connsiteX6" fmla="*/ 0 w 334889"/>
              <a:gd name="connsiteY6" fmla="*/ 339354 h 424192"/>
              <a:gd name="connsiteX7" fmla="*/ 0 w 334889"/>
              <a:gd name="connsiteY7" fmla="*/ 84838 h 4241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34889" h="424192">
                <a:moveTo>
                  <a:pt x="334889" y="339354"/>
                </a:moveTo>
                <a:lnTo>
                  <a:pt x="167444" y="339354"/>
                </a:lnTo>
                <a:lnTo>
                  <a:pt x="167444" y="424192"/>
                </a:lnTo>
                <a:lnTo>
                  <a:pt x="0" y="212096"/>
                </a:lnTo>
                <a:lnTo>
                  <a:pt x="167444" y="0"/>
                </a:lnTo>
                <a:lnTo>
                  <a:pt x="167444" y="84838"/>
                </a:lnTo>
                <a:lnTo>
                  <a:pt x="334889" y="84838"/>
                </a:lnTo>
                <a:lnTo>
                  <a:pt x="334889" y="339354"/>
                </a:lnTo>
                <a:close/>
              </a:path>
            </a:pathLst>
          </a:custGeom>
          <a:solidFill>
            <a:schemeClr val="accent1"/>
          </a:solidFill>
          <a:ln>
            <a:noFill/>
          </a:ln>
        </p:spPr>
        <p:style>
          <a:lnRef idx="0">
            <a:schemeClr val="accent1">
              <a:tint val="60000"/>
              <a:hueOff val="0"/>
              <a:satOff val="0"/>
              <a:lumOff val="0"/>
              <a:alphaOff val="0"/>
            </a:schemeClr>
          </a:lnRef>
          <a:fillRef idx="1">
            <a:schemeClr val="accent1">
              <a:tint val="60000"/>
              <a:hueOff val="0"/>
              <a:satOff val="0"/>
              <a:lumOff val="0"/>
              <a:alphaOff val="0"/>
            </a:schemeClr>
          </a:fillRef>
          <a:effectRef idx="0">
            <a:schemeClr val="accent1">
              <a:tint val="60000"/>
              <a:hueOff val="0"/>
              <a:satOff val="0"/>
              <a:lumOff val="0"/>
              <a:alphaOff val="0"/>
            </a:schemeClr>
          </a:effectRef>
          <a:fontRef idx="minor">
            <a:schemeClr val="lt1"/>
          </a:fontRef>
        </p:style>
        <p:txBody>
          <a:bodyPr spcFirstLastPara="0" vert="horz" wrap="square" lIns="100467" tIns="84838" rIns="0" bIns="84837" numCol="1" spcCol="1270" anchor="ctr" anchorCtr="0">
            <a:noAutofit/>
          </a:bodyPr>
          <a:lstStyle/>
          <a:p>
            <a:pPr lvl="0" algn="ctr" defTabSz="711200">
              <a:lnSpc>
                <a:spcPct val="90000"/>
              </a:lnSpc>
              <a:spcBef>
                <a:spcPct val="0"/>
              </a:spcBef>
              <a:spcAft>
                <a:spcPct val="35000"/>
              </a:spcAft>
            </a:pPr>
            <a:endParaRPr lang="en-US" sz="1600" kern="1200"/>
          </a:p>
        </p:txBody>
      </p:sp>
      <p:sp>
        <p:nvSpPr>
          <p:cNvPr id="23" name="Freeform 22"/>
          <p:cNvSpPr/>
          <p:nvPr/>
        </p:nvSpPr>
        <p:spPr>
          <a:xfrm>
            <a:off x="3932064" y="2882046"/>
            <a:ext cx="1256868" cy="1256868"/>
          </a:xfrm>
          <a:custGeom>
            <a:avLst/>
            <a:gdLst>
              <a:gd name="connsiteX0" fmla="*/ 0 w 1256868"/>
              <a:gd name="connsiteY0" fmla="*/ 628434 h 1256868"/>
              <a:gd name="connsiteX1" fmla="*/ 628434 w 1256868"/>
              <a:gd name="connsiteY1" fmla="*/ 0 h 1256868"/>
              <a:gd name="connsiteX2" fmla="*/ 1256868 w 1256868"/>
              <a:gd name="connsiteY2" fmla="*/ 628434 h 1256868"/>
              <a:gd name="connsiteX3" fmla="*/ 628434 w 1256868"/>
              <a:gd name="connsiteY3" fmla="*/ 1256868 h 1256868"/>
              <a:gd name="connsiteX4" fmla="*/ 0 w 1256868"/>
              <a:gd name="connsiteY4" fmla="*/ 628434 h 125686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56868" h="1256868">
                <a:moveTo>
                  <a:pt x="0" y="628434"/>
                </a:moveTo>
                <a:cubicBezTo>
                  <a:pt x="0" y="281359"/>
                  <a:pt x="281359" y="0"/>
                  <a:pt x="628434" y="0"/>
                </a:cubicBezTo>
                <a:cubicBezTo>
                  <a:pt x="975509" y="0"/>
                  <a:pt x="1256868" y="281359"/>
                  <a:pt x="1256868" y="628434"/>
                </a:cubicBezTo>
                <a:cubicBezTo>
                  <a:pt x="1256868" y="975509"/>
                  <a:pt x="975509" y="1256868"/>
                  <a:pt x="628434" y="1256868"/>
                </a:cubicBezTo>
                <a:cubicBezTo>
                  <a:pt x="281359" y="1256868"/>
                  <a:pt x="0" y="975509"/>
                  <a:pt x="0" y="628434"/>
                </a:cubicBezTo>
                <a:close/>
              </a:path>
            </a:pathLst>
          </a:custGeom>
          <a:solidFill>
            <a:schemeClr val="accent3"/>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19624" tIns="219624" rIns="219624" bIns="219624" numCol="1" spcCol="1270" anchor="ctr" anchorCtr="0">
            <a:noAutofit/>
          </a:bodyPr>
          <a:lstStyle/>
          <a:p>
            <a:pPr lvl="0" algn="ctr" defTabSz="1244600">
              <a:lnSpc>
                <a:spcPct val="90000"/>
              </a:lnSpc>
              <a:spcBef>
                <a:spcPct val="0"/>
              </a:spcBef>
              <a:spcAft>
                <a:spcPct val="35000"/>
              </a:spcAft>
            </a:pPr>
            <a:endParaRPr lang="en-US" sz="2800" kern="1200"/>
          </a:p>
        </p:txBody>
      </p:sp>
      <p:sp>
        <p:nvSpPr>
          <p:cNvPr id="24" name="Freeform 23"/>
          <p:cNvSpPr/>
          <p:nvPr/>
        </p:nvSpPr>
        <p:spPr>
          <a:xfrm rot="19440000">
            <a:off x="5149394" y="2748869"/>
            <a:ext cx="334889" cy="424192"/>
          </a:xfrm>
          <a:custGeom>
            <a:avLst/>
            <a:gdLst>
              <a:gd name="connsiteX0" fmla="*/ 0 w 334889"/>
              <a:gd name="connsiteY0" fmla="*/ 84838 h 424192"/>
              <a:gd name="connsiteX1" fmla="*/ 167445 w 334889"/>
              <a:gd name="connsiteY1" fmla="*/ 84838 h 424192"/>
              <a:gd name="connsiteX2" fmla="*/ 167445 w 334889"/>
              <a:gd name="connsiteY2" fmla="*/ 0 h 424192"/>
              <a:gd name="connsiteX3" fmla="*/ 334889 w 334889"/>
              <a:gd name="connsiteY3" fmla="*/ 212096 h 424192"/>
              <a:gd name="connsiteX4" fmla="*/ 167445 w 334889"/>
              <a:gd name="connsiteY4" fmla="*/ 424192 h 424192"/>
              <a:gd name="connsiteX5" fmla="*/ 167445 w 334889"/>
              <a:gd name="connsiteY5" fmla="*/ 339354 h 424192"/>
              <a:gd name="connsiteX6" fmla="*/ 0 w 334889"/>
              <a:gd name="connsiteY6" fmla="*/ 339354 h 424192"/>
              <a:gd name="connsiteX7" fmla="*/ 0 w 334889"/>
              <a:gd name="connsiteY7" fmla="*/ 84838 h 42419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34889" h="424192">
                <a:moveTo>
                  <a:pt x="0" y="84838"/>
                </a:moveTo>
                <a:lnTo>
                  <a:pt x="167445" y="84838"/>
                </a:lnTo>
                <a:lnTo>
                  <a:pt x="167445" y="0"/>
                </a:lnTo>
                <a:lnTo>
                  <a:pt x="334889" y="212096"/>
                </a:lnTo>
                <a:lnTo>
                  <a:pt x="167445" y="424192"/>
                </a:lnTo>
                <a:lnTo>
                  <a:pt x="167445" y="339354"/>
                </a:lnTo>
                <a:lnTo>
                  <a:pt x="0" y="339354"/>
                </a:lnTo>
                <a:lnTo>
                  <a:pt x="0" y="84838"/>
                </a:lnTo>
                <a:close/>
              </a:path>
            </a:pathLst>
          </a:custGeom>
          <a:solidFill>
            <a:schemeClr val="accent3"/>
          </a:solidFill>
          <a:ln>
            <a:noFill/>
          </a:ln>
        </p:spPr>
        <p:style>
          <a:lnRef idx="0">
            <a:schemeClr val="accent1">
              <a:tint val="60000"/>
              <a:hueOff val="0"/>
              <a:satOff val="0"/>
              <a:lumOff val="0"/>
              <a:alphaOff val="0"/>
            </a:schemeClr>
          </a:lnRef>
          <a:fillRef idx="1">
            <a:schemeClr val="accent1">
              <a:tint val="60000"/>
              <a:hueOff val="0"/>
              <a:satOff val="0"/>
              <a:lumOff val="0"/>
              <a:alphaOff val="0"/>
            </a:schemeClr>
          </a:fillRef>
          <a:effectRef idx="0">
            <a:schemeClr val="accent1">
              <a:tint val="60000"/>
              <a:hueOff val="0"/>
              <a:satOff val="0"/>
              <a:lumOff val="0"/>
              <a:alphaOff val="0"/>
            </a:schemeClr>
          </a:effectRef>
          <a:fontRef idx="minor">
            <a:schemeClr val="lt1"/>
          </a:fontRef>
        </p:style>
        <p:txBody>
          <a:bodyPr spcFirstLastPara="0" vert="horz" wrap="square" lIns="-1" tIns="84838" rIns="100467" bIns="84837" numCol="1" spcCol="1270" anchor="ctr" anchorCtr="0">
            <a:noAutofit/>
          </a:bodyPr>
          <a:lstStyle/>
          <a:p>
            <a:pPr lvl="0" algn="ctr" defTabSz="711200">
              <a:lnSpc>
                <a:spcPct val="90000"/>
              </a:lnSpc>
              <a:spcBef>
                <a:spcPct val="0"/>
              </a:spcBef>
              <a:spcAft>
                <a:spcPct val="35000"/>
              </a:spcAft>
            </a:pPr>
            <a:endParaRPr lang="en-US" sz="1600" kern="1200"/>
          </a:p>
        </p:txBody>
      </p:sp>
      <p:grpSp>
        <p:nvGrpSpPr>
          <p:cNvPr id="46" name="Group 208"/>
          <p:cNvGrpSpPr>
            <a:grpSpLocks/>
          </p:cNvGrpSpPr>
          <p:nvPr/>
        </p:nvGrpSpPr>
        <p:grpSpPr bwMode="auto">
          <a:xfrm>
            <a:off x="5775294" y="2170860"/>
            <a:ext cx="626444" cy="458900"/>
            <a:chOff x="1890" y="1712"/>
            <a:chExt cx="399" cy="300"/>
          </a:xfrm>
          <a:solidFill>
            <a:srgbClr val="FFFFFF"/>
          </a:solidFill>
        </p:grpSpPr>
        <p:sp>
          <p:nvSpPr>
            <p:cNvPr id="47" name="Freeform 209"/>
            <p:cNvSpPr>
              <a:spLocks noEditPoints="1"/>
            </p:cNvSpPr>
            <p:nvPr/>
          </p:nvSpPr>
          <p:spPr bwMode="gray">
            <a:xfrm>
              <a:off x="1890" y="1712"/>
              <a:ext cx="200" cy="300"/>
            </a:xfrm>
            <a:custGeom>
              <a:avLst/>
              <a:gdLst/>
              <a:ahLst/>
              <a:cxnLst>
                <a:cxn ang="0">
                  <a:pos x="200" y="172"/>
                </a:cxn>
                <a:cxn ang="0">
                  <a:pos x="195" y="172"/>
                </a:cxn>
                <a:cxn ang="0">
                  <a:pos x="192" y="169"/>
                </a:cxn>
                <a:cxn ang="0">
                  <a:pos x="65" y="42"/>
                </a:cxn>
                <a:cxn ang="0">
                  <a:pos x="200" y="42"/>
                </a:cxn>
                <a:cxn ang="0">
                  <a:pos x="200" y="0"/>
                </a:cxn>
                <a:cxn ang="0">
                  <a:pos x="0" y="0"/>
                </a:cxn>
                <a:cxn ang="0">
                  <a:pos x="0" y="300"/>
                </a:cxn>
                <a:cxn ang="0">
                  <a:pos x="200" y="300"/>
                </a:cxn>
                <a:cxn ang="0">
                  <a:pos x="200" y="258"/>
                </a:cxn>
                <a:cxn ang="0">
                  <a:pos x="65" y="258"/>
                </a:cxn>
                <a:cxn ang="0">
                  <a:pos x="150" y="174"/>
                </a:cxn>
                <a:cxn ang="0">
                  <a:pos x="186" y="208"/>
                </a:cxn>
                <a:cxn ang="0">
                  <a:pos x="189" y="211"/>
                </a:cxn>
                <a:cxn ang="0">
                  <a:pos x="195" y="214"/>
                </a:cxn>
                <a:cxn ang="0">
                  <a:pos x="200" y="214"/>
                </a:cxn>
                <a:cxn ang="0">
                  <a:pos x="200" y="172"/>
                </a:cxn>
                <a:cxn ang="0">
                  <a:pos x="42" y="64"/>
                </a:cxn>
                <a:cxn ang="0">
                  <a:pos x="126" y="150"/>
                </a:cxn>
                <a:cxn ang="0">
                  <a:pos x="42" y="234"/>
                </a:cxn>
                <a:cxn ang="0">
                  <a:pos x="42" y="64"/>
                </a:cxn>
              </a:cxnLst>
              <a:rect l="0" t="0" r="r" b="b"/>
              <a:pathLst>
                <a:path w="200" h="300">
                  <a:moveTo>
                    <a:pt x="200" y="172"/>
                  </a:moveTo>
                  <a:lnTo>
                    <a:pt x="195" y="172"/>
                  </a:lnTo>
                  <a:lnTo>
                    <a:pt x="192" y="169"/>
                  </a:lnTo>
                  <a:lnTo>
                    <a:pt x="65" y="42"/>
                  </a:lnTo>
                  <a:lnTo>
                    <a:pt x="200" y="42"/>
                  </a:lnTo>
                  <a:lnTo>
                    <a:pt x="200" y="0"/>
                  </a:lnTo>
                  <a:lnTo>
                    <a:pt x="0" y="0"/>
                  </a:lnTo>
                  <a:lnTo>
                    <a:pt x="0" y="300"/>
                  </a:lnTo>
                  <a:lnTo>
                    <a:pt x="200" y="300"/>
                  </a:lnTo>
                  <a:lnTo>
                    <a:pt x="200" y="258"/>
                  </a:lnTo>
                  <a:lnTo>
                    <a:pt x="65" y="258"/>
                  </a:lnTo>
                  <a:lnTo>
                    <a:pt x="150" y="174"/>
                  </a:lnTo>
                  <a:lnTo>
                    <a:pt x="186" y="208"/>
                  </a:lnTo>
                  <a:lnTo>
                    <a:pt x="189" y="211"/>
                  </a:lnTo>
                  <a:lnTo>
                    <a:pt x="195" y="214"/>
                  </a:lnTo>
                  <a:lnTo>
                    <a:pt x="200" y="214"/>
                  </a:lnTo>
                  <a:lnTo>
                    <a:pt x="200" y="172"/>
                  </a:lnTo>
                  <a:close/>
                  <a:moveTo>
                    <a:pt x="42" y="64"/>
                  </a:moveTo>
                  <a:lnTo>
                    <a:pt x="126" y="150"/>
                  </a:lnTo>
                  <a:lnTo>
                    <a:pt x="42" y="234"/>
                  </a:lnTo>
                  <a:lnTo>
                    <a:pt x="42" y="64"/>
                  </a:lnTo>
                  <a:close/>
                </a:path>
              </a:pathLst>
            </a:custGeom>
            <a:grpFill/>
            <a:ln w="0">
              <a:noFill/>
              <a:prstDash val="solid"/>
              <a:round/>
              <a:headEnd/>
              <a:tailEnd/>
            </a:ln>
            <a:effectLst/>
          </p:spPr>
          <p:txBody>
            <a:bodyPr/>
            <a:lstStyle/>
            <a:p>
              <a:endParaRPr lang="en-US"/>
            </a:p>
          </p:txBody>
        </p:sp>
        <p:sp>
          <p:nvSpPr>
            <p:cNvPr id="54" name="Freeform 210"/>
            <p:cNvSpPr>
              <a:spLocks noEditPoints="1"/>
            </p:cNvSpPr>
            <p:nvPr/>
          </p:nvSpPr>
          <p:spPr bwMode="gray">
            <a:xfrm>
              <a:off x="2090" y="1712"/>
              <a:ext cx="199" cy="300"/>
            </a:xfrm>
            <a:custGeom>
              <a:avLst/>
              <a:gdLst/>
              <a:ahLst/>
              <a:cxnLst>
                <a:cxn ang="0">
                  <a:pos x="0" y="214"/>
                </a:cxn>
                <a:cxn ang="0">
                  <a:pos x="6" y="214"/>
                </a:cxn>
                <a:cxn ang="0">
                  <a:pos x="10" y="211"/>
                </a:cxn>
                <a:cxn ang="0">
                  <a:pos x="15" y="208"/>
                </a:cxn>
                <a:cxn ang="0">
                  <a:pos x="51" y="174"/>
                </a:cxn>
                <a:cxn ang="0">
                  <a:pos x="135" y="258"/>
                </a:cxn>
                <a:cxn ang="0">
                  <a:pos x="0" y="258"/>
                </a:cxn>
                <a:cxn ang="0">
                  <a:pos x="0" y="300"/>
                </a:cxn>
                <a:cxn ang="0">
                  <a:pos x="199" y="300"/>
                </a:cxn>
                <a:cxn ang="0">
                  <a:pos x="199" y="0"/>
                </a:cxn>
                <a:cxn ang="0">
                  <a:pos x="0" y="0"/>
                </a:cxn>
                <a:cxn ang="0">
                  <a:pos x="0" y="42"/>
                </a:cxn>
                <a:cxn ang="0">
                  <a:pos x="135" y="42"/>
                </a:cxn>
                <a:cxn ang="0">
                  <a:pos x="7" y="169"/>
                </a:cxn>
                <a:cxn ang="0">
                  <a:pos x="4" y="172"/>
                </a:cxn>
                <a:cxn ang="0">
                  <a:pos x="0" y="172"/>
                </a:cxn>
                <a:cxn ang="0">
                  <a:pos x="0" y="214"/>
                </a:cxn>
                <a:cxn ang="0">
                  <a:pos x="157" y="234"/>
                </a:cxn>
                <a:cxn ang="0">
                  <a:pos x="73" y="150"/>
                </a:cxn>
                <a:cxn ang="0">
                  <a:pos x="157" y="64"/>
                </a:cxn>
                <a:cxn ang="0">
                  <a:pos x="157" y="234"/>
                </a:cxn>
              </a:cxnLst>
              <a:rect l="0" t="0" r="r" b="b"/>
              <a:pathLst>
                <a:path w="199" h="300">
                  <a:moveTo>
                    <a:pt x="0" y="214"/>
                  </a:moveTo>
                  <a:lnTo>
                    <a:pt x="6" y="214"/>
                  </a:lnTo>
                  <a:lnTo>
                    <a:pt x="10" y="211"/>
                  </a:lnTo>
                  <a:lnTo>
                    <a:pt x="15" y="208"/>
                  </a:lnTo>
                  <a:lnTo>
                    <a:pt x="51" y="174"/>
                  </a:lnTo>
                  <a:lnTo>
                    <a:pt x="135" y="258"/>
                  </a:lnTo>
                  <a:lnTo>
                    <a:pt x="0" y="258"/>
                  </a:lnTo>
                  <a:lnTo>
                    <a:pt x="0" y="300"/>
                  </a:lnTo>
                  <a:lnTo>
                    <a:pt x="199" y="300"/>
                  </a:lnTo>
                  <a:lnTo>
                    <a:pt x="199" y="0"/>
                  </a:lnTo>
                  <a:lnTo>
                    <a:pt x="0" y="0"/>
                  </a:lnTo>
                  <a:lnTo>
                    <a:pt x="0" y="42"/>
                  </a:lnTo>
                  <a:lnTo>
                    <a:pt x="135" y="42"/>
                  </a:lnTo>
                  <a:lnTo>
                    <a:pt x="7" y="169"/>
                  </a:lnTo>
                  <a:lnTo>
                    <a:pt x="4" y="172"/>
                  </a:lnTo>
                  <a:lnTo>
                    <a:pt x="0" y="172"/>
                  </a:lnTo>
                  <a:lnTo>
                    <a:pt x="0" y="214"/>
                  </a:lnTo>
                  <a:close/>
                  <a:moveTo>
                    <a:pt x="157" y="234"/>
                  </a:moveTo>
                  <a:lnTo>
                    <a:pt x="73" y="150"/>
                  </a:lnTo>
                  <a:lnTo>
                    <a:pt x="157" y="64"/>
                  </a:lnTo>
                  <a:lnTo>
                    <a:pt x="157" y="234"/>
                  </a:lnTo>
                  <a:close/>
                </a:path>
              </a:pathLst>
            </a:custGeom>
            <a:grpFill/>
            <a:ln w="0">
              <a:noFill/>
              <a:prstDash val="solid"/>
              <a:round/>
              <a:headEnd/>
              <a:tailEnd/>
            </a:ln>
            <a:effectLst/>
          </p:spPr>
          <p:txBody>
            <a:bodyPr/>
            <a:lstStyle/>
            <a:p>
              <a:endParaRPr lang="en-US"/>
            </a:p>
          </p:txBody>
        </p:sp>
      </p:grpSp>
      <p:grpSp>
        <p:nvGrpSpPr>
          <p:cNvPr id="55" name="Group 217"/>
          <p:cNvGrpSpPr>
            <a:grpSpLocks/>
          </p:cNvGrpSpPr>
          <p:nvPr/>
        </p:nvGrpSpPr>
        <p:grpSpPr bwMode="auto">
          <a:xfrm>
            <a:off x="4280964" y="3210327"/>
            <a:ext cx="559068" cy="600306"/>
            <a:chOff x="2411" y="2675"/>
            <a:chExt cx="378" cy="414"/>
          </a:xfrm>
          <a:solidFill>
            <a:srgbClr val="FFFFFF"/>
          </a:solidFill>
        </p:grpSpPr>
        <p:sp>
          <p:nvSpPr>
            <p:cNvPr id="56" name="Rectangle 218"/>
            <p:cNvSpPr>
              <a:spLocks noChangeArrowheads="1"/>
            </p:cNvSpPr>
            <p:nvPr/>
          </p:nvSpPr>
          <p:spPr bwMode="gray">
            <a:xfrm>
              <a:off x="2525" y="2867"/>
              <a:ext cx="21" cy="45"/>
            </a:xfrm>
            <a:prstGeom prst="rect">
              <a:avLst/>
            </a:prstGeom>
            <a:grpFill/>
            <a:ln w="0">
              <a:noFill/>
              <a:miter lim="800000"/>
              <a:headEnd/>
              <a:tailEnd/>
            </a:ln>
            <a:effectLst/>
          </p:spPr>
          <p:txBody>
            <a:bodyPr/>
            <a:lstStyle/>
            <a:p>
              <a:endParaRPr lang="en-US"/>
            </a:p>
          </p:txBody>
        </p:sp>
        <p:sp>
          <p:nvSpPr>
            <p:cNvPr id="57" name="Rectangle 219"/>
            <p:cNvSpPr>
              <a:spLocks noChangeArrowheads="1"/>
            </p:cNvSpPr>
            <p:nvPr/>
          </p:nvSpPr>
          <p:spPr bwMode="gray">
            <a:xfrm>
              <a:off x="2655" y="2867"/>
              <a:ext cx="23" cy="45"/>
            </a:xfrm>
            <a:prstGeom prst="rect">
              <a:avLst/>
            </a:prstGeom>
            <a:grpFill/>
            <a:ln w="0">
              <a:noFill/>
              <a:miter lim="800000"/>
              <a:headEnd/>
              <a:tailEnd/>
            </a:ln>
            <a:effectLst/>
          </p:spPr>
          <p:txBody>
            <a:bodyPr/>
            <a:lstStyle/>
            <a:p>
              <a:endParaRPr lang="en-US"/>
            </a:p>
          </p:txBody>
        </p:sp>
        <p:sp>
          <p:nvSpPr>
            <p:cNvPr id="58" name="Freeform 220"/>
            <p:cNvSpPr>
              <a:spLocks/>
            </p:cNvSpPr>
            <p:nvPr/>
          </p:nvSpPr>
          <p:spPr bwMode="gray">
            <a:xfrm>
              <a:off x="2481" y="2937"/>
              <a:ext cx="239" cy="75"/>
            </a:xfrm>
            <a:custGeom>
              <a:avLst/>
              <a:gdLst/>
              <a:ahLst/>
              <a:cxnLst>
                <a:cxn ang="0">
                  <a:pos x="119" y="56"/>
                </a:cxn>
                <a:cxn ang="0">
                  <a:pos x="93" y="53"/>
                </a:cxn>
                <a:cxn ang="0">
                  <a:pos x="72" y="47"/>
                </a:cxn>
                <a:cxn ang="0">
                  <a:pos x="54" y="39"/>
                </a:cxn>
                <a:cxn ang="0">
                  <a:pos x="41" y="29"/>
                </a:cxn>
                <a:cxn ang="0">
                  <a:pos x="30" y="18"/>
                </a:cxn>
                <a:cxn ang="0">
                  <a:pos x="24" y="9"/>
                </a:cxn>
                <a:cxn ang="0">
                  <a:pos x="20" y="3"/>
                </a:cxn>
                <a:cxn ang="0">
                  <a:pos x="18" y="0"/>
                </a:cxn>
                <a:cxn ang="0">
                  <a:pos x="0" y="8"/>
                </a:cxn>
                <a:cxn ang="0">
                  <a:pos x="2" y="12"/>
                </a:cxn>
                <a:cxn ang="0">
                  <a:pos x="8" y="20"/>
                </a:cxn>
                <a:cxn ang="0">
                  <a:pos x="15" y="30"/>
                </a:cxn>
                <a:cxn ang="0">
                  <a:pos x="27" y="42"/>
                </a:cxn>
                <a:cxn ang="0">
                  <a:pos x="44" y="54"/>
                </a:cxn>
                <a:cxn ang="0">
                  <a:pos x="65" y="65"/>
                </a:cxn>
                <a:cxn ang="0">
                  <a:pos x="89" y="72"/>
                </a:cxn>
                <a:cxn ang="0">
                  <a:pos x="119" y="75"/>
                </a:cxn>
                <a:cxn ang="0">
                  <a:pos x="149" y="72"/>
                </a:cxn>
                <a:cxn ang="0">
                  <a:pos x="174" y="65"/>
                </a:cxn>
                <a:cxn ang="0">
                  <a:pos x="195" y="54"/>
                </a:cxn>
                <a:cxn ang="0">
                  <a:pos x="210" y="42"/>
                </a:cxn>
                <a:cxn ang="0">
                  <a:pos x="222" y="30"/>
                </a:cxn>
                <a:cxn ang="0">
                  <a:pos x="231" y="20"/>
                </a:cxn>
                <a:cxn ang="0">
                  <a:pos x="236" y="12"/>
                </a:cxn>
                <a:cxn ang="0">
                  <a:pos x="239" y="8"/>
                </a:cxn>
                <a:cxn ang="0">
                  <a:pos x="221" y="0"/>
                </a:cxn>
                <a:cxn ang="0">
                  <a:pos x="219" y="3"/>
                </a:cxn>
                <a:cxn ang="0">
                  <a:pos x="215" y="9"/>
                </a:cxn>
                <a:cxn ang="0">
                  <a:pos x="207" y="18"/>
                </a:cxn>
                <a:cxn ang="0">
                  <a:pos x="197" y="29"/>
                </a:cxn>
                <a:cxn ang="0">
                  <a:pos x="183" y="39"/>
                </a:cxn>
                <a:cxn ang="0">
                  <a:pos x="167" y="47"/>
                </a:cxn>
                <a:cxn ang="0">
                  <a:pos x="144" y="53"/>
                </a:cxn>
                <a:cxn ang="0">
                  <a:pos x="119" y="56"/>
                </a:cxn>
              </a:cxnLst>
              <a:rect l="0" t="0" r="r" b="b"/>
              <a:pathLst>
                <a:path w="239" h="75">
                  <a:moveTo>
                    <a:pt x="119" y="56"/>
                  </a:moveTo>
                  <a:lnTo>
                    <a:pt x="93" y="53"/>
                  </a:lnTo>
                  <a:lnTo>
                    <a:pt x="72" y="47"/>
                  </a:lnTo>
                  <a:lnTo>
                    <a:pt x="54" y="39"/>
                  </a:lnTo>
                  <a:lnTo>
                    <a:pt x="41" y="29"/>
                  </a:lnTo>
                  <a:lnTo>
                    <a:pt x="30" y="18"/>
                  </a:lnTo>
                  <a:lnTo>
                    <a:pt x="24" y="9"/>
                  </a:lnTo>
                  <a:lnTo>
                    <a:pt x="20" y="3"/>
                  </a:lnTo>
                  <a:lnTo>
                    <a:pt x="18" y="0"/>
                  </a:lnTo>
                  <a:lnTo>
                    <a:pt x="0" y="8"/>
                  </a:lnTo>
                  <a:lnTo>
                    <a:pt x="2" y="12"/>
                  </a:lnTo>
                  <a:lnTo>
                    <a:pt x="8" y="20"/>
                  </a:lnTo>
                  <a:lnTo>
                    <a:pt x="15" y="30"/>
                  </a:lnTo>
                  <a:lnTo>
                    <a:pt x="27" y="42"/>
                  </a:lnTo>
                  <a:lnTo>
                    <a:pt x="44" y="54"/>
                  </a:lnTo>
                  <a:lnTo>
                    <a:pt x="65" y="65"/>
                  </a:lnTo>
                  <a:lnTo>
                    <a:pt x="89" y="72"/>
                  </a:lnTo>
                  <a:lnTo>
                    <a:pt x="119" y="75"/>
                  </a:lnTo>
                  <a:lnTo>
                    <a:pt x="149" y="72"/>
                  </a:lnTo>
                  <a:lnTo>
                    <a:pt x="174" y="65"/>
                  </a:lnTo>
                  <a:lnTo>
                    <a:pt x="195" y="54"/>
                  </a:lnTo>
                  <a:lnTo>
                    <a:pt x="210" y="42"/>
                  </a:lnTo>
                  <a:lnTo>
                    <a:pt x="222" y="30"/>
                  </a:lnTo>
                  <a:lnTo>
                    <a:pt x="231" y="20"/>
                  </a:lnTo>
                  <a:lnTo>
                    <a:pt x="236" y="12"/>
                  </a:lnTo>
                  <a:lnTo>
                    <a:pt x="239" y="8"/>
                  </a:lnTo>
                  <a:lnTo>
                    <a:pt x="221" y="0"/>
                  </a:lnTo>
                  <a:lnTo>
                    <a:pt x="219" y="3"/>
                  </a:lnTo>
                  <a:lnTo>
                    <a:pt x="215" y="9"/>
                  </a:lnTo>
                  <a:lnTo>
                    <a:pt x="207" y="18"/>
                  </a:lnTo>
                  <a:lnTo>
                    <a:pt x="197" y="29"/>
                  </a:lnTo>
                  <a:lnTo>
                    <a:pt x="183" y="39"/>
                  </a:lnTo>
                  <a:lnTo>
                    <a:pt x="167" y="47"/>
                  </a:lnTo>
                  <a:lnTo>
                    <a:pt x="144" y="53"/>
                  </a:lnTo>
                  <a:lnTo>
                    <a:pt x="119" y="56"/>
                  </a:lnTo>
                  <a:close/>
                </a:path>
              </a:pathLst>
            </a:custGeom>
            <a:grpFill/>
            <a:ln w="0">
              <a:noFill/>
              <a:prstDash val="solid"/>
              <a:round/>
              <a:headEnd/>
              <a:tailEnd/>
            </a:ln>
            <a:effectLst/>
          </p:spPr>
          <p:txBody>
            <a:bodyPr/>
            <a:lstStyle/>
            <a:p>
              <a:endParaRPr lang="en-US"/>
            </a:p>
          </p:txBody>
        </p:sp>
        <p:sp>
          <p:nvSpPr>
            <p:cNvPr id="59" name="Freeform 221"/>
            <p:cNvSpPr>
              <a:spLocks/>
            </p:cNvSpPr>
            <p:nvPr/>
          </p:nvSpPr>
          <p:spPr bwMode="gray">
            <a:xfrm>
              <a:off x="2411" y="2675"/>
              <a:ext cx="189" cy="414"/>
            </a:xfrm>
            <a:custGeom>
              <a:avLst/>
              <a:gdLst/>
              <a:ahLst/>
              <a:cxnLst>
                <a:cxn ang="0">
                  <a:pos x="49" y="375"/>
                </a:cxn>
                <a:cxn ang="0">
                  <a:pos x="46" y="373"/>
                </a:cxn>
                <a:cxn ang="0">
                  <a:pos x="45" y="370"/>
                </a:cxn>
                <a:cxn ang="0">
                  <a:pos x="43" y="367"/>
                </a:cxn>
                <a:cxn ang="0">
                  <a:pos x="42" y="363"/>
                </a:cxn>
                <a:cxn ang="0">
                  <a:pos x="42" y="150"/>
                </a:cxn>
                <a:cxn ang="0">
                  <a:pos x="43" y="145"/>
                </a:cxn>
                <a:cxn ang="0">
                  <a:pos x="45" y="141"/>
                </a:cxn>
                <a:cxn ang="0">
                  <a:pos x="46" y="139"/>
                </a:cxn>
                <a:cxn ang="0">
                  <a:pos x="49" y="138"/>
                </a:cxn>
                <a:cxn ang="0">
                  <a:pos x="189" y="138"/>
                </a:cxn>
                <a:cxn ang="0">
                  <a:pos x="189" y="97"/>
                </a:cxn>
                <a:cxn ang="0">
                  <a:pos x="153" y="97"/>
                </a:cxn>
                <a:cxn ang="0">
                  <a:pos x="105" y="7"/>
                </a:cxn>
                <a:cxn ang="0">
                  <a:pos x="102" y="4"/>
                </a:cxn>
                <a:cxn ang="0">
                  <a:pos x="97" y="1"/>
                </a:cxn>
                <a:cxn ang="0">
                  <a:pos x="93" y="0"/>
                </a:cxn>
                <a:cxn ang="0">
                  <a:pos x="87" y="0"/>
                </a:cxn>
                <a:cxn ang="0">
                  <a:pos x="82" y="1"/>
                </a:cxn>
                <a:cxn ang="0">
                  <a:pos x="78" y="4"/>
                </a:cxn>
                <a:cxn ang="0">
                  <a:pos x="75" y="9"/>
                </a:cxn>
                <a:cxn ang="0">
                  <a:pos x="73" y="13"/>
                </a:cxn>
                <a:cxn ang="0">
                  <a:pos x="73" y="19"/>
                </a:cxn>
                <a:cxn ang="0">
                  <a:pos x="75" y="24"/>
                </a:cxn>
                <a:cxn ang="0">
                  <a:pos x="114" y="97"/>
                </a:cxn>
                <a:cxn ang="0">
                  <a:pos x="42" y="97"/>
                </a:cxn>
                <a:cxn ang="0">
                  <a:pos x="25" y="102"/>
                </a:cxn>
                <a:cxn ang="0">
                  <a:pos x="13" y="111"/>
                </a:cxn>
                <a:cxn ang="0">
                  <a:pos x="4" y="126"/>
                </a:cxn>
                <a:cxn ang="0">
                  <a:pos x="0" y="144"/>
                </a:cxn>
                <a:cxn ang="0">
                  <a:pos x="0" y="369"/>
                </a:cxn>
                <a:cxn ang="0">
                  <a:pos x="4" y="387"/>
                </a:cxn>
                <a:cxn ang="0">
                  <a:pos x="13" y="400"/>
                </a:cxn>
                <a:cxn ang="0">
                  <a:pos x="25" y="411"/>
                </a:cxn>
                <a:cxn ang="0">
                  <a:pos x="42" y="414"/>
                </a:cxn>
                <a:cxn ang="0">
                  <a:pos x="189" y="414"/>
                </a:cxn>
                <a:cxn ang="0">
                  <a:pos x="189" y="375"/>
                </a:cxn>
                <a:cxn ang="0">
                  <a:pos x="49" y="375"/>
                </a:cxn>
              </a:cxnLst>
              <a:rect l="0" t="0" r="r" b="b"/>
              <a:pathLst>
                <a:path w="189" h="414">
                  <a:moveTo>
                    <a:pt x="49" y="375"/>
                  </a:moveTo>
                  <a:lnTo>
                    <a:pt x="46" y="373"/>
                  </a:lnTo>
                  <a:lnTo>
                    <a:pt x="45" y="370"/>
                  </a:lnTo>
                  <a:lnTo>
                    <a:pt x="43" y="367"/>
                  </a:lnTo>
                  <a:lnTo>
                    <a:pt x="42" y="363"/>
                  </a:lnTo>
                  <a:lnTo>
                    <a:pt x="42" y="150"/>
                  </a:lnTo>
                  <a:lnTo>
                    <a:pt x="43" y="145"/>
                  </a:lnTo>
                  <a:lnTo>
                    <a:pt x="45" y="141"/>
                  </a:lnTo>
                  <a:lnTo>
                    <a:pt x="46" y="139"/>
                  </a:lnTo>
                  <a:lnTo>
                    <a:pt x="49" y="138"/>
                  </a:lnTo>
                  <a:lnTo>
                    <a:pt x="189" y="138"/>
                  </a:lnTo>
                  <a:lnTo>
                    <a:pt x="189" y="97"/>
                  </a:lnTo>
                  <a:lnTo>
                    <a:pt x="153" y="97"/>
                  </a:lnTo>
                  <a:lnTo>
                    <a:pt x="105" y="7"/>
                  </a:lnTo>
                  <a:lnTo>
                    <a:pt x="102" y="4"/>
                  </a:lnTo>
                  <a:lnTo>
                    <a:pt x="97" y="1"/>
                  </a:lnTo>
                  <a:lnTo>
                    <a:pt x="93" y="0"/>
                  </a:lnTo>
                  <a:lnTo>
                    <a:pt x="87" y="0"/>
                  </a:lnTo>
                  <a:lnTo>
                    <a:pt x="82" y="1"/>
                  </a:lnTo>
                  <a:lnTo>
                    <a:pt x="78" y="4"/>
                  </a:lnTo>
                  <a:lnTo>
                    <a:pt x="75" y="9"/>
                  </a:lnTo>
                  <a:lnTo>
                    <a:pt x="73" y="13"/>
                  </a:lnTo>
                  <a:lnTo>
                    <a:pt x="73" y="19"/>
                  </a:lnTo>
                  <a:lnTo>
                    <a:pt x="75" y="24"/>
                  </a:lnTo>
                  <a:lnTo>
                    <a:pt x="114" y="97"/>
                  </a:lnTo>
                  <a:lnTo>
                    <a:pt x="42" y="97"/>
                  </a:lnTo>
                  <a:lnTo>
                    <a:pt x="25" y="102"/>
                  </a:lnTo>
                  <a:lnTo>
                    <a:pt x="13" y="111"/>
                  </a:lnTo>
                  <a:lnTo>
                    <a:pt x="4" y="126"/>
                  </a:lnTo>
                  <a:lnTo>
                    <a:pt x="0" y="144"/>
                  </a:lnTo>
                  <a:lnTo>
                    <a:pt x="0" y="369"/>
                  </a:lnTo>
                  <a:lnTo>
                    <a:pt x="4" y="387"/>
                  </a:lnTo>
                  <a:lnTo>
                    <a:pt x="13" y="400"/>
                  </a:lnTo>
                  <a:lnTo>
                    <a:pt x="25" y="411"/>
                  </a:lnTo>
                  <a:lnTo>
                    <a:pt x="42" y="414"/>
                  </a:lnTo>
                  <a:lnTo>
                    <a:pt x="189" y="414"/>
                  </a:lnTo>
                  <a:lnTo>
                    <a:pt x="189" y="375"/>
                  </a:lnTo>
                  <a:lnTo>
                    <a:pt x="49" y="375"/>
                  </a:lnTo>
                  <a:close/>
                </a:path>
              </a:pathLst>
            </a:custGeom>
            <a:grpFill/>
            <a:ln w="0">
              <a:noFill/>
              <a:prstDash val="solid"/>
              <a:round/>
              <a:headEnd/>
              <a:tailEnd/>
            </a:ln>
            <a:effectLst/>
          </p:spPr>
          <p:txBody>
            <a:bodyPr/>
            <a:lstStyle/>
            <a:p>
              <a:endParaRPr lang="en-US"/>
            </a:p>
          </p:txBody>
        </p:sp>
        <p:sp>
          <p:nvSpPr>
            <p:cNvPr id="60" name="Freeform 222"/>
            <p:cNvSpPr>
              <a:spLocks/>
            </p:cNvSpPr>
            <p:nvPr/>
          </p:nvSpPr>
          <p:spPr bwMode="gray">
            <a:xfrm>
              <a:off x="2600" y="2675"/>
              <a:ext cx="189" cy="414"/>
            </a:xfrm>
            <a:custGeom>
              <a:avLst/>
              <a:gdLst/>
              <a:ahLst/>
              <a:cxnLst>
                <a:cxn ang="0">
                  <a:pos x="189" y="369"/>
                </a:cxn>
                <a:cxn ang="0">
                  <a:pos x="189" y="144"/>
                </a:cxn>
                <a:cxn ang="0">
                  <a:pos x="186" y="126"/>
                </a:cxn>
                <a:cxn ang="0">
                  <a:pos x="177" y="111"/>
                </a:cxn>
                <a:cxn ang="0">
                  <a:pos x="163" y="102"/>
                </a:cxn>
                <a:cxn ang="0">
                  <a:pos x="147" y="97"/>
                </a:cxn>
                <a:cxn ang="0">
                  <a:pos x="75" y="97"/>
                </a:cxn>
                <a:cxn ang="0">
                  <a:pos x="114" y="24"/>
                </a:cxn>
                <a:cxn ang="0">
                  <a:pos x="115" y="19"/>
                </a:cxn>
                <a:cxn ang="0">
                  <a:pos x="115" y="13"/>
                </a:cxn>
                <a:cxn ang="0">
                  <a:pos x="114" y="9"/>
                </a:cxn>
                <a:cxn ang="0">
                  <a:pos x="111" y="4"/>
                </a:cxn>
                <a:cxn ang="0">
                  <a:pos x="106" y="1"/>
                </a:cxn>
                <a:cxn ang="0">
                  <a:pos x="102" y="0"/>
                </a:cxn>
                <a:cxn ang="0">
                  <a:pos x="97" y="0"/>
                </a:cxn>
                <a:cxn ang="0">
                  <a:pos x="91" y="1"/>
                </a:cxn>
                <a:cxn ang="0">
                  <a:pos x="87" y="4"/>
                </a:cxn>
                <a:cxn ang="0">
                  <a:pos x="84" y="7"/>
                </a:cxn>
                <a:cxn ang="0">
                  <a:pos x="37" y="97"/>
                </a:cxn>
                <a:cxn ang="0">
                  <a:pos x="0" y="97"/>
                </a:cxn>
                <a:cxn ang="0">
                  <a:pos x="0" y="138"/>
                </a:cxn>
                <a:cxn ang="0">
                  <a:pos x="139" y="138"/>
                </a:cxn>
                <a:cxn ang="0">
                  <a:pos x="142" y="139"/>
                </a:cxn>
                <a:cxn ang="0">
                  <a:pos x="145" y="141"/>
                </a:cxn>
                <a:cxn ang="0">
                  <a:pos x="147" y="145"/>
                </a:cxn>
                <a:cxn ang="0">
                  <a:pos x="147" y="150"/>
                </a:cxn>
                <a:cxn ang="0">
                  <a:pos x="147" y="363"/>
                </a:cxn>
                <a:cxn ang="0">
                  <a:pos x="147" y="367"/>
                </a:cxn>
                <a:cxn ang="0">
                  <a:pos x="145" y="370"/>
                </a:cxn>
                <a:cxn ang="0">
                  <a:pos x="142" y="373"/>
                </a:cxn>
                <a:cxn ang="0">
                  <a:pos x="139" y="375"/>
                </a:cxn>
                <a:cxn ang="0">
                  <a:pos x="0" y="375"/>
                </a:cxn>
                <a:cxn ang="0">
                  <a:pos x="0" y="414"/>
                </a:cxn>
                <a:cxn ang="0">
                  <a:pos x="147" y="414"/>
                </a:cxn>
                <a:cxn ang="0">
                  <a:pos x="163" y="411"/>
                </a:cxn>
                <a:cxn ang="0">
                  <a:pos x="177" y="400"/>
                </a:cxn>
                <a:cxn ang="0">
                  <a:pos x="186" y="387"/>
                </a:cxn>
                <a:cxn ang="0">
                  <a:pos x="189" y="369"/>
                </a:cxn>
              </a:cxnLst>
              <a:rect l="0" t="0" r="r" b="b"/>
              <a:pathLst>
                <a:path w="189" h="414">
                  <a:moveTo>
                    <a:pt x="189" y="369"/>
                  </a:moveTo>
                  <a:lnTo>
                    <a:pt x="189" y="144"/>
                  </a:lnTo>
                  <a:lnTo>
                    <a:pt x="186" y="126"/>
                  </a:lnTo>
                  <a:lnTo>
                    <a:pt x="177" y="111"/>
                  </a:lnTo>
                  <a:lnTo>
                    <a:pt x="163" y="102"/>
                  </a:lnTo>
                  <a:lnTo>
                    <a:pt x="147" y="97"/>
                  </a:lnTo>
                  <a:lnTo>
                    <a:pt x="75" y="97"/>
                  </a:lnTo>
                  <a:lnTo>
                    <a:pt x="114" y="24"/>
                  </a:lnTo>
                  <a:lnTo>
                    <a:pt x="115" y="19"/>
                  </a:lnTo>
                  <a:lnTo>
                    <a:pt x="115" y="13"/>
                  </a:lnTo>
                  <a:lnTo>
                    <a:pt x="114" y="9"/>
                  </a:lnTo>
                  <a:lnTo>
                    <a:pt x="111" y="4"/>
                  </a:lnTo>
                  <a:lnTo>
                    <a:pt x="106" y="1"/>
                  </a:lnTo>
                  <a:lnTo>
                    <a:pt x="102" y="0"/>
                  </a:lnTo>
                  <a:lnTo>
                    <a:pt x="97" y="0"/>
                  </a:lnTo>
                  <a:lnTo>
                    <a:pt x="91" y="1"/>
                  </a:lnTo>
                  <a:lnTo>
                    <a:pt x="87" y="4"/>
                  </a:lnTo>
                  <a:lnTo>
                    <a:pt x="84" y="7"/>
                  </a:lnTo>
                  <a:lnTo>
                    <a:pt x="37" y="97"/>
                  </a:lnTo>
                  <a:lnTo>
                    <a:pt x="0" y="97"/>
                  </a:lnTo>
                  <a:lnTo>
                    <a:pt x="0" y="138"/>
                  </a:lnTo>
                  <a:lnTo>
                    <a:pt x="139" y="138"/>
                  </a:lnTo>
                  <a:lnTo>
                    <a:pt x="142" y="139"/>
                  </a:lnTo>
                  <a:lnTo>
                    <a:pt x="145" y="141"/>
                  </a:lnTo>
                  <a:lnTo>
                    <a:pt x="147" y="145"/>
                  </a:lnTo>
                  <a:lnTo>
                    <a:pt x="147" y="150"/>
                  </a:lnTo>
                  <a:lnTo>
                    <a:pt x="147" y="363"/>
                  </a:lnTo>
                  <a:lnTo>
                    <a:pt x="147" y="367"/>
                  </a:lnTo>
                  <a:lnTo>
                    <a:pt x="145" y="370"/>
                  </a:lnTo>
                  <a:lnTo>
                    <a:pt x="142" y="373"/>
                  </a:lnTo>
                  <a:lnTo>
                    <a:pt x="139" y="375"/>
                  </a:lnTo>
                  <a:lnTo>
                    <a:pt x="0" y="375"/>
                  </a:lnTo>
                  <a:lnTo>
                    <a:pt x="0" y="414"/>
                  </a:lnTo>
                  <a:lnTo>
                    <a:pt x="147" y="414"/>
                  </a:lnTo>
                  <a:lnTo>
                    <a:pt x="163" y="411"/>
                  </a:lnTo>
                  <a:lnTo>
                    <a:pt x="177" y="400"/>
                  </a:lnTo>
                  <a:lnTo>
                    <a:pt x="186" y="387"/>
                  </a:lnTo>
                  <a:lnTo>
                    <a:pt x="189" y="369"/>
                  </a:lnTo>
                  <a:close/>
                </a:path>
              </a:pathLst>
            </a:custGeom>
            <a:grpFill/>
            <a:ln w="0">
              <a:noFill/>
              <a:prstDash val="solid"/>
              <a:round/>
              <a:headEnd/>
              <a:tailEnd/>
            </a:ln>
            <a:effectLst/>
          </p:spPr>
          <p:txBody>
            <a:bodyPr/>
            <a:lstStyle/>
            <a:p>
              <a:endParaRPr lang="en-US"/>
            </a:p>
          </p:txBody>
        </p:sp>
      </p:grpSp>
      <p:grpSp>
        <p:nvGrpSpPr>
          <p:cNvPr id="61" name="Group 300"/>
          <p:cNvGrpSpPr/>
          <p:nvPr/>
        </p:nvGrpSpPr>
        <p:grpSpPr>
          <a:xfrm>
            <a:off x="4920384" y="4987937"/>
            <a:ext cx="447530" cy="637672"/>
            <a:chOff x="696863" y="3400599"/>
            <a:chExt cx="869131" cy="1255412"/>
          </a:xfrm>
          <a:solidFill>
            <a:srgbClr val="FFFFFF"/>
          </a:solidFill>
        </p:grpSpPr>
        <p:sp>
          <p:nvSpPr>
            <p:cNvPr id="62" name="Rectangle 117"/>
            <p:cNvSpPr>
              <a:spLocks noChangeArrowheads="1"/>
            </p:cNvSpPr>
            <p:nvPr/>
          </p:nvSpPr>
          <p:spPr bwMode="auto">
            <a:xfrm>
              <a:off x="942002" y="4455442"/>
              <a:ext cx="393709" cy="96570"/>
            </a:xfrm>
            <a:prstGeom prst="rect">
              <a:avLst/>
            </a:prstGeom>
            <a:grpFill/>
            <a:ln w="0">
              <a:noFill/>
              <a:miter lim="800000"/>
              <a:headEnd/>
              <a:tailEnd/>
            </a:ln>
          </p:spPr>
          <p:txBody>
            <a:bodyPr/>
            <a:lstStyle/>
            <a:p>
              <a:endParaRPr lang="en-US"/>
            </a:p>
          </p:txBody>
        </p:sp>
        <p:sp>
          <p:nvSpPr>
            <p:cNvPr id="63" name="Freeform 118"/>
            <p:cNvSpPr>
              <a:spLocks/>
            </p:cNvSpPr>
            <p:nvPr/>
          </p:nvSpPr>
          <p:spPr bwMode="auto">
            <a:xfrm>
              <a:off x="942002" y="4589155"/>
              <a:ext cx="378852" cy="66856"/>
            </a:xfrm>
            <a:custGeom>
              <a:avLst/>
              <a:gdLst/>
              <a:ahLst/>
              <a:cxnLst>
                <a:cxn ang="0">
                  <a:pos x="0" y="0"/>
                </a:cxn>
                <a:cxn ang="0">
                  <a:pos x="102" y="0"/>
                </a:cxn>
                <a:cxn ang="0">
                  <a:pos x="98" y="2"/>
                </a:cxn>
                <a:cxn ang="0">
                  <a:pos x="88" y="8"/>
                </a:cxn>
                <a:cxn ang="0">
                  <a:pos x="70" y="14"/>
                </a:cxn>
                <a:cxn ang="0">
                  <a:pos x="50" y="18"/>
                </a:cxn>
                <a:cxn ang="0">
                  <a:pos x="26" y="14"/>
                </a:cxn>
                <a:cxn ang="0">
                  <a:pos x="0" y="0"/>
                </a:cxn>
                <a:cxn ang="0">
                  <a:pos x="0" y="0"/>
                </a:cxn>
              </a:cxnLst>
              <a:rect l="0" t="0" r="r" b="b"/>
              <a:pathLst>
                <a:path w="102" h="18">
                  <a:moveTo>
                    <a:pt x="0" y="0"/>
                  </a:moveTo>
                  <a:lnTo>
                    <a:pt x="102" y="0"/>
                  </a:lnTo>
                  <a:lnTo>
                    <a:pt x="98" y="2"/>
                  </a:lnTo>
                  <a:lnTo>
                    <a:pt x="88" y="8"/>
                  </a:lnTo>
                  <a:lnTo>
                    <a:pt x="70" y="14"/>
                  </a:lnTo>
                  <a:lnTo>
                    <a:pt x="50" y="18"/>
                  </a:lnTo>
                  <a:lnTo>
                    <a:pt x="26" y="14"/>
                  </a:lnTo>
                  <a:lnTo>
                    <a:pt x="0" y="0"/>
                  </a:lnTo>
                  <a:lnTo>
                    <a:pt x="0" y="0"/>
                  </a:lnTo>
                  <a:close/>
                </a:path>
              </a:pathLst>
            </a:custGeom>
            <a:grpFill/>
            <a:ln w="0">
              <a:noFill/>
              <a:prstDash val="solid"/>
              <a:round/>
              <a:headEnd/>
              <a:tailEnd/>
            </a:ln>
          </p:spPr>
          <p:txBody>
            <a:bodyPr/>
            <a:lstStyle/>
            <a:p>
              <a:endParaRPr lang="en-US"/>
            </a:p>
          </p:txBody>
        </p:sp>
        <p:sp>
          <p:nvSpPr>
            <p:cNvPr id="64" name="Freeform 120"/>
            <p:cNvSpPr>
              <a:spLocks noEditPoints="1"/>
            </p:cNvSpPr>
            <p:nvPr/>
          </p:nvSpPr>
          <p:spPr bwMode="auto">
            <a:xfrm>
              <a:off x="696863" y="3400599"/>
              <a:ext cx="869131" cy="1025129"/>
            </a:xfrm>
            <a:custGeom>
              <a:avLst/>
              <a:gdLst/>
              <a:ahLst/>
              <a:cxnLst>
                <a:cxn ang="0">
                  <a:pos x="118" y="0"/>
                </a:cxn>
                <a:cxn ang="0">
                  <a:pos x="80" y="6"/>
                </a:cxn>
                <a:cxn ang="0">
                  <a:pos x="48" y="22"/>
                </a:cxn>
                <a:cxn ang="0">
                  <a:pos x="22" y="48"/>
                </a:cxn>
                <a:cxn ang="0">
                  <a:pos x="6" y="80"/>
                </a:cxn>
                <a:cxn ang="0">
                  <a:pos x="0" y="118"/>
                </a:cxn>
                <a:cxn ang="0">
                  <a:pos x="4" y="150"/>
                </a:cxn>
                <a:cxn ang="0">
                  <a:pos x="18" y="180"/>
                </a:cxn>
                <a:cxn ang="0">
                  <a:pos x="38" y="204"/>
                </a:cxn>
                <a:cxn ang="0">
                  <a:pos x="64" y="222"/>
                </a:cxn>
                <a:cxn ang="0">
                  <a:pos x="64" y="276"/>
                </a:cxn>
                <a:cxn ang="0">
                  <a:pos x="172" y="276"/>
                </a:cxn>
                <a:cxn ang="0">
                  <a:pos x="172" y="222"/>
                </a:cxn>
                <a:cxn ang="0">
                  <a:pos x="198" y="202"/>
                </a:cxn>
                <a:cxn ang="0">
                  <a:pos x="216" y="178"/>
                </a:cxn>
                <a:cxn ang="0">
                  <a:pos x="230" y="150"/>
                </a:cxn>
                <a:cxn ang="0">
                  <a:pos x="234" y="118"/>
                </a:cxn>
                <a:cxn ang="0">
                  <a:pos x="228" y="80"/>
                </a:cxn>
                <a:cxn ang="0">
                  <a:pos x="212" y="48"/>
                </a:cxn>
                <a:cxn ang="0">
                  <a:pos x="186" y="22"/>
                </a:cxn>
                <a:cxn ang="0">
                  <a:pos x="154" y="6"/>
                </a:cxn>
                <a:cxn ang="0">
                  <a:pos x="118" y="0"/>
                </a:cxn>
                <a:cxn ang="0">
                  <a:pos x="140" y="206"/>
                </a:cxn>
                <a:cxn ang="0">
                  <a:pos x="140" y="250"/>
                </a:cxn>
                <a:cxn ang="0">
                  <a:pos x="94" y="250"/>
                </a:cxn>
                <a:cxn ang="0">
                  <a:pos x="94" y="206"/>
                </a:cxn>
                <a:cxn ang="0">
                  <a:pos x="66" y="194"/>
                </a:cxn>
                <a:cxn ang="0">
                  <a:pos x="46" y="174"/>
                </a:cxn>
                <a:cxn ang="0">
                  <a:pos x="32" y="150"/>
                </a:cxn>
                <a:cxn ang="0">
                  <a:pos x="28" y="120"/>
                </a:cxn>
                <a:cxn ang="0">
                  <a:pos x="32" y="92"/>
                </a:cxn>
                <a:cxn ang="0">
                  <a:pos x="44" y="68"/>
                </a:cxn>
                <a:cxn ang="0">
                  <a:pos x="64" y="48"/>
                </a:cxn>
                <a:cxn ang="0">
                  <a:pos x="88" y="36"/>
                </a:cxn>
                <a:cxn ang="0">
                  <a:pos x="116" y="30"/>
                </a:cxn>
                <a:cxn ang="0">
                  <a:pos x="144" y="36"/>
                </a:cxn>
                <a:cxn ang="0">
                  <a:pos x="168" y="48"/>
                </a:cxn>
                <a:cxn ang="0">
                  <a:pos x="188" y="68"/>
                </a:cxn>
                <a:cxn ang="0">
                  <a:pos x="200" y="92"/>
                </a:cxn>
                <a:cxn ang="0">
                  <a:pos x="206" y="120"/>
                </a:cxn>
                <a:cxn ang="0">
                  <a:pos x="200" y="150"/>
                </a:cxn>
                <a:cxn ang="0">
                  <a:pos x="186" y="174"/>
                </a:cxn>
                <a:cxn ang="0">
                  <a:pos x="166" y="194"/>
                </a:cxn>
                <a:cxn ang="0">
                  <a:pos x="140" y="206"/>
                </a:cxn>
              </a:cxnLst>
              <a:rect l="0" t="0" r="r" b="b"/>
              <a:pathLst>
                <a:path w="234" h="276">
                  <a:moveTo>
                    <a:pt x="118" y="0"/>
                  </a:moveTo>
                  <a:lnTo>
                    <a:pt x="80" y="6"/>
                  </a:lnTo>
                  <a:lnTo>
                    <a:pt x="48" y="22"/>
                  </a:lnTo>
                  <a:lnTo>
                    <a:pt x="22" y="48"/>
                  </a:lnTo>
                  <a:lnTo>
                    <a:pt x="6" y="80"/>
                  </a:lnTo>
                  <a:lnTo>
                    <a:pt x="0" y="118"/>
                  </a:lnTo>
                  <a:lnTo>
                    <a:pt x="4" y="150"/>
                  </a:lnTo>
                  <a:lnTo>
                    <a:pt x="18" y="180"/>
                  </a:lnTo>
                  <a:lnTo>
                    <a:pt x="38" y="204"/>
                  </a:lnTo>
                  <a:lnTo>
                    <a:pt x="64" y="222"/>
                  </a:lnTo>
                  <a:lnTo>
                    <a:pt x="64" y="276"/>
                  </a:lnTo>
                  <a:lnTo>
                    <a:pt x="172" y="276"/>
                  </a:lnTo>
                  <a:lnTo>
                    <a:pt x="172" y="222"/>
                  </a:lnTo>
                  <a:lnTo>
                    <a:pt x="198" y="202"/>
                  </a:lnTo>
                  <a:lnTo>
                    <a:pt x="216" y="178"/>
                  </a:lnTo>
                  <a:lnTo>
                    <a:pt x="230" y="150"/>
                  </a:lnTo>
                  <a:lnTo>
                    <a:pt x="234" y="118"/>
                  </a:lnTo>
                  <a:lnTo>
                    <a:pt x="228" y="80"/>
                  </a:lnTo>
                  <a:lnTo>
                    <a:pt x="212" y="48"/>
                  </a:lnTo>
                  <a:lnTo>
                    <a:pt x="186" y="22"/>
                  </a:lnTo>
                  <a:lnTo>
                    <a:pt x="154" y="6"/>
                  </a:lnTo>
                  <a:lnTo>
                    <a:pt x="118" y="0"/>
                  </a:lnTo>
                  <a:close/>
                  <a:moveTo>
                    <a:pt x="140" y="206"/>
                  </a:moveTo>
                  <a:lnTo>
                    <a:pt x="140" y="250"/>
                  </a:lnTo>
                  <a:lnTo>
                    <a:pt x="94" y="250"/>
                  </a:lnTo>
                  <a:lnTo>
                    <a:pt x="94" y="206"/>
                  </a:lnTo>
                  <a:lnTo>
                    <a:pt x="66" y="194"/>
                  </a:lnTo>
                  <a:lnTo>
                    <a:pt x="46" y="174"/>
                  </a:lnTo>
                  <a:lnTo>
                    <a:pt x="32" y="150"/>
                  </a:lnTo>
                  <a:lnTo>
                    <a:pt x="28" y="120"/>
                  </a:lnTo>
                  <a:lnTo>
                    <a:pt x="32" y="92"/>
                  </a:lnTo>
                  <a:lnTo>
                    <a:pt x="44" y="68"/>
                  </a:lnTo>
                  <a:lnTo>
                    <a:pt x="64" y="48"/>
                  </a:lnTo>
                  <a:lnTo>
                    <a:pt x="88" y="36"/>
                  </a:lnTo>
                  <a:lnTo>
                    <a:pt x="116" y="30"/>
                  </a:lnTo>
                  <a:lnTo>
                    <a:pt x="144" y="36"/>
                  </a:lnTo>
                  <a:lnTo>
                    <a:pt x="168" y="48"/>
                  </a:lnTo>
                  <a:lnTo>
                    <a:pt x="188" y="68"/>
                  </a:lnTo>
                  <a:lnTo>
                    <a:pt x="200" y="92"/>
                  </a:lnTo>
                  <a:lnTo>
                    <a:pt x="206" y="120"/>
                  </a:lnTo>
                  <a:lnTo>
                    <a:pt x="200" y="150"/>
                  </a:lnTo>
                  <a:lnTo>
                    <a:pt x="186" y="174"/>
                  </a:lnTo>
                  <a:lnTo>
                    <a:pt x="166" y="194"/>
                  </a:lnTo>
                  <a:lnTo>
                    <a:pt x="140" y="206"/>
                  </a:lnTo>
                  <a:close/>
                </a:path>
              </a:pathLst>
            </a:custGeom>
            <a:grpFill/>
            <a:ln w="0">
              <a:noFill/>
              <a:prstDash val="solid"/>
              <a:round/>
              <a:headEnd/>
              <a:tailEnd/>
            </a:ln>
          </p:spPr>
          <p:txBody>
            <a:bodyPr/>
            <a:lstStyle/>
            <a:p>
              <a:endParaRPr lang="en-US"/>
            </a:p>
          </p:txBody>
        </p:sp>
      </p:grpSp>
      <p:sp>
        <p:nvSpPr>
          <p:cNvPr id="65" name="Freeform 60"/>
          <p:cNvSpPr>
            <a:spLocks noEditPoints="1"/>
          </p:cNvSpPr>
          <p:nvPr/>
        </p:nvSpPr>
        <p:spPr bwMode="auto">
          <a:xfrm>
            <a:off x="6749205" y="5018828"/>
            <a:ext cx="567356" cy="575890"/>
          </a:xfrm>
          <a:custGeom>
            <a:avLst/>
            <a:gdLst/>
            <a:ahLst/>
            <a:cxnLst>
              <a:cxn ang="0">
                <a:pos x="306" y="290"/>
              </a:cxn>
              <a:cxn ang="0">
                <a:pos x="250" y="318"/>
              </a:cxn>
              <a:cxn ang="0">
                <a:pos x="163" y="326"/>
              </a:cxn>
              <a:cxn ang="0">
                <a:pos x="91" y="291"/>
              </a:cxn>
              <a:cxn ang="0">
                <a:pos x="55" y="222"/>
              </a:cxn>
              <a:cxn ang="0">
                <a:pos x="63" y="134"/>
              </a:cxn>
              <a:cxn ang="0">
                <a:pos x="114" y="71"/>
              </a:cxn>
              <a:cxn ang="0">
                <a:pos x="196" y="50"/>
              </a:cxn>
              <a:cxn ang="0">
                <a:pos x="271" y="72"/>
              </a:cxn>
              <a:cxn ang="0">
                <a:pos x="243" y="72"/>
              </a:cxn>
              <a:cxn ang="0">
                <a:pos x="226" y="72"/>
              </a:cxn>
              <a:cxn ang="0">
                <a:pos x="220" y="80"/>
              </a:cxn>
              <a:cxn ang="0">
                <a:pos x="214" y="78"/>
              </a:cxn>
              <a:cxn ang="0">
                <a:pos x="174" y="65"/>
              </a:cxn>
              <a:cxn ang="0">
                <a:pos x="112" y="90"/>
              </a:cxn>
              <a:cxn ang="0">
                <a:pos x="69" y="171"/>
              </a:cxn>
              <a:cxn ang="0">
                <a:pos x="75" y="257"/>
              </a:cxn>
              <a:cxn ang="0">
                <a:pos x="126" y="302"/>
              </a:cxn>
              <a:cxn ang="0">
                <a:pos x="180" y="299"/>
              </a:cxn>
              <a:cxn ang="0">
                <a:pos x="201" y="285"/>
              </a:cxn>
              <a:cxn ang="0">
                <a:pos x="225" y="303"/>
              </a:cxn>
              <a:cxn ang="0">
                <a:pos x="297" y="287"/>
              </a:cxn>
              <a:cxn ang="0">
                <a:pos x="355" y="219"/>
              </a:cxn>
              <a:cxn ang="0">
                <a:pos x="364" y="126"/>
              </a:cxn>
              <a:cxn ang="0">
                <a:pos x="325" y="51"/>
              </a:cxn>
              <a:cxn ang="0">
                <a:pos x="259" y="9"/>
              </a:cxn>
              <a:cxn ang="0">
                <a:pos x="160" y="3"/>
              </a:cxn>
              <a:cxn ang="0">
                <a:pos x="75" y="36"/>
              </a:cxn>
              <a:cxn ang="0">
                <a:pos x="13" y="119"/>
              </a:cxn>
              <a:cxn ang="0">
                <a:pos x="4" y="233"/>
              </a:cxn>
              <a:cxn ang="0">
                <a:pos x="55" y="326"/>
              </a:cxn>
              <a:cxn ang="0">
                <a:pos x="154" y="374"/>
              </a:cxn>
              <a:cxn ang="0">
                <a:pos x="286" y="359"/>
              </a:cxn>
              <a:cxn ang="0">
                <a:pos x="363" y="303"/>
              </a:cxn>
              <a:cxn ang="0">
                <a:pos x="364" y="294"/>
              </a:cxn>
              <a:cxn ang="0">
                <a:pos x="357" y="288"/>
              </a:cxn>
              <a:cxn ang="0">
                <a:pos x="253" y="251"/>
              </a:cxn>
              <a:cxn ang="0">
                <a:pos x="255" y="246"/>
              </a:cxn>
              <a:cxn ang="0">
                <a:pos x="283" y="81"/>
              </a:cxn>
              <a:cxn ang="0">
                <a:pos x="315" y="159"/>
              </a:cxn>
              <a:cxn ang="0">
                <a:pos x="292" y="228"/>
              </a:cxn>
              <a:cxn ang="0">
                <a:pos x="135" y="182"/>
              </a:cxn>
              <a:cxn ang="0">
                <a:pos x="166" y="119"/>
              </a:cxn>
              <a:cxn ang="0">
                <a:pos x="192" y="119"/>
              </a:cxn>
              <a:cxn ang="0">
                <a:pos x="204" y="149"/>
              </a:cxn>
              <a:cxn ang="0">
                <a:pos x="187" y="230"/>
              </a:cxn>
              <a:cxn ang="0">
                <a:pos x="169" y="252"/>
              </a:cxn>
              <a:cxn ang="0">
                <a:pos x="150" y="255"/>
              </a:cxn>
              <a:cxn ang="0">
                <a:pos x="138" y="246"/>
              </a:cxn>
            </a:cxnLst>
            <a:rect l="0" t="0" r="r" b="b"/>
            <a:pathLst>
              <a:path w="366" h="377">
                <a:moveTo>
                  <a:pt x="357" y="288"/>
                </a:moveTo>
                <a:lnTo>
                  <a:pt x="309" y="288"/>
                </a:lnTo>
                <a:lnTo>
                  <a:pt x="306" y="290"/>
                </a:lnTo>
                <a:lnTo>
                  <a:pt x="303" y="291"/>
                </a:lnTo>
                <a:lnTo>
                  <a:pt x="277" y="306"/>
                </a:lnTo>
                <a:lnTo>
                  <a:pt x="250" y="318"/>
                </a:lnTo>
                <a:lnTo>
                  <a:pt x="223" y="326"/>
                </a:lnTo>
                <a:lnTo>
                  <a:pt x="193" y="327"/>
                </a:lnTo>
                <a:lnTo>
                  <a:pt x="163" y="326"/>
                </a:lnTo>
                <a:lnTo>
                  <a:pt x="136" y="318"/>
                </a:lnTo>
                <a:lnTo>
                  <a:pt x="112" y="306"/>
                </a:lnTo>
                <a:lnTo>
                  <a:pt x="91" y="291"/>
                </a:lnTo>
                <a:lnTo>
                  <a:pt x="75" y="270"/>
                </a:lnTo>
                <a:lnTo>
                  <a:pt x="61" y="248"/>
                </a:lnTo>
                <a:lnTo>
                  <a:pt x="55" y="222"/>
                </a:lnTo>
                <a:lnTo>
                  <a:pt x="52" y="192"/>
                </a:lnTo>
                <a:lnTo>
                  <a:pt x="55" y="161"/>
                </a:lnTo>
                <a:lnTo>
                  <a:pt x="63" y="134"/>
                </a:lnTo>
                <a:lnTo>
                  <a:pt x="75" y="110"/>
                </a:lnTo>
                <a:lnTo>
                  <a:pt x="93" y="89"/>
                </a:lnTo>
                <a:lnTo>
                  <a:pt x="114" y="71"/>
                </a:lnTo>
                <a:lnTo>
                  <a:pt x="139" y="59"/>
                </a:lnTo>
                <a:lnTo>
                  <a:pt x="166" y="53"/>
                </a:lnTo>
                <a:lnTo>
                  <a:pt x="196" y="50"/>
                </a:lnTo>
                <a:lnTo>
                  <a:pt x="225" y="53"/>
                </a:lnTo>
                <a:lnTo>
                  <a:pt x="249" y="60"/>
                </a:lnTo>
                <a:lnTo>
                  <a:pt x="271" y="72"/>
                </a:lnTo>
                <a:lnTo>
                  <a:pt x="264" y="72"/>
                </a:lnTo>
                <a:lnTo>
                  <a:pt x="253" y="72"/>
                </a:lnTo>
                <a:lnTo>
                  <a:pt x="243" y="72"/>
                </a:lnTo>
                <a:lnTo>
                  <a:pt x="234" y="72"/>
                </a:lnTo>
                <a:lnTo>
                  <a:pt x="229" y="72"/>
                </a:lnTo>
                <a:lnTo>
                  <a:pt x="226" y="72"/>
                </a:lnTo>
                <a:lnTo>
                  <a:pt x="223" y="75"/>
                </a:lnTo>
                <a:lnTo>
                  <a:pt x="220" y="80"/>
                </a:lnTo>
                <a:lnTo>
                  <a:pt x="220" y="80"/>
                </a:lnTo>
                <a:lnTo>
                  <a:pt x="220" y="81"/>
                </a:lnTo>
                <a:lnTo>
                  <a:pt x="220" y="84"/>
                </a:lnTo>
                <a:lnTo>
                  <a:pt x="214" y="78"/>
                </a:lnTo>
                <a:lnTo>
                  <a:pt x="207" y="74"/>
                </a:lnTo>
                <a:lnTo>
                  <a:pt x="192" y="68"/>
                </a:lnTo>
                <a:lnTo>
                  <a:pt x="174" y="65"/>
                </a:lnTo>
                <a:lnTo>
                  <a:pt x="151" y="68"/>
                </a:lnTo>
                <a:lnTo>
                  <a:pt x="130" y="77"/>
                </a:lnTo>
                <a:lnTo>
                  <a:pt x="112" y="90"/>
                </a:lnTo>
                <a:lnTo>
                  <a:pt x="96" y="110"/>
                </a:lnTo>
                <a:lnTo>
                  <a:pt x="78" y="140"/>
                </a:lnTo>
                <a:lnTo>
                  <a:pt x="69" y="171"/>
                </a:lnTo>
                <a:lnTo>
                  <a:pt x="64" y="207"/>
                </a:lnTo>
                <a:lnTo>
                  <a:pt x="67" y="234"/>
                </a:lnTo>
                <a:lnTo>
                  <a:pt x="75" y="257"/>
                </a:lnTo>
                <a:lnTo>
                  <a:pt x="88" y="276"/>
                </a:lnTo>
                <a:lnTo>
                  <a:pt x="105" y="291"/>
                </a:lnTo>
                <a:lnTo>
                  <a:pt x="126" y="302"/>
                </a:lnTo>
                <a:lnTo>
                  <a:pt x="150" y="305"/>
                </a:lnTo>
                <a:lnTo>
                  <a:pt x="166" y="303"/>
                </a:lnTo>
                <a:lnTo>
                  <a:pt x="180" y="299"/>
                </a:lnTo>
                <a:lnTo>
                  <a:pt x="187" y="294"/>
                </a:lnTo>
                <a:lnTo>
                  <a:pt x="193" y="290"/>
                </a:lnTo>
                <a:lnTo>
                  <a:pt x="201" y="285"/>
                </a:lnTo>
                <a:lnTo>
                  <a:pt x="205" y="293"/>
                </a:lnTo>
                <a:lnTo>
                  <a:pt x="214" y="299"/>
                </a:lnTo>
                <a:lnTo>
                  <a:pt x="225" y="303"/>
                </a:lnTo>
                <a:lnTo>
                  <a:pt x="240" y="305"/>
                </a:lnTo>
                <a:lnTo>
                  <a:pt x="268" y="300"/>
                </a:lnTo>
                <a:lnTo>
                  <a:pt x="297" y="287"/>
                </a:lnTo>
                <a:lnTo>
                  <a:pt x="324" y="266"/>
                </a:lnTo>
                <a:lnTo>
                  <a:pt x="343" y="243"/>
                </a:lnTo>
                <a:lnTo>
                  <a:pt x="355" y="219"/>
                </a:lnTo>
                <a:lnTo>
                  <a:pt x="364" y="191"/>
                </a:lnTo>
                <a:lnTo>
                  <a:pt x="366" y="158"/>
                </a:lnTo>
                <a:lnTo>
                  <a:pt x="364" y="126"/>
                </a:lnTo>
                <a:lnTo>
                  <a:pt x="355" y="98"/>
                </a:lnTo>
                <a:lnTo>
                  <a:pt x="343" y="74"/>
                </a:lnTo>
                <a:lnTo>
                  <a:pt x="325" y="51"/>
                </a:lnTo>
                <a:lnTo>
                  <a:pt x="306" y="35"/>
                </a:lnTo>
                <a:lnTo>
                  <a:pt x="285" y="20"/>
                </a:lnTo>
                <a:lnTo>
                  <a:pt x="259" y="9"/>
                </a:lnTo>
                <a:lnTo>
                  <a:pt x="229" y="3"/>
                </a:lnTo>
                <a:lnTo>
                  <a:pt x="195" y="0"/>
                </a:lnTo>
                <a:lnTo>
                  <a:pt x="160" y="3"/>
                </a:lnTo>
                <a:lnTo>
                  <a:pt x="129" y="9"/>
                </a:lnTo>
                <a:lnTo>
                  <a:pt x="100" y="21"/>
                </a:lnTo>
                <a:lnTo>
                  <a:pt x="75" y="36"/>
                </a:lnTo>
                <a:lnTo>
                  <a:pt x="52" y="57"/>
                </a:lnTo>
                <a:lnTo>
                  <a:pt x="30" y="86"/>
                </a:lnTo>
                <a:lnTo>
                  <a:pt x="13" y="119"/>
                </a:lnTo>
                <a:lnTo>
                  <a:pt x="4" y="155"/>
                </a:lnTo>
                <a:lnTo>
                  <a:pt x="0" y="194"/>
                </a:lnTo>
                <a:lnTo>
                  <a:pt x="4" y="233"/>
                </a:lnTo>
                <a:lnTo>
                  <a:pt x="15" y="269"/>
                </a:lnTo>
                <a:lnTo>
                  <a:pt x="31" y="299"/>
                </a:lnTo>
                <a:lnTo>
                  <a:pt x="55" y="326"/>
                </a:lnTo>
                <a:lnTo>
                  <a:pt x="85" y="348"/>
                </a:lnTo>
                <a:lnTo>
                  <a:pt x="118" y="363"/>
                </a:lnTo>
                <a:lnTo>
                  <a:pt x="154" y="374"/>
                </a:lnTo>
                <a:lnTo>
                  <a:pt x="193" y="377"/>
                </a:lnTo>
                <a:lnTo>
                  <a:pt x="240" y="372"/>
                </a:lnTo>
                <a:lnTo>
                  <a:pt x="286" y="359"/>
                </a:lnTo>
                <a:lnTo>
                  <a:pt x="315" y="344"/>
                </a:lnTo>
                <a:lnTo>
                  <a:pt x="340" y="326"/>
                </a:lnTo>
                <a:lnTo>
                  <a:pt x="363" y="303"/>
                </a:lnTo>
                <a:lnTo>
                  <a:pt x="366" y="300"/>
                </a:lnTo>
                <a:lnTo>
                  <a:pt x="366" y="297"/>
                </a:lnTo>
                <a:lnTo>
                  <a:pt x="364" y="294"/>
                </a:lnTo>
                <a:lnTo>
                  <a:pt x="363" y="291"/>
                </a:lnTo>
                <a:lnTo>
                  <a:pt x="360" y="290"/>
                </a:lnTo>
                <a:lnTo>
                  <a:pt x="357" y="288"/>
                </a:lnTo>
                <a:close/>
                <a:moveTo>
                  <a:pt x="277" y="242"/>
                </a:moveTo>
                <a:lnTo>
                  <a:pt x="265" y="249"/>
                </a:lnTo>
                <a:lnTo>
                  <a:pt x="253" y="251"/>
                </a:lnTo>
                <a:lnTo>
                  <a:pt x="255" y="249"/>
                </a:lnTo>
                <a:lnTo>
                  <a:pt x="255" y="248"/>
                </a:lnTo>
                <a:lnTo>
                  <a:pt x="255" y="246"/>
                </a:lnTo>
                <a:lnTo>
                  <a:pt x="283" y="83"/>
                </a:lnTo>
                <a:lnTo>
                  <a:pt x="283" y="81"/>
                </a:lnTo>
                <a:lnTo>
                  <a:pt x="283" y="81"/>
                </a:lnTo>
                <a:lnTo>
                  <a:pt x="301" y="104"/>
                </a:lnTo>
                <a:lnTo>
                  <a:pt x="312" y="129"/>
                </a:lnTo>
                <a:lnTo>
                  <a:pt x="315" y="159"/>
                </a:lnTo>
                <a:lnTo>
                  <a:pt x="312" y="186"/>
                </a:lnTo>
                <a:lnTo>
                  <a:pt x="304" y="209"/>
                </a:lnTo>
                <a:lnTo>
                  <a:pt x="292" y="228"/>
                </a:lnTo>
                <a:lnTo>
                  <a:pt x="277" y="242"/>
                </a:lnTo>
                <a:close/>
                <a:moveTo>
                  <a:pt x="130" y="219"/>
                </a:moveTo>
                <a:lnTo>
                  <a:pt x="135" y="182"/>
                </a:lnTo>
                <a:lnTo>
                  <a:pt x="145" y="146"/>
                </a:lnTo>
                <a:lnTo>
                  <a:pt x="154" y="129"/>
                </a:lnTo>
                <a:lnTo>
                  <a:pt x="166" y="119"/>
                </a:lnTo>
                <a:lnTo>
                  <a:pt x="180" y="116"/>
                </a:lnTo>
                <a:lnTo>
                  <a:pt x="187" y="117"/>
                </a:lnTo>
                <a:lnTo>
                  <a:pt x="192" y="119"/>
                </a:lnTo>
                <a:lnTo>
                  <a:pt x="196" y="123"/>
                </a:lnTo>
                <a:lnTo>
                  <a:pt x="202" y="135"/>
                </a:lnTo>
                <a:lnTo>
                  <a:pt x="204" y="149"/>
                </a:lnTo>
                <a:lnTo>
                  <a:pt x="201" y="177"/>
                </a:lnTo>
                <a:lnTo>
                  <a:pt x="195" y="209"/>
                </a:lnTo>
                <a:lnTo>
                  <a:pt x="187" y="230"/>
                </a:lnTo>
                <a:lnTo>
                  <a:pt x="181" y="242"/>
                </a:lnTo>
                <a:lnTo>
                  <a:pt x="175" y="248"/>
                </a:lnTo>
                <a:lnTo>
                  <a:pt x="169" y="252"/>
                </a:lnTo>
                <a:lnTo>
                  <a:pt x="163" y="255"/>
                </a:lnTo>
                <a:lnTo>
                  <a:pt x="156" y="257"/>
                </a:lnTo>
                <a:lnTo>
                  <a:pt x="150" y="255"/>
                </a:lnTo>
                <a:lnTo>
                  <a:pt x="145" y="254"/>
                </a:lnTo>
                <a:lnTo>
                  <a:pt x="142" y="251"/>
                </a:lnTo>
                <a:lnTo>
                  <a:pt x="138" y="246"/>
                </a:lnTo>
                <a:lnTo>
                  <a:pt x="133" y="234"/>
                </a:lnTo>
                <a:lnTo>
                  <a:pt x="130" y="219"/>
                </a:lnTo>
                <a:close/>
              </a:path>
            </a:pathLst>
          </a:custGeom>
          <a:solidFill>
            <a:srgbClr val="FFFFFF"/>
          </a:solidFill>
          <a:ln w="0">
            <a:noFill/>
            <a:prstDash val="solid"/>
            <a:round/>
            <a:headEnd/>
            <a:tailEnd/>
          </a:ln>
          <a:effectLst/>
        </p:spPr>
        <p:txBody>
          <a:bodyPr/>
          <a:lstStyle/>
          <a:p>
            <a:endParaRPr lang="en-US" dirty="0"/>
          </a:p>
        </p:txBody>
      </p:sp>
      <p:grpSp>
        <p:nvGrpSpPr>
          <p:cNvPr id="66" name="Group 333"/>
          <p:cNvGrpSpPr/>
          <p:nvPr/>
        </p:nvGrpSpPr>
        <p:grpSpPr>
          <a:xfrm>
            <a:off x="7320709" y="3315540"/>
            <a:ext cx="591650" cy="574006"/>
            <a:chOff x="3288671" y="4266235"/>
            <a:chExt cx="455311" cy="441733"/>
          </a:xfrm>
          <a:solidFill>
            <a:srgbClr val="FFFFFF"/>
          </a:solidFill>
        </p:grpSpPr>
        <p:sp>
          <p:nvSpPr>
            <p:cNvPr id="67" name="Freeform 77"/>
            <p:cNvSpPr>
              <a:spLocks/>
            </p:cNvSpPr>
            <p:nvPr/>
          </p:nvSpPr>
          <p:spPr bwMode="auto">
            <a:xfrm rot="1376633">
              <a:off x="3288671" y="4266235"/>
              <a:ext cx="359013" cy="392948"/>
            </a:xfrm>
            <a:custGeom>
              <a:avLst/>
              <a:gdLst/>
              <a:ahLst/>
              <a:cxnLst>
                <a:cxn ang="0">
                  <a:pos x="0" y="166"/>
                </a:cxn>
                <a:cxn ang="0">
                  <a:pos x="926" y="0"/>
                </a:cxn>
                <a:cxn ang="0">
                  <a:pos x="1167" y="277"/>
                </a:cxn>
                <a:cxn ang="0">
                  <a:pos x="2403" y="0"/>
                </a:cxn>
                <a:cxn ang="0">
                  <a:pos x="2519" y="296"/>
                </a:cxn>
                <a:cxn ang="0">
                  <a:pos x="1697" y="509"/>
                </a:cxn>
                <a:cxn ang="0">
                  <a:pos x="1543" y="355"/>
                </a:cxn>
                <a:cxn ang="0">
                  <a:pos x="798" y="592"/>
                </a:cxn>
                <a:cxn ang="0">
                  <a:pos x="1023" y="2613"/>
                </a:cxn>
                <a:cxn ang="0">
                  <a:pos x="999" y="2795"/>
                </a:cxn>
                <a:cxn ang="0">
                  <a:pos x="0" y="166"/>
                </a:cxn>
              </a:cxnLst>
              <a:rect l="0" t="0" r="r" b="b"/>
              <a:pathLst>
                <a:path w="2519" h="2795">
                  <a:moveTo>
                    <a:pt x="0" y="166"/>
                  </a:moveTo>
                  <a:lnTo>
                    <a:pt x="926" y="0"/>
                  </a:lnTo>
                  <a:lnTo>
                    <a:pt x="1167" y="277"/>
                  </a:lnTo>
                  <a:lnTo>
                    <a:pt x="2403" y="0"/>
                  </a:lnTo>
                  <a:lnTo>
                    <a:pt x="2519" y="296"/>
                  </a:lnTo>
                  <a:lnTo>
                    <a:pt x="1697" y="509"/>
                  </a:lnTo>
                  <a:lnTo>
                    <a:pt x="1543" y="355"/>
                  </a:lnTo>
                  <a:lnTo>
                    <a:pt x="798" y="592"/>
                  </a:lnTo>
                  <a:lnTo>
                    <a:pt x="1023" y="2613"/>
                  </a:lnTo>
                  <a:lnTo>
                    <a:pt x="999" y="2795"/>
                  </a:lnTo>
                  <a:lnTo>
                    <a:pt x="0" y="166"/>
                  </a:ln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69" name="Freeform 78"/>
            <p:cNvSpPr>
              <a:spLocks/>
            </p:cNvSpPr>
            <p:nvPr/>
          </p:nvSpPr>
          <p:spPr bwMode="auto">
            <a:xfrm rot="1376633">
              <a:off x="3288671" y="4266235"/>
              <a:ext cx="359013" cy="392948"/>
            </a:xfrm>
            <a:custGeom>
              <a:avLst/>
              <a:gdLst/>
              <a:ahLst/>
              <a:cxnLst>
                <a:cxn ang="0">
                  <a:pos x="0" y="166"/>
                </a:cxn>
                <a:cxn ang="0">
                  <a:pos x="926" y="0"/>
                </a:cxn>
                <a:cxn ang="0">
                  <a:pos x="1167" y="277"/>
                </a:cxn>
                <a:cxn ang="0">
                  <a:pos x="2403" y="0"/>
                </a:cxn>
                <a:cxn ang="0">
                  <a:pos x="2519" y="296"/>
                </a:cxn>
                <a:cxn ang="0">
                  <a:pos x="1697" y="509"/>
                </a:cxn>
                <a:cxn ang="0">
                  <a:pos x="1543" y="355"/>
                </a:cxn>
                <a:cxn ang="0">
                  <a:pos x="798" y="592"/>
                </a:cxn>
                <a:cxn ang="0">
                  <a:pos x="1023" y="2613"/>
                </a:cxn>
                <a:cxn ang="0">
                  <a:pos x="999" y="2795"/>
                </a:cxn>
                <a:cxn ang="0">
                  <a:pos x="0" y="166"/>
                </a:cxn>
              </a:cxnLst>
              <a:rect l="0" t="0" r="r" b="b"/>
              <a:pathLst>
                <a:path w="2519" h="2795">
                  <a:moveTo>
                    <a:pt x="0" y="166"/>
                  </a:moveTo>
                  <a:lnTo>
                    <a:pt x="926" y="0"/>
                  </a:lnTo>
                  <a:lnTo>
                    <a:pt x="1167" y="277"/>
                  </a:lnTo>
                  <a:lnTo>
                    <a:pt x="2403" y="0"/>
                  </a:lnTo>
                  <a:lnTo>
                    <a:pt x="2519" y="296"/>
                  </a:lnTo>
                  <a:lnTo>
                    <a:pt x="1697" y="509"/>
                  </a:lnTo>
                  <a:lnTo>
                    <a:pt x="1543" y="355"/>
                  </a:lnTo>
                  <a:lnTo>
                    <a:pt x="798" y="592"/>
                  </a:lnTo>
                  <a:lnTo>
                    <a:pt x="1023" y="2613"/>
                  </a:lnTo>
                  <a:lnTo>
                    <a:pt x="999" y="2795"/>
                  </a:lnTo>
                  <a:lnTo>
                    <a:pt x="0" y="166"/>
                  </a:lnTo>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70" name="Freeform 81"/>
            <p:cNvSpPr>
              <a:spLocks/>
            </p:cNvSpPr>
            <p:nvPr/>
          </p:nvSpPr>
          <p:spPr bwMode="auto">
            <a:xfrm rot="1376633">
              <a:off x="3414329" y="4357056"/>
              <a:ext cx="329653" cy="350912"/>
            </a:xfrm>
            <a:custGeom>
              <a:avLst/>
              <a:gdLst>
                <a:gd name="connsiteX0" fmla="*/ 92 w 10000"/>
                <a:gd name="connsiteY0" fmla="*/ 9288 h 10000"/>
                <a:gd name="connsiteX1" fmla="*/ 8567 w 10000"/>
                <a:gd name="connsiteY1" fmla="*/ 5806 h 10000"/>
                <a:gd name="connsiteX2" fmla="*/ 8966 w 10000"/>
                <a:gd name="connsiteY2" fmla="*/ 332 h 10000"/>
                <a:gd name="connsiteX3" fmla="*/ 952 w 10000"/>
                <a:gd name="connsiteY3" fmla="*/ 2856 h 10000"/>
                <a:gd name="connsiteX4" fmla="*/ 10000 w 10000"/>
                <a:gd name="connsiteY4" fmla="*/ 0 h 10000"/>
                <a:gd name="connsiteX5" fmla="*/ 9099 w 10000"/>
                <a:gd name="connsiteY5" fmla="*/ 6224 h 10000"/>
                <a:gd name="connsiteX6" fmla="*/ 0 w 10000"/>
                <a:gd name="connsiteY6" fmla="*/ 10000 h 10000"/>
                <a:gd name="connsiteX7" fmla="*/ 92 w 10000"/>
                <a:gd name="connsiteY7" fmla="*/ 9288 h 10000"/>
                <a:gd name="connsiteX0" fmla="*/ 92 w 10000"/>
                <a:gd name="connsiteY0" fmla="*/ 9288 h 10000"/>
                <a:gd name="connsiteX1" fmla="*/ 8567 w 10000"/>
                <a:gd name="connsiteY1" fmla="*/ 5806 h 10000"/>
                <a:gd name="connsiteX2" fmla="*/ 8966 w 10000"/>
                <a:gd name="connsiteY2" fmla="*/ 332 h 10000"/>
                <a:gd name="connsiteX3" fmla="*/ 10000 w 10000"/>
                <a:gd name="connsiteY3" fmla="*/ 0 h 10000"/>
                <a:gd name="connsiteX4" fmla="*/ 9099 w 10000"/>
                <a:gd name="connsiteY4" fmla="*/ 6224 h 10000"/>
                <a:gd name="connsiteX5" fmla="*/ 0 w 10000"/>
                <a:gd name="connsiteY5" fmla="*/ 10000 h 10000"/>
                <a:gd name="connsiteX6" fmla="*/ 92 w 10000"/>
                <a:gd name="connsiteY6" fmla="*/ 9288 h 10000"/>
                <a:gd name="connsiteX0" fmla="*/ 92 w 10000"/>
                <a:gd name="connsiteY0" fmla="*/ 9288 h 10000"/>
                <a:gd name="connsiteX1" fmla="*/ 459 w 10000"/>
                <a:gd name="connsiteY1" fmla="*/ 2471 h 10000"/>
                <a:gd name="connsiteX2" fmla="*/ 8966 w 10000"/>
                <a:gd name="connsiteY2" fmla="*/ 332 h 10000"/>
                <a:gd name="connsiteX3" fmla="*/ 10000 w 10000"/>
                <a:gd name="connsiteY3" fmla="*/ 0 h 10000"/>
                <a:gd name="connsiteX4" fmla="*/ 9099 w 10000"/>
                <a:gd name="connsiteY4" fmla="*/ 6224 h 10000"/>
                <a:gd name="connsiteX5" fmla="*/ 0 w 10000"/>
                <a:gd name="connsiteY5" fmla="*/ 10000 h 10000"/>
                <a:gd name="connsiteX6" fmla="*/ 92 w 10000"/>
                <a:gd name="connsiteY6" fmla="*/ 9288 h 10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0000" h="10000">
                  <a:moveTo>
                    <a:pt x="92" y="9288"/>
                  </a:moveTo>
                  <a:cubicBezTo>
                    <a:pt x="214" y="7016"/>
                    <a:pt x="337" y="4743"/>
                    <a:pt x="459" y="2471"/>
                  </a:cubicBezTo>
                  <a:lnTo>
                    <a:pt x="8966" y="332"/>
                  </a:lnTo>
                  <a:lnTo>
                    <a:pt x="10000" y="0"/>
                  </a:lnTo>
                  <a:cubicBezTo>
                    <a:pt x="9990" y="66"/>
                    <a:pt x="9110" y="6195"/>
                    <a:pt x="9099" y="6224"/>
                  </a:cubicBezTo>
                  <a:cubicBezTo>
                    <a:pt x="9079" y="6233"/>
                    <a:pt x="82" y="9972"/>
                    <a:pt x="0" y="10000"/>
                  </a:cubicBezTo>
                  <a:cubicBezTo>
                    <a:pt x="0" y="9991"/>
                    <a:pt x="41" y="9715"/>
                    <a:pt x="92" y="9288"/>
                  </a:cubicBezTo>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71" name="TextBox 7"/>
          <p:cNvSpPr txBox="1"/>
          <p:nvPr/>
        </p:nvSpPr>
        <p:spPr>
          <a:xfrm>
            <a:off x="4041948" y="1351552"/>
            <a:ext cx="1180131" cy="369332"/>
          </a:xfrm>
          <a:prstGeom prst="rect">
            <a:avLst/>
          </a:prstGeom>
          <a:noFill/>
        </p:spPr>
        <p:txBody>
          <a:bodyPr wrap="none" rtlCol="0">
            <a:spAutoFit/>
          </a:bodyPr>
          <a:lstStyle/>
          <a:p>
            <a:r>
              <a:rPr lang="vi-VN" b="1" smtClean="0">
                <a:solidFill>
                  <a:schemeClr val="accent4"/>
                </a:solidFill>
                <a:latin typeface="Segoe UI bold" panose="020B0802040204020203" pitchFamily="34" charset="0"/>
                <a:ea typeface="Segoe UI bold" panose="020B0802040204020203" pitchFamily="34" charset="0"/>
                <a:cs typeface="Segoe UI bold" panose="020B0802040204020203" pitchFamily="34" charset="0"/>
              </a:rPr>
              <a:t>Ý chính 1</a:t>
            </a:r>
            <a:endParaRPr lang="en-US" b="1">
              <a:solidFill>
                <a:schemeClr val="accent4"/>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72" name="TextBox 8"/>
          <p:cNvSpPr txBox="1"/>
          <p:nvPr/>
        </p:nvSpPr>
        <p:spPr>
          <a:xfrm>
            <a:off x="1961186" y="1694042"/>
            <a:ext cx="3260893" cy="630942"/>
          </a:xfrm>
          <a:prstGeom prst="rect">
            <a:avLst/>
          </a:prstGeom>
          <a:noFill/>
        </p:spPr>
        <p:txBody>
          <a:bodyPr wrap="square" rtlCol="0">
            <a:spAutoFit/>
          </a:bodyPr>
          <a:lstStyle/>
          <a:p>
            <a:pPr marL="171450" indent="-171450" algn="r" rtl="1">
              <a:spcAft>
                <a:spcPts val="600"/>
              </a:spcAft>
              <a:buClr>
                <a:schemeClr val="accent4"/>
              </a:buClr>
              <a:buFont typeface="Wingdings" panose="05000000000000000000" pitchFamily="2" charset="2"/>
              <a:buChar char="§"/>
            </a:pPr>
            <a:r>
              <a:rPr lang="vi-VN" sz="1500" smtClean="0">
                <a:solidFill>
                  <a:srgbClr val="878787"/>
                </a:solidFill>
              </a:rPr>
              <a:t>Thêm nội dung của bạn.</a:t>
            </a:r>
          </a:p>
          <a:p>
            <a:pPr marL="171450" indent="-171450" algn="r" rtl="1">
              <a:spcAft>
                <a:spcPts val="600"/>
              </a:spcAft>
              <a:buClr>
                <a:schemeClr val="accent4"/>
              </a:buClr>
              <a:buFont typeface="Wingdings" panose="05000000000000000000" pitchFamily="2" charset="2"/>
              <a:buChar char="§"/>
            </a:pPr>
            <a:r>
              <a:rPr lang="vi-VN" sz="1500">
                <a:solidFill>
                  <a:srgbClr val="878787"/>
                </a:solidFill>
              </a:rPr>
              <a:t>Thêm nội dung của bạn</a:t>
            </a:r>
            <a:r>
              <a:rPr lang="vi-VN" sz="1500" smtClean="0">
                <a:solidFill>
                  <a:srgbClr val="878787"/>
                </a:solidFill>
              </a:rPr>
              <a:t>.</a:t>
            </a:r>
            <a:endParaRPr lang="vi-VN" sz="1500">
              <a:solidFill>
                <a:srgbClr val="878787"/>
              </a:solidFill>
            </a:endParaRPr>
          </a:p>
        </p:txBody>
      </p:sp>
      <p:sp>
        <p:nvSpPr>
          <p:cNvPr id="73" name="TextBox 7"/>
          <p:cNvSpPr txBox="1"/>
          <p:nvPr/>
        </p:nvSpPr>
        <p:spPr>
          <a:xfrm>
            <a:off x="2501513" y="2981572"/>
            <a:ext cx="1180131" cy="369332"/>
          </a:xfrm>
          <a:prstGeom prst="rect">
            <a:avLst/>
          </a:prstGeom>
          <a:noFill/>
        </p:spPr>
        <p:txBody>
          <a:bodyPr wrap="none" rtlCol="0">
            <a:spAutoFit/>
          </a:bodyPr>
          <a:lstStyle/>
          <a:p>
            <a:r>
              <a:rPr lang="vi-VN" b="1" smtClean="0">
                <a:solidFill>
                  <a:schemeClr val="accent3"/>
                </a:solidFill>
                <a:latin typeface="Segoe UI bold" panose="020B0802040204020203" pitchFamily="34" charset="0"/>
                <a:ea typeface="Segoe UI bold" panose="020B0802040204020203" pitchFamily="34" charset="0"/>
                <a:cs typeface="Segoe UI bold" panose="020B0802040204020203" pitchFamily="34" charset="0"/>
              </a:rPr>
              <a:t>Ý chính 5</a:t>
            </a:r>
            <a:endParaRPr lang="en-US" b="1">
              <a:solidFill>
                <a:schemeClr val="accent3"/>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74" name="TextBox 8"/>
          <p:cNvSpPr txBox="1"/>
          <p:nvPr/>
        </p:nvSpPr>
        <p:spPr>
          <a:xfrm>
            <a:off x="420751" y="3324062"/>
            <a:ext cx="3260893" cy="630942"/>
          </a:xfrm>
          <a:prstGeom prst="rect">
            <a:avLst/>
          </a:prstGeom>
          <a:noFill/>
        </p:spPr>
        <p:txBody>
          <a:bodyPr wrap="square" rtlCol="0">
            <a:spAutoFit/>
          </a:bodyPr>
          <a:lstStyle/>
          <a:p>
            <a:pPr marL="171450" indent="-171450" algn="r" rtl="1">
              <a:spcAft>
                <a:spcPts val="600"/>
              </a:spcAft>
              <a:buClr>
                <a:schemeClr val="accent3"/>
              </a:buClr>
              <a:buFont typeface="Wingdings" panose="05000000000000000000" pitchFamily="2" charset="2"/>
              <a:buChar char="§"/>
            </a:pPr>
            <a:r>
              <a:rPr lang="vi-VN" sz="1500" smtClean="0">
                <a:solidFill>
                  <a:srgbClr val="878787"/>
                </a:solidFill>
              </a:rPr>
              <a:t>Thêm nội dung của bạn.</a:t>
            </a:r>
          </a:p>
          <a:p>
            <a:pPr marL="171450" indent="-171450" algn="r" rtl="1">
              <a:spcAft>
                <a:spcPts val="600"/>
              </a:spcAft>
              <a:buClr>
                <a:schemeClr val="accent3"/>
              </a:buClr>
              <a:buFont typeface="Wingdings" panose="05000000000000000000" pitchFamily="2" charset="2"/>
              <a:buChar char="§"/>
            </a:pPr>
            <a:r>
              <a:rPr lang="vi-VN" sz="1500">
                <a:solidFill>
                  <a:srgbClr val="878787"/>
                </a:solidFill>
              </a:rPr>
              <a:t>Thêm nội dung của bạn</a:t>
            </a:r>
            <a:r>
              <a:rPr lang="vi-VN" sz="1500" smtClean="0">
                <a:solidFill>
                  <a:srgbClr val="878787"/>
                </a:solidFill>
              </a:rPr>
              <a:t>.</a:t>
            </a:r>
            <a:endParaRPr lang="vi-VN" sz="1500">
              <a:solidFill>
                <a:srgbClr val="878787"/>
              </a:solidFill>
            </a:endParaRPr>
          </a:p>
        </p:txBody>
      </p:sp>
      <p:sp>
        <p:nvSpPr>
          <p:cNvPr id="75" name="TextBox 7"/>
          <p:cNvSpPr txBox="1"/>
          <p:nvPr/>
        </p:nvSpPr>
        <p:spPr>
          <a:xfrm>
            <a:off x="3100833" y="4795502"/>
            <a:ext cx="1180131" cy="369332"/>
          </a:xfrm>
          <a:prstGeom prst="rect">
            <a:avLst/>
          </a:prstGeom>
          <a:noFill/>
        </p:spPr>
        <p:txBody>
          <a:bodyPr wrap="none" rtlCol="0">
            <a:spAutoFit/>
          </a:bodyPr>
          <a:lstStyle/>
          <a:p>
            <a:r>
              <a:rPr lang="vi-VN" b="1" smtClean="0">
                <a:solidFill>
                  <a:schemeClr val="accent1"/>
                </a:solidFill>
                <a:latin typeface="Segoe UI bold" panose="020B0802040204020203" pitchFamily="34" charset="0"/>
                <a:ea typeface="Segoe UI bold" panose="020B0802040204020203" pitchFamily="34" charset="0"/>
                <a:cs typeface="Segoe UI bold" panose="020B0802040204020203" pitchFamily="34" charset="0"/>
              </a:rPr>
              <a:t>Ý chính 4</a:t>
            </a:r>
            <a:endParaRPr lang="en-US" b="1">
              <a:solidFill>
                <a:schemeClr val="accent1"/>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76" name="TextBox 8"/>
          <p:cNvSpPr txBox="1"/>
          <p:nvPr/>
        </p:nvSpPr>
        <p:spPr>
          <a:xfrm>
            <a:off x="1020071" y="5137992"/>
            <a:ext cx="3260893" cy="630942"/>
          </a:xfrm>
          <a:prstGeom prst="rect">
            <a:avLst/>
          </a:prstGeom>
          <a:noFill/>
        </p:spPr>
        <p:txBody>
          <a:bodyPr wrap="square" rtlCol="0">
            <a:spAutoFit/>
          </a:bodyPr>
          <a:lstStyle/>
          <a:p>
            <a:pPr marL="171450" indent="-171450" algn="r" rtl="1">
              <a:spcAft>
                <a:spcPts val="600"/>
              </a:spcAft>
              <a:buClr>
                <a:schemeClr val="accent1"/>
              </a:buClr>
              <a:buFont typeface="Wingdings" panose="05000000000000000000" pitchFamily="2" charset="2"/>
              <a:buChar char="§"/>
            </a:pPr>
            <a:r>
              <a:rPr lang="vi-VN" sz="1500" smtClean="0">
                <a:solidFill>
                  <a:srgbClr val="878787"/>
                </a:solidFill>
              </a:rPr>
              <a:t>Thêm nội dung của bạn.</a:t>
            </a:r>
          </a:p>
          <a:p>
            <a:pPr marL="171450" indent="-171450" algn="r" rtl="1">
              <a:spcAft>
                <a:spcPts val="600"/>
              </a:spcAft>
              <a:buClr>
                <a:schemeClr val="accent1"/>
              </a:buClr>
              <a:buFont typeface="Wingdings" panose="05000000000000000000" pitchFamily="2" charset="2"/>
              <a:buChar char="§"/>
            </a:pPr>
            <a:r>
              <a:rPr lang="vi-VN" sz="1500">
                <a:solidFill>
                  <a:srgbClr val="878787"/>
                </a:solidFill>
              </a:rPr>
              <a:t>Thêm nội dung của bạn</a:t>
            </a:r>
            <a:r>
              <a:rPr lang="vi-VN" sz="1500" smtClean="0">
                <a:solidFill>
                  <a:srgbClr val="878787"/>
                </a:solidFill>
              </a:rPr>
              <a:t>.</a:t>
            </a:r>
            <a:endParaRPr lang="vi-VN" sz="1500">
              <a:solidFill>
                <a:srgbClr val="878787"/>
              </a:solidFill>
            </a:endParaRPr>
          </a:p>
        </p:txBody>
      </p:sp>
      <p:sp>
        <p:nvSpPr>
          <p:cNvPr id="77" name="TextBox 7"/>
          <p:cNvSpPr txBox="1"/>
          <p:nvPr/>
        </p:nvSpPr>
        <p:spPr>
          <a:xfrm>
            <a:off x="8447151" y="2981572"/>
            <a:ext cx="1180131" cy="369332"/>
          </a:xfrm>
          <a:prstGeom prst="rect">
            <a:avLst/>
          </a:prstGeom>
          <a:noFill/>
        </p:spPr>
        <p:txBody>
          <a:bodyPr wrap="none" rtlCol="0">
            <a:spAutoFit/>
          </a:bodyPr>
          <a:lstStyle/>
          <a:p>
            <a:r>
              <a:rPr lang="vi-VN" b="1" smtClean="0">
                <a:solidFill>
                  <a:schemeClr val="accent5"/>
                </a:solidFill>
                <a:latin typeface="Segoe UI bold" panose="020B0802040204020203" pitchFamily="34" charset="0"/>
                <a:ea typeface="Segoe UI bold" panose="020B0802040204020203" pitchFamily="34" charset="0"/>
                <a:cs typeface="Segoe UI bold" panose="020B0802040204020203" pitchFamily="34" charset="0"/>
              </a:rPr>
              <a:t>Ý chính </a:t>
            </a:r>
            <a:r>
              <a:rPr lang="en-US" b="1" smtClean="0">
                <a:solidFill>
                  <a:schemeClr val="accent5"/>
                </a:solidFill>
                <a:latin typeface="Segoe UI bold" panose="020B0802040204020203" pitchFamily="34" charset="0"/>
                <a:ea typeface="Segoe UI bold" panose="020B0802040204020203" pitchFamily="34" charset="0"/>
                <a:cs typeface="Segoe UI bold" panose="020B0802040204020203" pitchFamily="34" charset="0"/>
              </a:rPr>
              <a:t>2</a:t>
            </a:r>
            <a:endParaRPr lang="en-US" b="1">
              <a:solidFill>
                <a:schemeClr val="accent5"/>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78" name="TextBox 8"/>
          <p:cNvSpPr txBox="1"/>
          <p:nvPr/>
        </p:nvSpPr>
        <p:spPr>
          <a:xfrm>
            <a:off x="8447151" y="3324062"/>
            <a:ext cx="3260893" cy="630942"/>
          </a:xfrm>
          <a:prstGeom prst="rect">
            <a:avLst/>
          </a:prstGeom>
          <a:noFill/>
        </p:spPr>
        <p:txBody>
          <a:bodyPr wrap="square" rtlCol="0">
            <a:spAutoFit/>
          </a:bodyPr>
          <a:lstStyle/>
          <a:p>
            <a:pPr marL="171450" indent="-171450" algn="l">
              <a:spcAft>
                <a:spcPts val="600"/>
              </a:spcAft>
              <a:buClr>
                <a:schemeClr val="accent5"/>
              </a:buClr>
              <a:buFont typeface="Wingdings" panose="05000000000000000000" pitchFamily="2" charset="2"/>
              <a:buChar char="§"/>
            </a:pPr>
            <a:r>
              <a:rPr lang="vi-VN" sz="1500" smtClean="0">
                <a:solidFill>
                  <a:srgbClr val="878787"/>
                </a:solidFill>
              </a:rPr>
              <a:t>Thêm nội dung của bạn.</a:t>
            </a:r>
          </a:p>
          <a:p>
            <a:pPr marL="171450" indent="-171450" algn="l">
              <a:spcAft>
                <a:spcPts val="600"/>
              </a:spcAft>
              <a:buClr>
                <a:schemeClr val="accent5"/>
              </a:buClr>
              <a:buFont typeface="Wingdings" panose="05000000000000000000" pitchFamily="2" charset="2"/>
              <a:buChar char="§"/>
            </a:pPr>
            <a:r>
              <a:rPr lang="vi-VN" sz="1500">
                <a:solidFill>
                  <a:srgbClr val="878787"/>
                </a:solidFill>
              </a:rPr>
              <a:t>Thêm nội dung của bạn</a:t>
            </a:r>
            <a:r>
              <a:rPr lang="vi-VN" sz="1500" smtClean="0">
                <a:solidFill>
                  <a:srgbClr val="878787"/>
                </a:solidFill>
              </a:rPr>
              <a:t>.</a:t>
            </a:r>
            <a:endParaRPr lang="vi-VN" sz="1500">
              <a:solidFill>
                <a:srgbClr val="878787"/>
              </a:solidFill>
            </a:endParaRPr>
          </a:p>
        </p:txBody>
      </p:sp>
      <p:sp>
        <p:nvSpPr>
          <p:cNvPr id="79" name="TextBox 7"/>
          <p:cNvSpPr txBox="1"/>
          <p:nvPr/>
        </p:nvSpPr>
        <p:spPr>
          <a:xfrm>
            <a:off x="7856299" y="4795502"/>
            <a:ext cx="1180131" cy="369332"/>
          </a:xfrm>
          <a:prstGeom prst="rect">
            <a:avLst/>
          </a:prstGeom>
          <a:noFill/>
        </p:spPr>
        <p:txBody>
          <a:bodyPr wrap="none" rtlCol="0">
            <a:spAutoFit/>
          </a:bodyPr>
          <a:lstStyle/>
          <a:p>
            <a:r>
              <a:rPr lang="vi-VN" b="1" smtClean="0">
                <a:solidFill>
                  <a:schemeClr val="accent2"/>
                </a:solidFill>
                <a:latin typeface="Segoe UI bold" panose="020B0802040204020203" pitchFamily="34" charset="0"/>
                <a:ea typeface="Segoe UI bold" panose="020B0802040204020203" pitchFamily="34" charset="0"/>
                <a:cs typeface="Segoe UI bold" panose="020B0802040204020203" pitchFamily="34" charset="0"/>
              </a:rPr>
              <a:t>Ý chính </a:t>
            </a:r>
            <a:r>
              <a:rPr lang="en-US" b="1" smtClean="0">
                <a:solidFill>
                  <a:schemeClr val="accent2"/>
                </a:solidFill>
                <a:latin typeface="Segoe UI bold" panose="020B0802040204020203" pitchFamily="34" charset="0"/>
                <a:ea typeface="Segoe UI bold" panose="020B0802040204020203" pitchFamily="34" charset="0"/>
                <a:cs typeface="Segoe UI bold" panose="020B0802040204020203" pitchFamily="34" charset="0"/>
              </a:rPr>
              <a:t>3</a:t>
            </a:r>
            <a:endParaRPr lang="en-US" b="1">
              <a:solidFill>
                <a:schemeClr val="accent2"/>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80" name="TextBox 8"/>
          <p:cNvSpPr txBox="1"/>
          <p:nvPr/>
        </p:nvSpPr>
        <p:spPr>
          <a:xfrm>
            <a:off x="7856299" y="5137992"/>
            <a:ext cx="3260893" cy="630942"/>
          </a:xfrm>
          <a:prstGeom prst="rect">
            <a:avLst/>
          </a:prstGeom>
          <a:noFill/>
        </p:spPr>
        <p:txBody>
          <a:bodyPr wrap="square" rtlCol="0">
            <a:spAutoFit/>
          </a:bodyPr>
          <a:lstStyle/>
          <a:p>
            <a:pPr marL="171450" indent="-171450" algn="l">
              <a:spcAft>
                <a:spcPts val="600"/>
              </a:spcAft>
              <a:buClr>
                <a:schemeClr val="accent2"/>
              </a:buClr>
              <a:buFont typeface="Wingdings" panose="05000000000000000000" pitchFamily="2" charset="2"/>
              <a:buChar char="§"/>
            </a:pPr>
            <a:r>
              <a:rPr lang="vi-VN" sz="1500" smtClean="0">
                <a:solidFill>
                  <a:srgbClr val="878787"/>
                </a:solidFill>
              </a:rPr>
              <a:t>Thêm nội dung của bạn.</a:t>
            </a:r>
          </a:p>
          <a:p>
            <a:pPr marL="171450" indent="-171450" algn="l">
              <a:spcAft>
                <a:spcPts val="600"/>
              </a:spcAft>
              <a:buClr>
                <a:schemeClr val="accent2"/>
              </a:buClr>
              <a:buFont typeface="Wingdings" panose="05000000000000000000" pitchFamily="2" charset="2"/>
              <a:buChar char="§"/>
            </a:pPr>
            <a:r>
              <a:rPr lang="vi-VN" sz="1500">
                <a:solidFill>
                  <a:srgbClr val="878787"/>
                </a:solidFill>
              </a:rPr>
              <a:t>Thêm nội dung của bạn</a:t>
            </a:r>
            <a:r>
              <a:rPr lang="vi-VN" sz="1500" smtClean="0">
                <a:solidFill>
                  <a:srgbClr val="878787"/>
                </a:solidFill>
              </a:rPr>
              <a:t>.</a:t>
            </a:r>
            <a:endParaRPr lang="vi-VN" sz="1500">
              <a:solidFill>
                <a:srgbClr val="878787"/>
              </a:solidFill>
            </a:endParaRPr>
          </a:p>
        </p:txBody>
      </p:sp>
    </p:spTree>
    <p:extLst>
      <p:ext uri="{BB962C8B-B14F-4D97-AF65-F5344CB8AC3E}">
        <p14:creationId xmlns:p14="http://schemas.microsoft.com/office/powerpoint/2010/main" val="2220014005"/>
      </p:ext>
    </p:extLst>
  </p:cSld>
  <p:clrMapOvr>
    <a:masterClrMapping/>
  </p:clrMapOvr>
  <p:transition spd="slow">
    <p:push/>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Slide Number Placeholder 9"/>
          <p:cNvSpPr>
            <a:spLocks noGrp="1"/>
          </p:cNvSpPr>
          <p:nvPr>
            <p:ph type="sldNum" sz="quarter" idx="12"/>
          </p:nvPr>
        </p:nvSpPr>
        <p:spPr/>
        <p:txBody>
          <a:bodyPr/>
          <a:lstStyle/>
          <a:p>
            <a:fld id="{2B0A5C23-9A0D-4D31-9768-FD96BB453C39}" type="slidenum">
              <a:rPr lang="en-US" smtClean="0"/>
              <a:pPr/>
              <a:t>4</a:t>
            </a:fld>
            <a:endParaRPr lang="en-US"/>
          </a:p>
        </p:txBody>
      </p:sp>
      <p:sp>
        <p:nvSpPr>
          <p:cNvPr id="68" name="Title 1"/>
          <p:cNvSpPr>
            <a:spLocks noGrp="1"/>
          </p:cNvSpPr>
          <p:nvPr>
            <p:ph type="title"/>
          </p:nvPr>
        </p:nvSpPr>
        <p:spPr>
          <a:xfrm>
            <a:off x="838200" y="306181"/>
            <a:ext cx="10515600" cy="659680"/>
          </a:xfrm>
        </p:spPr>
        <p:txBody>
          <a:bodyPr>
            <a:normAutofit/>
          </a:bodyPr>
          <a:lstStyle/>
          <a:p>
            <a:r>
              <a:rPr lang="vi-VN"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rPr>
              <a:t>Tiêu đề</a:t>
            </a:r>
            <a:endParaRPr lang="en-US"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9" name="Up-Down Arrow 8"/>
          <p:cNvSpPr/>
          <p:nvPr/>
        </p:nvSpPr>
        <p:spPr>
          <a:xfrm rot="5400000">
            <a:off x="6902066" y="3497437"/>
            <a:ext cx="370999" cy="716756"/>
          </a:xfrm>
          <a:prstGeom prst="upDownArrow">
            <a:avLst>
              <a:gd name="adj1" fmla="val 53851"/>
              <a:gd name="adj2" fmla="val 52568"/>
            </a:avLst>
          </a:prstGeom>
          <a:solidFill>
            <a:schemeClr val="accent5"/>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ounded Rectangle 10"/>
          <p:cNvSpPr/>
          <p:nvPr/>
        </p:nvSpPr>
        <p:spPr>
          <a:xfrm>
            <a:off x="7505977" y="3349847"/>
            <a:ext cx="1656588" cy="1065276"/>
          </a:xfrm>
          <a:prstGeom prst="roundRect">
            <a:avLst>
              <a:gd name="adj" fmla="val 10229"/>
            </a:avLst>
          </a:prstGeom>
          <a:solidFill>
            <a:schemeClr val="accent5">
              <a:lumMod val="75000"/>
            </a:schemeClr>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ounded Rectangle 11"/>
          <p:cNvSpPr/>
          <p:nvPr/>
        </p:nvSpPr>
        <p:spPr>
          <a:xfrm>
            <a:off x="7505977" y="3296507"/>
            <a:ext cx="1656588" cy="1065276"/>
          </a:xfrm>
          <a:prstGeom prst="roundRect">
            <a:avLst>
              <a:gd name="adj" fmla="val 10229"/>
            </a:avLst>
          </a:prstGeom>
          <a:solidFill>
            <a:schemeClr val="accent5"/>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Up-Down Arrow 15"/>
          <p:cNvSpPr/>
          <p:nvPr/>
        </p:nvSpPr>
        <p:spPr>
          <a:xfrm rot="5400000">
            <a:off x="4921010" y="3491841"/>
            <a:ext cx="370999" cy="716756"/>
          </a:xfrm>
          <a:prstGeom prst="upDownArrow">
            <a:avLst>
              <a:gd name="adj1" fmla="val 53851"/>
              <a:gd name="adj2" fmla="val 52568"/>
            </a:avLst>
          </a:prstGeom>
          <a:solidFill>
            <a:schemeClr val="accent3"/>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ounded Rectangle 16"/>
          <p:cNvSpPr/>
          <p:nvPr/>
        </p:nvSpPr>
        <p:spPr>
          <a:xfrm>
            <a:off x="3031513" y="3349847"/>
            <a:ext cx="1656588" cy="1065276"/>
          </a:xfrm>
          <a:prstGeom prst="roundRect">
            <a:avLst>
              <a:gd name="adj" fmla="val 10229"/>
            </a:avLst>
          </a:prstGeom>
          <a:solidFill>
            <a:schemeClr val="accent3">
              <a:lumMod val="75000"/>
            </a:schemeClr>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ounded Rectangle 17"/>
          <p:cNvSpPr/>
          <p:nvPr/>
        </p:nvSpPr>
        <p:spPr>
          <a:xfrm>
            <a:off x="3031513" y="3296507"/>
            <a:ext cx="1656588" cy="1065276"/>
          </a:xfrm>
          <a:prstGeom prst="roundRect">
            <a:avLst>
              <a:gd name="adj" fmla="val 10229"/>
            </a:avLst>
          </a:prstGeom>
          <a:solidFill>
            <a:schemeClr val="accent3"/>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p:cNvGrpSpPr/>
          <p:nvPr/>
        </p:nvGrpSpPr>
        <p:grpSpPr>
          <a:xfrm>
            <a:off x="5268745" y="1365504"/>
            <a:ext cx="1656588" cy="1118616"/>
            <a:chOff x="5280660" y="1548384"/>
            <a:chExt cx="1656588" cy="1118616"/>
          </a:xfrm>
        </p:grpSpPr>
        <p:sp>
          <p:nvSpPr>
            <p:cNvPr id="7" name="Rounded Rectangle 6"/>
            <p:cNvSpPr/>
            <p:nvPr/>
          </p:nvSpPr>
          <p:spPr>
            <a:xfrm>
              <a:off x="5280660" y="1601724"/>
              <a:ext cx="1656588" cy="1065276"/>
            </a:xfrm>
            <a:prstGeom prst="roundRect">
              <a:avLst>
                <a:gd name="adj" fmla="val 10229"/>
              </a:avLst>
            </a:prstGeom>
            <a:solidFill>
              <a:schemeClr val="accent4">
                <a:lumMod val="75000"/>
              </a:schemeClr>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ounded Rectangle 1"/>
            <p:cNvSpPr/>
            <p:nvPr/>
          </p:nvSpPr>
          <p:spPr>
            <a:xfrm>
              <a:off x="5280660" y="1548384"/>
              <a:ext cx="1656588" cy="1065276"/>
            </a:xfrm>
            <a:prstGeom prst="roundRect">
              <a:avLst>
                <a:gd name="adj" fmla="val 10229"/>
              </a:avLst>
            </a:prstGeom>
            <a:solidFill>
              <a:schemeClr val="accent4"/>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 name="Up-Down Arrow 2"/>
          <p:cNvSpPr/>
          <p:nvPr/>
        </p:nvSpPr>
        <p:spPr>
          <a:xfrm>
            <a:off x="5911540" y="2526245"/>
            <a:ext cx="370999" cy="716756"/>
          </a:xfrm>
          <a:prstGeom prst="upDownArrow">
            <a:avLst>
              <a:gd name="adj1" fmla="val 53851"/>
              <a:gd name="adj2" fmla="val 52568"/>
            </a:avLst>
          </a:prstGeom>
          <a:solidFill>
            <a:schemeClr val="accent4"/>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5" name="Group 24"/>
          <p:cNvGrpSpPr/>
          <p:nvPr/>
        </p:nvGrpSpPr>
        <p:grpSpPr>
          <a:xfrm>
            <a:off x="5524920" y="3285126"/>
            <a:ext cx="1144238" cy="1144238"/>
            <a:chOff x="5535168" y="3474720"/>
            <a:chExt cx="1144238" cy="1144238"/>
          </a:xfrm>
        </p:grpSpPr>
        <p:sp>
          <p:nvSpPr>
            <p:cNvPr id="5" name="Oval 4"/>
            <p:cNvSpPr/>
            <p:nvPr/>
          </p:nvSpPr>
          <p:spPr>
            <a:xfrm>
              <a:off x="5535168" y="3474720"/>
              <a:ext cx="1144238" cy="1144238"/>
            </a:xfrm>
            <a:prstGeom prst="ellipse">
              <a:avLst/>
            </a:prstGeom>
            <a:solidFill>
              <a:srgbClr val="C9C9C9"/>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5888512" y="3839066"/>
              <a:ext cx="410688" cy="410688"/>
            </a:xfrm>
            <a:prstGeom prst="ellipse">
              <a:avLst/>
            </a:prstGeom>
            <a:noFill/>
            <a:ln w="76200">
              <a:solidFill>
                <a:srgbClr val="A5A5A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ounded Rectangle 5"/>
            <p:cNvSpPr/>
            <p:nvPr/>
          </p:nvSpPr>
          <p:spPr>
            <a:xfrm>
              <a:off x="6091475" y="3930649"/>
              <a:ext cx="45719" cy="155575"/>
            </a:xfrm>
            <a:prstGeom prst="roundRect">
              <a:avLst/>
            </a:prstGeom>
            <a:solidFill>
              <a:srgbClr val="A4A4A4"/>
            </a:solidFill>
            <a:ln w="3175">
              <a:solidFill>
                <a:srgbClr val="A5A5A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ounded Rectangle 14"/>
            <p:cNvSpPr/>
            <p:nvPr/>
          </p:nvSpPr>
          <p:spPr>
            <a:xfrm rot="16200000">
              <a:off x="6052581" y="4001610"/>
              <a:ext cx="45719" cy="123507"/>
            </a:xfrm>
            <a:prstGeom prst="roundRect">
              <a:avLst/>
            </a:prstGeom>
            <a:solidFill>
              <a:srgbClr val="A4A4A4"/>
            </a:solidFill>
            <a:ln w="3175">
              <a:solidFill>
                <a:srgbClr val="A5A5A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9" name="Up-Down Arrow 18"/>
          <p:cNvSpPr/>
          <p:nvPr/>
        </p:nvSpPr>
        <p:spPr>
          <a:xfrm>
            <a:off x="5911540" y="4471488"/>
            <a:ext cx="370999" cy="716756"/>
          </a:xfrm>
          <a:prstGeom prst="upDownArrow">
            <a:avLst>
              <a:gd name="adj1" fmla="val 53851"/>
              <a:gd name="adj2" fmla="val 52568"/>
            </a:avLst>
          </a:prstGeom>
          <a:solidFill>
            <a:schemeClr val="accent2"/>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3" name="Group 22"/>
          <p:cNvGrpSpPr/>
          <p:nvPr/>
        </p:nvGrpSpPr>
        <p:grpSpPr>
          <a:xfrm>
            <a:off x="5268745" y="5230368"/>
            <a:ext cx="1656588" cy="1118616"/>
            <a:chOff x="5280660" y="5413248"/>
            <a:chExt cx="1656588" cy="1118616"/>
          </a:xfrm>
        </p:grpSpPr>
        <p:sp>
          <p:nvSpPr>
            <p:cNvPr id="20" name="Rounded Rectangle 19"/>
            <p:cNvSpPr/>
            <p:nvPr/>
          </p:nvSpPr>
          <p:spPr>
            <a:xfrm>
              <a:off x="5280660" y="5466588"/>
              <a:ext cx="1656588" cy="1065276"/>
            </a:xfrm>
            <a:prstGeom prst="roundRect">
              <a:avLst>
                <a:gd name="adj" fmla="val 10229"/>
              </a:avLst>
            </a:prstGeom>
            <a:solidFill>
              <a:schemeClr val="accent2">
                <a:lumMod val="75000"/>
              </a:schemeClr>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ounded Rectangle 20"/>
            <p:cNvSpPr/>
            <p:nvPr/>
          </p:nvSpPr>
          <p:spPr>
            <a:xfrm>
              <a:off x="5280660" y="5413248"/>
              <a:ext cx="1656588" cy="1065276"/>
            </a:xfrm>
            <a:prstGeom prst="roundRect">
              <a:avLst>
                <a:gd name="adj" fmla="val 10229"/>
              </a:avLst>
            </a:prstGeom>
            <a:solidFill>
              <a:schemeClr val="accent2"/>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8" name="Freeform 104"/>
          <p:cNvSpPr>
            <a:spLocks noEditPoints="1"/>
          </p:cNvSpPr>
          <p:nvPr/>
        </p:nvSpPr>
        <p:spPr bwMode="auto">
          <a:xfrm>
            <a:off x="5899442" y="1486242"/>
            <a:ext cx="395194" cy="471984"/>
          </a:xfrm>
          <a:custGeom>
            <a:avLst/>
            <a:gdLst>
              <a:gd name="T0" fmla="*/ 34 w 127"/>
              <a:gd name="T1" fmla="*/ 34 h 152"/>
              <a:gd name="T2" fmla="*/ 41 w 127"/>
              <a:gd name="T3" fmla="*/ 27 h 152"/>
              <a:gd name="T4" fmla="*/ 41 w 127"/>
              <a:gd name="T5" fmla="*/ 7 h 152"/>
              <a:gd name="T6" fmla="*/ 34 w 127"/>
              <a:gd name="T7" fmla="*/ 0 h 152"/>
              <a:gd name="T8" fmla="*/ 28 w 127"/>
              <a:gd name="T9" fmla="*/ 7 h 152"/>
              <a:gd name="T10" fmla="*/ 28 w 127"/>
              <a:gd name="T11" fmla="*/ 27 h 152"/>
              <a:gd name="T12" fmla="*/ 34 w 127"/>
              <a:gd name="T13" fmla="*/ 34 h 152"/>
              <a:gd name="T14" fmla="*/ 77 w 127"/>
              <a:gd name="T15" fmla="*/ 132 h 152"/>
              <a:gd name="T16" fmla="*/ 102 w 127"/>
              <a:gd name="T17" fmla="*/ 101 h 152"/>
              <a:gd name="T18" fmla="*/ 77 w 127"/>
              <a:gd name="T19" fmla="*/ 70 h 152"/>
              <a:gd name="T20" fmla="*/ 53 w 127"/>
              <a:gd name="T21" fmla="*/ 101 h 152"/>
              <a:gd name="T22" fmla="*/ 77 w 127"/>
              <a:gd name="T23" fmla="*/ 132 h 152"/>
              <a:gd name="T24" fmla="*/ 70 w 127"/>
              <a:gd name="T25" fmla="*/ 88 h 152"/>
              <a:gd name="T26" fmla="*/ 77 w 127"/>
              <a:gd name="T27" fmla="*/ 83 h 152"/>
              <a:gd name="T28" fmla="*/ 85 w 127"/>
              <a:gd name="T29" fmla="*/ 88 h 152"/>
              <a:gd name="T30" fmla="*/ 88 w 127"/>
              <a:gd name="T31" fmla="*/ 101 h 152"/>
              <a:gd name="T32" fmla="*/ 85 w 127"/>
              <a:gd name="T33" fmla="*/ 114 h 152"/>
              <a:gd name="T34" fmla="*/ 77 w 127"/>
              <a:gd name="T35" fmla="*/ 119 h 152"/>
              <a:gd name="T36" fmla="*/ 70 w 127"/>
              <a:gd name="T37" fmla="*/ 114 h 152"/>
              <a:gd name="T38" fmla="*/ 66 w 127"/>
              <a:gd name="T39" fmla="*/ 101 h 152"/>
              <a:gd name="T40" fmla="*/ 70 w 127"/>
              <a:gd name="T41" fmla="*/ 88 h 152"/>
              <a:gd name="T42" fmla="*/ 36 w 127"/>
              <a:gd name="T43" fmla="*/ 132 h 152"/>
              <a:gd name="T44" fmla="*/ 36 w 127"/>
              <a:gd name="T45" fmla="*/ 132 h 152"/>
              <a:gd name="T46" fmla="*/ 42 w 127"/>
              <a:gd name="T47" fmla="*/ 125 h 152"/>
              <a:gd name="T48" fmla="*/ 42 w 127"/>
              <a:gd name="T49" fmla="*/ 77 h 152"/>
              <a:gd name="T50" fmla="*/ 35 w 127"/>
              <a:gd name="T51" fmla="*/ 70 h 152"/>
              <a:gd name="T52" fmla="*/ 29 w 127"/>
              <a:gd name="T53" fmla="*/ 77 h 152"/>
              <a:gd name="T54" fmla="*/ 29 w 127"/>
              <a:gd name="T55" fmla="*/ 125 h 152"/>
              <a:gd name="T56" fmla="*/ 36 w 127"/>
              <a:gd name="T57" fmla="*/ 132 h 152"/>
              <a:gd name="T58" fmla="*/ 110 w 127"/>
              <a:gd name="T59" fmla="*/ 21 h 152"/>
              <a:gd name="T60" fmla="*/ 109 w 127"/>
              <a:gd name="T61" fmla="*/ 21 h 152"/>
              <a:gd name="T62" fmla="*/ 109 w 127"/>
              <a:gd name="T63" fmla="*/ 27 h 152"/>
              <a:gd name="T64" fmla="*/ 93 w 127"/>
              <a:gd name="T65" fmla="*/ 43 h 152"/>
              <a:gd name="T66" fmla="*/ 78 w 127"/>
              <a:gd name="T67" fmla="*/ 27 h 152"/>
              <a:gd name="T68" fmla="*/ 78 w 127"/>
              <a:gd name="T69" fmla="*/ 21 h 152"/>
              <a:gd name="T70" fmla="*/ 50 w 127"/>
              <a:gd name="T71" fmla="*/ 21 h 152"/>
              <a:gd name="T72" fmla="*/ 50 w 127"/>
              <a:gd name="T73" fmla="*/ 27 h 152"/>
              <a:gd name="T74" fmla="*/ 34 w 127"/>
              <a:gd name="T75" fmla="*/ 43 h 152"/>
              <a:gd name="T76" fmla="*/ 19 w 127"/>
              <a:gd name="T77" fmla="*/ 27 h 152"/>
              <a:gd name="T78" fmla="*/ 19 w 127"/>
              <a:gd name="T79" fmla="*/ 21 h 152"/>
              <a:gd name="T80" fmla="*/ 17 w 127"/>
              <a:gd name="T81" fmla="*/ 21 h 152"/>
              <a:gd name="T82" fmla="*/ 0 w 127"/>
              <a:gd name="T83" fmla="*/ 38 h 152"/>
              <a:gd name="T84" fmla="*/ 0 w 127"/>
              <a:gd name="T85" fmla="*/ 134 h 152"/>
              <a:gd name="T86" fmla="*/ 17 w 127"/>
              <a:gd name="T87" fmla="*/ 152 h 152"/>
              <a:gd name="T88" fmla="*/ 110 w 127"/>
              <a:gd name="T89" fmla="*/ 152 h 152"/>
              <a:gd name="T90" fmla="*/ 127 w 127"/>
              <a:gd name="T91" fmla="*/ 134 h 152"/>
              <a:gd name="T92" fmla="*/ 127 w 127"/>
              <a:gd name="T93" fmla="*/ 38 h 152"/>
              <a:gd name="T94" fmla="*/ 110 w 127"/>
              <a:gd name="T95" fmla="*/ 21 h 152"/>
              <a:gd name="T96" fmla="*/ 115 w 127"/>
              <a:gd name="T97" fmla="*/ 134 h 152"/>
              <a:gd name="T98" fmla="*/ 110 w 127"/>
              <a:gd name="T99" fmla="*/ 139 h 152"/>
              <a:gd name="T100" fmla="*/ 17 w 127"/>
              <a:gd name="T101" fmla="*/ 139 h 152"/>
              <a:gd name="T102" fmla="*/ 13 w 127"/>
              <a:gd name="T103" fmla="*/ 134 h 152"/>
              <a:gd name="T104" fmla="*/ 13 w 127"/>
              <a:gd name="T105" fmla="*/ 56 h 152"/>
              <a:gd name="T106" fmla="*/ 115 w 127"/>
              <a:gd name="T107" fmla="*/ 56 h 152"/>
              <a:gd name="T108" fmla="*/ 115 w 127"/>
              <a:gd name="T109" fmla="*/ 134 h 152"/>
              <a:gd name="T110" fmla="*/ 93 w 127"/>
              <a:gd name="T111" fmla="*/ 34 h 152"/>
              <a:gd name="T112" fmla="*/ 100 w 127"/>
              <a:gd name="T113" fmla="*/ 27 h 152"/>
              <a:gd name="T114" fmla="*/ 100 w 127"/>
              <a:gd name="T115" fmla="*/ 7 h 152"/>
              <a:gd name="T116" fmla="*/ 93 w 127"/>
              <a:gd name="T117" fmla="*/ 0 h 152"/>
              <a:gd name="T118" fmla="*/ 87 w 127"/>
              <a:gd name="T119" fmla="*/ 7 h 152"/>
              <a:gd name="T120" fmla="*/ 87 w 127"/>
              <a:gd name="T121" fmla="*/ 27 h 152"/>
              <a:gd name="T122" fmla="*/ 93 w 127"/>
              <a:gd name="T123" fmla="*/ 34 h 1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127" h="152">
                <a:moveTo>
                  <a:pt x="34" y="34"/>
                </a:moveTo>
                <a:cubicBezTo>
                  <a:pt x="38" y="34"/>
                  <a:pt x="41" y="31"/>
                  <a:pt x="41" y="27"/>
                </a:cubicBezTo>
                <a:cubicBezTo>
                  <a:pt x="41" y="7"/>
                  <a:pt x="41" y="7"/>
                  <a:pt x="41" y="7"/>
                </a:cubicBezTo>
                <a:cubicBezTo>
                  <a:pt x="41" y="3"/>
                  <a:pt x="38" y="0"/>
                  <a:pt x="34" y="0"/>
                </a:cubicBezTo>
                <a:cubicBezTo>
                  <a:pt x="31" y="0"/>
                  <a:pt x="28" y="3"/>
                  <a:pt x="28" y="7"/>
                </a:cubicBezTo>
                <a:cubicBezTo>
                  <a:pt x="28" y="27"/>
                  <a:pt x="28" y="27"/>
                  <a:pt x="28" y="27"/>
                </a:cubicBezTo>
                <a:cubicBezTo>
                  <a:pt x="28" y="31"/>
                  <a:pt x="31" y="34"/>
                  <a:pt x="34" y="34"/>
                </a:cubicBezTo>
                <a:close/>
                <a:moveTo>
                  <a:pt x="77" y="132"/>
                </a:moveTo>
                <a:cubicBezTo>
                  <a:pt x="92" y="132"/>
                  <a:pt x="102" y="117"/>
                  <a:pt x="102" y="101"/>
                </a:cubicBezTo>
                <a:cubicBezTo>
                  <a:pt x="102" y="85"/>
                  <a:pt x="92" y="70"/>
                  <a:pt x="77" y="70"/>
                </a:cubicBezTo>
                <a:cubicBezTo>
                  <a:pt x="62" y="70"/>
                  <a:pt x="53" y="85"/>
                  <a:pt x="53" y="101"/>
                </a:cubicBezTo>
                <a:cubicBezTo>
                  <a:pt x="53" y="117"/>
                  <a:pt x="62" y="132"/>
                  <a:pt x="77" y="132"/>
                </a:cubicBezTo>
                <a:close/>
                <a:moveTo>
                  <a:pt x="70" y="88"/>
                </a:moveTo>
                <a:cubicBezTo>
                  <a:pt x="72" y="84"/>
                  <a:pt x="75" y="83"/>
                  <a:pt x="77" y="83"/>
                </a:cubicBezTo>
                <a:cubicBezTo>
                  <a:pt x="80" y="83"/>
                  <a:pt x="82" y="84"/>
                  <a:pt x="85" y="88"/>
                </a:cubicBezTo>
                <a:cubicBezTo>
                  <a:pt x="87" y="91"/>
                  <a:pt x="89" y="95"/>
                  <a:pt x="88" y="101"/>
                </a:cubicBezTo>
                <a:cubicBezTo>
                  <a:pt x="89" y="106"/>
                  <a:pt x="87" y="111"/>
                  <a:pt x="85" y="114"/>
                </a:cubicBezTo>
                <a:cubicBezTo>
                  <a:pt x="82" y="117"/>
                  <a:pt x="80" y="119"/>
                  <a:pt x="77" y="119"/>
                </a:cubicBezTo>
                <a:cubicBezTo>
                  <a:pt x="75" y="119"/>
                  <a:pt x="72" y="117"/>
                  <a:pt x="70" y="114"/>
                </a:cubicBezTo>
                <a:cubicBezTo>
                  <a:pt x="68" y="111"/>
                  <a:pt x="66" y="106"/>
                  <a:pt x="66" y="101"/>
                </a:cubicBezTo>
                <a:cubicBezTo>
                  <a:pt x="66" y="95"/>
                  <a:pt x="68" y="91"/>
                  <a:pt x="70" y="88"/>
                </a:cubicBezTo>
                <a:close/>
                <a:moveTo>
                  <a:pt x="36" y="132"/>
                </a:moveTo>
                <a:cubicBezTo>
                  <a:pt x="36" y="132"/>
                  <a:pt x="36" y="132"/>
                  <a:pt x="36" y="132"/>
                </a:cubicBezTo>
                <a:cubicBezTo>
                  <a:pt x="39" y="132"/>
                  <a:pt x="42" y="129"/>
                  <a:pt x="42" y="125"/>
                </a:cubicBezTo>
                <a:cubicBezTo>
                  <a:pt x="42" y="77"/>
                  <a:pt x="42" y="77"/>
                  <a:pt x="42" y="77"/>
                </a:cubicBezTo>
                <a:cubicBezTo>
                  <a:pt x="42" y="73"/>
                  <a:pt x="39" y="70"/>
                  <a:pt x="35" y="70"/>
                </a:cubicBezTo>
                <a:cubicBezTo>
                  <a:pt x="32" y="70"/>
                  <a:pt x="29" y="73"/>
                  <a:pt x="29" y="77"/>
                </a:cubicBezTo>
                <a:cubicBezTo>
                  <a:pt x="29" y="125"/>
                  <a:pt x="29" y="125"/>
                  <a:pt x="29" y="125"/>
                </a:cubicBezTo>
                <a:cubicBezTo>
                  <a:pt x="29" y="129"/>
                  <a:pt x="32" y="132"/>
                  <a:pt x="36" y="132"/>
                </a:cubicBezTo>
                <a:close/>
                <a:moveTo>
                  <a:pt x="110" y="21"/>
                </a:moveTo>
                <a:cubicBezTo>
                  <a:pt x="109" y="21"/>
                  <a:pt x="109" y="21"/>
                  <a:pt x="109" y="21"/>
                </a:cubicBezTo>
                <a:cubicBezTo>
                  <a:pt x="109" y="27"/>
                  <a:pt x="109" y="27"/>
                  <a:pt x="109" y="27"/>
                </a:cubicBezTo>
                <a:cubicBezTo>
                  <a:pt x="109" y="36"/>
                  <a:pt x="102" y="43"/>
                  <a:pt x="93" y="43"/>
                </a:cubicBezTo>
                <a:cubicBezTo>
                  <a:pt x="85" y="43"/>
                  <a:pt x="78" y="36"/>
                  <a:pt x="78" y="27"/>
                </a:cubicBezTo>
                <a:cubicBezTo>
                  <a:pt x="78" y="21"/>
                  <a:pt x="78" y="21"/>
                  <a:pt x="78" y="21"/>
                </a:cubicBezTo>
                <a:cubicBezTo>
                  <a:pt x="50" y="21"/>
                  <a:pt x="50" y="21"/>
                  <a:pt x="50" y="21"/>
                </a:cubicBezTo>
                <a:cubicBezTo>
                  <a:pt x="50" y="27"/>
                  <a:pt x="50" y="27"/>
                  <a:pt x="50" y="27"/>
                </a:cubicBezTo>
                <a:cubicBezTo>
                  <a:pt x="50" y="36"/>
                  <a:pt x="43" y="43"/>
                  <a:pt x="34" y="43"/>
                </a:cubicBezTo>
                <a:cubicBezTo>
                  <a:pt x="26" y="43"/>
                  <a:pt x="19" y="36"/>
                  <a:pt x="19" y="27"/>
                </a:cubicBezTo>
                <a:cubicBezTo>
                  <a:pt x="19" y="21"/>
                  <a:pt x="19" y="21"/>
                  <a:pt x="19" y="21"/>
                </a:cubicBezTo>
                <a:cubicBezTo>
                  <a:pt x="17" y="21"/>
                  <a:pt x="17" y="21"/>
                  <a:pt x="17" y="21"/>
                </a:cubicBezTo>
                <a:cubicBezTo>
                  <a:pt x="8" y="21"/>
                  <a:pt x="0" y="28"/>
                  <a:pt x="0" y="38"/>
                </a:cubicBezTo>
                <a:cubicBezTo>
                  <a:pt x="0" y="134"/>
                  <a:pt x="0" y="134"/>
                  <a:pt x="0" y="134"/>
                </a:cubicBezTo>
                <a:cubicBezTo>
                  <a:pt x="0" y="144"/>
                  <a:pt x="8" y="152"/>
                  <a:pt x="17" y="152"/>
                </a:cubicBezTo>
                <a:cubicBezTo>
                  <a:pt x="110" y="152"/>
                  <a:pt x="110" y="152"/>
                  <a:pt x="110" y="152"/>
                </a:cubicBezTo>
                <a:cubicBezTo>
                  <a:pt x="120" y="152"/>
                  <a:pt x="127" y="144"/>
                  <a:pt x="127" y="134"/>
                </a:cubicBezTo>
                <a:cubicBezTo>
                  <a:pt x="127" y="38"/>
                  <a:pt x="127" y="38"/>
                  <a:pt x="127" y="38"/>
                </a:cubicBezTo>
                <a:cubicBezTo>
                  <a:pt x="127" y="28"/>
                  <a:pt x="120" y="21"/>
                  <a:pt x="110" y="21"/>
                </a:cubicBezTo>
                <a:close/>
                <a:moveTo>
                  <a:pt x="115" y="134"/>
                </a:moveTo>
                <a:cubicBezTo>
                  <a:pt x="115" y="137"/>
                  <a:pt x="113" y="139"/>
                  <a:pt x="110" y="139"/>
                </a:cubicBezTo>
                <a:cubicBezTo>
                  <a:pt x="17" y="139"/>
                  <a:pt x="17" y="139"/>
                  <a:pt x="17" y="139"/>
                </a:cubicBezTo>
                <a:cubicBezTo>
                  <a:pt x="15" y="139"/>
                  <a:pt x="13" y="137"/>
                  <a:pt x="13" y="134"/>
                </a:cubicBezTo>
                <a:cubicBezTo>
                  <a:pt x="13" y="56"/>
                  <a:pt x="13" y="56"/>
                  <a:pt x="13" y="56"/>
                </a:cubicBezTo>
                <a:cubicBezTo>
                  <a:pt x="115" y="56"/>
                  <a:pt x="115" y="56"/>
                  <a:pt x="115" y="56"/>
                </a:cubicBezTo>
                <a:lnTo>
                  <a:pt x="115" y="134"/>
                </a:lnTo>
                <a:close/>
                <a:moveTo>
                  <a:pt x="93" y="34"/>
                </a:moveTo>
                <a:cubicBezTo>
                  <a:pt x="97" y="34"/>
                  <a:pt x="100" y="31"/>
                  <a:pt x="100" y="27"/>
                </a:cubicBezTo>
                <a:cubicBezTo>
                  <a:pt x="100" y="7"/>
                  <a:pt x="100" y="7"/>
                  <a:pt x="100" y="7"/>
                </a:cubicBezTo>
                <a:cubicBezTo>
                  <a:pt x="100" y="3"/>
                  <a:pt x="97" y="0"/>
                  <a:pt x="93" y="0"/>
                </a:cubicBezTo>
                <a:cubicBezTo>
                  <a:pt x="90" y="0"/>
                  <a:pt x="87" y="3"/>
                  <a:pt x="87" y="7"/>
                </a:cubicBezTo>
                <a:cubicBezTo>
                  <a:pt x="87" y="27"/>
                  <a:pt x="87" y="27"/>
                  <a:pt x="87" y="27"/>
                </a:cubicBezTo>
                <a:cubicBezTo>
                  <a:pt x="87" y="31"/>
                  <a:pt x="90" y="34"/>
                  <a:pt x="93" y="34"/>
                </a:cubicBezTo>
                <a:close/>
              </a:path>
            </a:pathLst>
          </a:custGeom>
          <a:solidFill>
            <a:srgbClr val="FFFFFF"/>
          </a:solidFill>
          <a:ln>
            <a:noFill/>
          </a:ln>
          <a:extLst/>
        </p:spPr>
        <p:txBody>
          <a:bodyPr vert="horz" wrap="square" lIns="91440" tIns="45720" rIns="91440" bIns="45720" numCol="1" anchor="t" anchorCtr="0" compatLnSpc="1">
            <a:prstTxWarp prst="textNoShape">
              <a:avLst/>
            </a:prstTxWarp>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ysClr val="windowText" lastClr="000000"/>
              </a:solidFill>
              <a:effectLst/>
              <a:uLnTx/>
              <a:uFillTx/>
            </a:endParaRPr>
          </a:p>
        </p:txBody>
      </p:sp>
      <p:sp>
        <p:nvSpPr>
          <p:cNvPr id="29" name="Freeform 100"/>
          <p:cNvSpPr>
            <a:spLocks noEditPoints="1"/>
          </p:cNvSpPr>
          <p:nvPr/>
        </p:nvSpPr>
        <p:spPr bwMode="auto">
          <a:xfrm>
            <a:off x="3614731" y="3451847"/>
            <a:ext cx="490152" cy="490150"/>
          </a:xfrm>
          <a:custGeom>
            <a:avLst/>
            <a:gdLst>
              <a:gd name="T0" fmla="*/ 0 w 172"/>
              <a:gd name="T1" fmla="*/ 86 h 172"/>
              <a:gd name="T2" fmla="*/ 172 w 172"/>
              <a:gd name="T3" fmla="*/ 86 h 172"/>
              <a:gd name="T4" fmla="*/ 149 w 172"/>
              <a:gd name="T5" fmla="*/ 117 h 172"/>
              <a:gd name="T6" fmla="*/ 134 w 172"/>
              <a:gd name="T7" fmla="*/ 91 h 172"/>
              <a:gd name="T8" fmla="*/ 149 w 172"/>
              <a:gd name="T9" fmla="*/ 117 h 172"/>
              <a:gd name="T10" fmla="*/ 91 w 172"/>
              <a:gd name="T11" fmla="*/ 126 h 172"/>
              <a:gd name="T12" fmla="*/ 112 w 172"/>
              <a:gd name="T13" fmla="*/ 152 h 172"/>
              <a:gd name="T14" fmla="*/ 59 w 172"/>
              <a:gd name="T15" fmla="*/ 152 h 172"/>
              <a:gd name="T16" fmla="*/ 81 w 172"/>
              <a:gd name="T17" fmla="*/ 126 h 172"/>
              <a:gd name="T18" fmla="*/ 59 w 172"/>
              <a:gd name="T19" fmla="*/ 152 h 172"/>
              <a:gd name="T20" fmla="*/ 39 w 172"/>
              <a:gd name="T21" fmla="*/ 56 h 172"/>
              <a:gd name="T22" fmla="*/ 15 w 172"/>
              <a:gd name="T23" fmla="*/ 81 h 172"/>
              <a:gd name="T24" fmla="*/ 81 w 172"/>
              <a:gd name="T25" fmla="*/ 15 h 172"/>
              <a:gd name="T26" fmla="*/ 52 w 172"/>
              <a:gd name="T27" fmla="*/ 46 h 172"/>
              <a:gd name="T28" fmla="*/ 81 w 172"/>
              <a:gd name="T29" fmla="*/ 15 h 172"/>
              <a:gd name="T30" fmla="*/ 119 w 172"/>
              <a:gd name="T31" fmla="*/ 46 h 172"/>
              <a:gd name="T32" fmla="*/ 91 w 172"/>
              <a:gd name="T33" fmla="*/ 15 h 172"/>
              <a:gd name="T34" fmla="*/ 121 w 172"/>
              <a:gd name="T35" fmla="*/ 56 h 172"/>
              <a:gd name="T36" fmla="*/ 91 w 172"/>
              <a:gd name="T37" fmla="*/ 81 h 172"/>
              <a:gd name="T38" fmla="*/ 121 w 172"/>
              <a:gd name="T39" fmla="*/ 56 h 172"/>
              <a:gd name="T40" fmla="*/ 81 w 172"/>
              <a:gd name="T41" fmla="*/ 81 h 172"/>
              <a:gd name="T42" fmla="*/ 50 w 172"/>
              <a:gd name="T43" fmla="*/ 56 h 172"/>
              <a:gd name="T44" fmla="*/ 15 w 172"/>
              <a:gd name="T45" fmla="*/ 91 h 172"/>
              <a:gd name="T46" fmla="*/ 39 w 172"/>
              <a:gd name="T47" fmla="*/ 117 h 172"/>
              <a:gd name="T48" fmla="*/ 15 w 172"/>
              <a:gd name="T49" fmla="*/ 91 h 172"/>
              <a:gd name="T50" fmla="*/ 81 w 172"/>
              <a:gd name="T51" fmla="*/ 91 h 172"/>
              <a:gd name="T52" fmla="*/ 50 w 172"/>
              <a:gd name="T53" fmla="*/ 117 h 172"/>
              <a:gd name="T54" fmla="*/ 91 w 172"/>
              <a:gd name="T55" fmla="*/ 117 h 172"/>
              <a:gd name="T56" fmla="*/ 123 w 172"/>
              <a:gd name="T57" fmla="*/ 91 h 172"/>
              <a:gd name="T58" fmla="*/ 91 w 172"/>
              <a:gd name="T59" fmla="*/ 117 h 172"/>
              <a:gd name="T60" fmla="*/ 132 w 172"/>
              <a:gd name="T61" fmla="*/ 56 h 172"/>
              <a:gd name="T62" fmla="*/ 156 w 172"/>
              <a:gd name="T63" fmla="*/ 81 h 172"/>
              <a:gd name="T64" fmla="*/ 144 w 172"/>
              <a:gd name="T65" fmla="*/ 46 h 172"/>
              <a:gd name="T66" fmla="*/ 126 w 172"/>
              <a:gd name="T67" fmla="*/ 28 h 172"/>
              <a:gd name="T68" fmla="*/ 45 w 172"/>
              <a:gd name="T69" fmla="*/ 28 h 172"/>
              <a:gd name="T70" fmla="*/ 27 w 172"/>
              <a:gd name="T71" fmla="*/ 46 h 172"/>
              <a:gd name="T72" fmla="*/ 27 w 172"/>
              <a:gd name="T73" fmla="*/ 126 h 172"/>
              <a:gd name="T74" fmla="*/ 44 w 172"/>
              <a:gd name="T75" fmla="*/ 144 h 172"/>
              <a:gd name="T76" fmla="*/ 126 w 172"/>
              <a:gd name="T77" fmla="*/ 144 h 172"/>
              <a:gd name="T78" fmla="*/ 144 w 172"/>
              <a:gd name="T79" fmla="*/ 126 h 1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172" h="172">
                <a:moveTo>
                  <a:pt x="86" y="0"/>
                </a:moveTo>
                <a:cubicBezTo>
                  <a:pt x="38" y="0"/>
                  <a:pt x="0" y="39"/>
                  <a:pt x="0" y="86"/>
                </a:cubicBezTo>
                <a:cubicBezTo>
                  <a:pt x="0" y="133"/>
                  <a:pt x="38" y="172"/>
                  <a:pt x="86" y="172"/>
                </a:cubicBezTo>
                <a:cubicBezTo>
                  <a:pt x="133" y="172"/>
                  <a:pt x="171" y="133"/>
                  <a:pt x="172" y="86"/>
                </a:cubicBezTo>
                <a:cubicBezTo>
                  <a:pt x="171" y="39"/>
                  <a:pt x="133" y="0"/>
                  <a:pt x="86" y="0"/>
                </a:cubicBezTo>
                <a:close/>
                <a:moveTo>
                  <a:pt x="149" y="117"/>
                </a:moveTo>
                <a:cubicBezTo>
                  <a:pt x="132" y="117"/>
                  <a:pt x="132" y="117"/>
                  <a:pt x="132" y="117"/>
                </a:cubicBezTo>
                <a:cubicBezTo>
                  <a:pt x="133" y="108"/>
                  <a:pt x="134" y="100"/>
                  <a:pt x="134" y="91"/>
                </a:cubicBezTo>
                <a:cubicBezTo>
                  <a:pt x="156" y="91"/>
                  <a:pt x="156" y="91"/>
                  <a:pt x="156" y="91"/>
                </a:cubicBezTo>
                <a:cubicBezTo>
                  <a:pt x="156" y="100"/>
                  <a:pt x="153" y="109"/>
                  <a:pt x="149" y="117"/>
                </a:cubicBezTo>
                <a:close/>
                <a:moveTo>
                  <a:pt x="91" y="157"/>
                </a:moveTo>
                <a:cubicBezTo>
                  <a:pt x="91" y="126"/>
                  <a:pt x="91" y="126"/>
                  <a:pt x="91" y="126"/>
                </a:cubicBezTo>
                <a:cubicBezTo>
                  <a:pt x="119" y="126"/>
                  <a:pt x="119" y="126"/>
                  <a:pt x="119" y="126"/>
                </a:cubicBezTo>
                <a:cubicBezTo>
                  <a:pt x="118" y="135"/>
                  <a:pt x="115" y="144"/>
                  <a:pt x="112" y="152"/>
                </a:cubicBezTo>
                <a:cubicBezTo>
                  <a:pt x="105" y="155"/>
                  <a:pt x="98" y="156"/>
                  <a:pt x="91" y="157"/>
                </a:cubicBezTo>
                <a:close/>
                <a:moveTo>
                  <a:pt x="59" y="152"/>
                </a:moveTo>
                <a:cubicBezTo>
                  <a:pt x="56" y="143"/>
                  <a:pt x="53" y="135"/>
                  <a:pt x="52" y="126"/>
                </a:cubicBezTo>
                <a:cubicBezTo>
                  <a:pt x="81" y="126"/>
                  <a:pt x="81" y="126"/>
                  <a:pt x="81" y="126"/>
                </a:cubicBezTo>
                <a:cubicBezTo>
                  <a:pt x="81" y="157"/>
                  <a:pt x="81" y="157"/>
                  <a:pt x="81" y="157"/>
                </a:cubicBezTo>
                <a:cubicBezTo>
                  <a:pt x="73" y="156"/>
                  <a:pt x="66" y="154"/>
                  <a:pt x="59" y="152"/>
                </a:cubicBezTo>
                <a:close/>
                <a:moveTo>
                  <a:pt x="22" y="56"/>
                </a:moveTo>
                <a:cubicBezTo>
                  <a:pt x="39" y="56"/>
                  <a:pt x="39" y="56"/>
                  <a:pt x="39" y="56"/>
                </a:cubicBezTo>
                <a:cubicBezTo>
                  <a:pt x="38" y="64"/>
                  <a:pt x="37" y="73"/>
                  <a:pt x="37" y="81"/>
                </a:cubicBezTo>
                <a:cubicBezTo>
                  <a:pt x="15" y="81"/>
                  <a:pt x="15" y="81"/>
                  <a:pt x="15" y="81"/>
                </a:cubicBezTo>
                <a:cubicBezTo>
                  <a:pt x="16" y="72"/>
                  <a:pt x="18" y="63"/>
                  <a:pt x="22" y="56"/>
                </a:cubicBezTo>
                <a:close/>
                <a:moveTo>
                  <a:pt x="81" y="15"/>
                </a:moveTo>
                <a:cubicBezTo>
                  <a:pt x="81" y="46"/>
                  <a:pt x="81" y="46"/>
                  <a:pt x="81" y="46"/>
                </a:cubicBezTo>
                <a:cubicBezTo>
                  <a:pt x="52" y="46"/>
                  <a:pt x="52" y="46"/>
                  <a:pt x="52" y="46"/>
                </a:cubicBezTo>
                <a:cubicBezTo>
                  <a:pt x="54" y="37"/>
                  <a:pt x="56" y="29"/>
                  <a:pt x="59" y="20"/>
                </a:cubicBezTo>
                <a:cubicBezTo>
                  <a:pt x="66" y="17"/>
                  <a:pt x="73" y="16"/>
                  <a:pt x="81" y="15"/>
                </a:cubicBezTo>
                <a:close/>
                <a:moveTo>
                  <a:pt x="112" y="20"/>
                </a:moveTo>
                <a:cubicBezTo>
                  <a:pt x="115" y="29"/>
                  <a:pt x="117" y="37"/>
                  <a:pt x="119" y="46"/>
                </a:cubicBezTo>
                <a:cubicBezTo>
                  <a:pt x="91" y="46"/>
                  <a:pt x="91" y="46"/>
                  <a:pt x="91" y="46"/>
                </a:cubicBezTo>
                <a:cubicBezTo>
                  <a:pt x="91" y="15"/>
                  <a:pt x="91" y="15"/>
                  <a:pt x="91" y="15"/>
                </a:cubicBezTo>
                <a:cubicBezTo>
                  <a:pt x="98" y="16"/>
                  <a:pt x="105" y="17"/>
                  <a:pt x="112" y="20"/>
                </a:cubicBezTo>
                <a:close/>
                <a:moveTo>
                  <a:pt x="121" y="56"/>
                </a:moveTo>
                <a:cubicBezTo>
                  <a:pt x="122" y="64"/>
                  <a:pt x="123" y="73"/>
                  <a:pt x="123" y="81"/>
                </a:cubicBezTo>
                <a:cubicBezTo>
                  <a:pt x="91" y="81"/>
                  <a:pt x="91" y="81"/>
                  <a:pt x="91" y="81"/>
                </a:cubicBezTo>
                <a:cubicBezTo>
                  <a:pt x="91" y="56"/>
                  <a:pt x="91" y="56"/>
                  <a:pt x="91" y="56"/>
                </a:cubicBezTo>
                <a:lnTo>
                  <a:pt x="121" y="56"/>
                </a:lnTo>
                <a:close/>
                <a:moveTo>
                  <a:pt x="81" y="56"/>
                </a:moveTo>
                <a:cubicBezTo>
                  <a:pt x="81" y="81"/>
                  <a:pt x="81" y="81"/>
                  <a:pt x="81" y="81"/>
                </a:cubicBezTo>
                <a:cubicBezTo>
                  <a:pt x="48" y="81"/>
                  <a:pt x="48" y="81"/>
                  <a:pt x="48" y="81"/>
                </a:cubicBezTo>
                <a:cubicBezTo>
                  <a:pt x="48" y="73"/>
                  <a:pt x="49" y="64"/>
                  <a:pt x="50" y="56"/>
                </a:cubicBezTo>
                <a:lnTo>
                  <a:pt x="81" y="56"/>
                </a:lnTo>
                <a:close/>
                <a:moveTo>
                  <a:pt x="15" y="91"/>
                </a:moveTo>
                <a:cubicBezTo>
                  <a:pt x="37" y="91"/>
                  <a:pt x="37" y="91"/>
                  <a:pt x="37" y="91"/>
                </a:cubicBezTo>
                <a:cubicBezTo>
                  <a:pt x="37" y="100"/>
                  <a:pt x="37" y="108"/>
                  <a:pt x="39" y="117"/>
                </a:cubicBezTo>
                <a:cubicBezTo>
                  <a:pt x="22" y="117"/>
                  <a:pt x="22" y="117"/>
                  <a:pt x="22" y="117"/>
                </a:cubicBezTo>
                <a:cubicBezTo>
                  <a:pt x="18" y="109"/>
                  <a:pt x="16" y="100"/>
                  <a:pt x="15" y="91"/>
                </a:cubicBezTo>
                <a:close/>
                <a:moveTo>
                  <a:pt x="48" y="91"/>
                </a:moveTo>
                <a:cubicBezTo>
                  <a:pt x="81" y="91"/>
                  <a:pt x="81" y="91"/>
                  <a:pt x="81" y="91"/>
                </a:cubicBezTo>
                <a:cubicBezTo>
                  <a:pt x="81" y="117"/>
                  <a:pt x="81" y="117"/>
                  <a:pt x="81" y="117"/>
                </a:cubicBezTo>
                <a:cubicBezTo>
                  <a:pt x="50" y="117"/>
                  <a:pt x="50" y="117"/>
                  <a:pt x="50" y="117"/>
                </a:cubicBezTo>
                <a:cubicBezTo>
                  <a:pt x="49" y="108"/>
                  <a:pt x="48" y="100"/>
                  <a:pt x="48" y="91"/>
                </a:cubicBezTo>
                <a:close/>
                <a:moveTo>
                  <a:pt x="91" y="117"/>
                </a:moveTo>
                <a:cubicBezTo>
                  <a:pt x="91" y="91"/>
                  <a:pt x="91" y="91"/>
                  <a:pt x="91" y="91"/>
                </a:cubicBezTo>
                <a:cubicBezTo>
                  <a:pt x="123" y="91"/>
                  <a:pt x="123" y="91"/>
                  <a:pt x="123" y="91"/>
                </a:cubicBezTo>
                <a:cubicBezTo>
                  <a:pt x="123" y="100"/>
                  <a:pt x="122" y="108"/>
                  <a:pt x="121" y="117"/>
                </a:cubicBezTo>
                <a:lnTo>
                  <a:pt x="91" y="117"/>
                </a:lnTo>
                <a:close/>
                <a:moveTo>
                  <a:pt x="134" y="81"/>
                </a:moveTo>
                <a:cubicBezTo>
                  <a:pt x="134" y="73"/>
                  <a:pt x="133" y="64"/>
                  <a:pt x="132" y="56"/>
                </a:cubicBezTo>
                <a:cubicBezTo>
                  <a:pt x="150" y="56"/>
                  <a:pt x="150" y="56"/>
                  <a:pt x="150" y="56"/>
                </a:cubicBezTo>
                <a:cubicBezTo>
                  <a:pt x="153" y="63"/>
                  <a:pt x="156" y="72"/>
                  <a:pt x="156" y="81"/>
                </a:cubicBezTo>
                <a:lnTo>
                  <a:pt x="134" y="81"/>
                </a:lnTo>
                <a:close/>
                <a:moveTo>
                  <a:pt x="144" y="46"/>
                </a:moveTo>
                <a:cubicBezTo>
                  <a:pt x="130" y="46"/>
                  <a:pt x="130" y="46"/>
                  <a:pt x="130" y="46"/>
                </a:cubicBezTo>
                <a:cubicBezTo>
                  <a:pt x="129" y="40"/>
                  <a:pt x="128" y="34"/>
                  <a:pt x="126" y="28"/>
                </a:cubicBezTo>
                <a:cubicBezTo>
                  <a:pt x="133" y="33"/>
                  <a:pt x="139" y="39"/>
                  <a:pt x="144" y="46"/>
                </a:cubicBezTo>
                <a:close/>
                <a:moveTo>
                  <a:pt x="45" y="28"/>
                </a:moveTo>
                <a:cubicBezTo>
                  <a:pt x="43" y="34"/>
                  <a:pt x="42" y="40"/>
                  <a:pt x="41" y="46"/>
                </a:cubicBezTo>
                <a:cubicBezTo>
                  <a:pt x="27" y="46"/>
                  <a:pt x="27" y="46"/>
                  <a:pt x="27" y="46"/>
                </a:cubicBezTo>
                <a:cubicBezTo>
                  <a:pt x="32" y="39"/>
                  <a:pt x="38" y="33"/>
                  <a:pt x="45" y="28"/>
                </a:cubicBezTo>
                <a:close/>
                <a:moveTo>
                  <a:pt x="27" y="126"/>
                </a:moveTo>
                <a:cubicBezTo>
                  <a:pt x="40" y="126"/>
                  <a:pt x="40" y="126"/>
                  <a:pt x="40" y="126"/>
                </a:cubicBezTo>
                <a:cubicBezTo>
                  <a:pt x="41" y="132"/>
                  <a:pt x="43" y="138"/>
                  <a:pt x="44" y="144"/>
                </a:cubicBezTo>
                <a:cubicBezTo>
                  <a:pt x="38" y="139"/>
                  <a:pt x="32" y="133"/>
                  <a:pt x="27" y="126"/>
                </a:cubicBezTo>
                <a:close/>
                <a:moveTo>
                  <a:pt x="126" y="144"/>
                </a:moveTo>
                <a:cubicBezTo>
                  <a:pt x="128" y="138"/>
                  <a:pt x="130" y="132"/>
                  <a:pt x="131" y="126"/>
                </a:cubicBezTo>
                <a:cubicBezTo>
                  <a:pt x="144" y="126"/>
                  <a:pt x="144" y="126"/>
                  <a:pt x="144" y="126"/>
                </a:cubicBezTo>
                <a:cubicBezTo>
                  <a:pt x="139" y="133"/>
                  <a:pt x="133" y="139"/>
                  <a:pt x="126" y="144"/>
                </a:cubicBezTo>
                <a:close/>
              </a:path>
            </a:pathLst>
          </a:custGeom>
          <a:solidFill>
            <a:srgbClr val="FFFFFF"/>
          </a:solidFill>
          <a:ln>
            <a:noFill/>
          </a:ln>
          <a:extLst/>
        </p:spPr>
        <p:txBody>
          <a:bodyPr vert="horz" wrap="square" lIns="91440" tIns="45720" rIns="91440" bIns="45720" numCol="1" anchor="t" anchorCtr="0" compatLnSpc="1">
            <a:prstTxWarp prst="textNoShape">
              <a:avLst/>
            </a:prstTxWarp>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ysClr val="windowText" lastClr="000000"/>
              </a:solidFill>
              <a:effectLst/>
              <a:uLnTx/>
              <a:uFillTx/>
            </a:endParaRPr>
          </a:p>
        </p:txBody>
      </p:sp>
      <p:sp>
        <p:nvSpPr>
          <p:cNvPr id="30" name="Freeform 99"/>
          <p:cNvSpPr>
            <a:spLocks noEditPoints="1"/>
          </p:cNvSpPr>
          <p:nvPr/>
        </p:nvSpPr>
        <p:spPr bwMode="auto">
          <a:xfrm>
            <a:off x="8175774" y="3451847"/>
            <a:ext cx="316994" cy="436488"/>
          </a:xfrm>
          <a:custGeom>
            <a:avLst/>
            <a:gdLst>
              <a:gd name="T0" fmla="*/ 115 w 115"/>
              <a:gd name="T1" fmla="*/ 103 h 158"/>
              <a:gd name="T2" fmla="*/ 82 w 115"/>
              <a:gd name="T3" fmla="*/ 55 h 158"/>
              <a:gd name="T4" fmla="*/ 82 w 115"/>
              <a:gd name="T5" fmla="*/ 24 h 158"/>
              <a:gd name="T6" fmla="*/ 84 w 115"/>
              <a:gd name="T7" fmla="*/ 24 h 158"/>
              <a:gd name="T8" fmla="*/ 91 w 115"/>
              <a:gd name="T9" fmla="*/ 16 h 158"/>
              <a:gd name="T10" fmla="*/ 91 w 115"/>
              <a:gd name="T11" fmla="*/ 8 h 158"/>
              <a:gd name="T12" fmla="*/ 84 w 115"/>
              <a:gd name="T13" fmla="*/ 0 h 158"/>
              <a:gd name="T14" fmla="*/ 31 w 115"/>
              <a:gd name="T15" fmla="*/ 0 h 158"/>
              <a:gd name="T16" fmla="*/ 24 w 115"/>
              <a:gd name="T17" fmla="*/ 8 h 158"/>
              <a:gd name="T18" fmla="*/ 24 w 115"/>
              <a:gd name="T19" fmla="*/ 16 h 158"/>
              <a:gd name="T20" fmla="*/ 31 w 115"/>
              <a:gd name="T21" fmla="*/ 24 h 158"/>
              <a:gd name="T22" fmla="*/ 33 w 115"/>
              <a:gd name="T23" fmla="*/ 24 h 158"/>
              <a:gd name="T24" fmla="*/ 33 w 115"/>
              <a:gd name="T25" fmla="*/ 55 h 158"/>
              <a:gd name="T26" fmla="*/ 0 w 115"/>
              <a:gd name="T27" fmla="*/ 103 h 158"/>
              <a:gd name="T28" fmla="*/ 1 w 115"/>
              <a:gd name="T29" fmla="*/ 105 h 158"/>
              <a:gd name="T30" fmla="*/ 1 w 115"/>
              <a:gd name="T31" fmla="*/ 106 h 158"/>
              <a:gd name="T32" fmla="*/ 5 w 115"/>
              <a:gd name="T33" fmla="*/ 107 h 158"/>
              <a:gd name="T34" fmla="*/ 5 w 115"/>
              <a:gd name="T35" fmla="*/ 107 h 158"/>
              <a:gd name="T36" fmla="*/ 51 w 115"/>
              <a:gd name="T37" fmla="*/ 107 h 158"/>
              <a:gd name="T38" fmla="*/ 51 w 115"/>
              <a:gd name="T39" fmla="*/ 152 h 158"/>
              <a:gd name="T40" fmla="*/ 57 w 115"/>
              <a:gd name="T41" fmla="*/ 158 h 158"/>
              <a:gd name="T42" fmla="*/ 64 w 115"/>
              <a:gd name="T43" fmla="*/ 152 h 158"/>
              <a:gd name="T44" fmla="*/ 64 w 115"/>
              <a:gd name="T45" fmla="*/ 107 h 158"/>
              <a:gd name="T46" fmla="*/ 110 w 115"/>
              <a:gd name="T47" fmla="*/ 107 h 158"/>
              <a:gd name="T48" fmla="*/ 113 w 115"/>
              <a:gd name="T49" fmla="*/ 106 h 158"/>
              <a:gd name="T50" fmla="*/ 115 w 115"/>
              <a:gd name="T51" fmla="*/ 103 h 158"/>
              <a:gd name="T52" fmla="*/ 8 w 115"/>
              <a:gd name="T53" fmla="*/ 106 h 158"/>
              <a:gd name="T54" fmla="*/ 8 w 115"/>
              <a:gd name="T55" fmla="*/ 106 h 158"/>
              <a:gd name="T56" fmla="*/ 8 w 115"/>
              <a:gd name="T57" fmla="*/ 106 h 158"/>
              <a:gd name="T58" fmla="*/ 8 w 115"/>
              <a:gd name="T59" fmla="*/ 106 h 15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15" h="158">
                <a:moveTo>
                  <a:pt x="115" y="103"/>
                </a:moveTo>
                <a:cubicBezTo>
                  <a:pt x="114" y="82"/>
                  <a:pt x="101" y="64"/>
                  <a:pt x="82" y="55"/>
                </a:cubicBezTo>
                <a:cubicBezTo>
                  <a:pt x="82" y="24"/>
                  <a:pt x="82" y="24"/>
                  <a:pt x="82" y="24"/>
                </a:cubicBezTo>
                <a:cubicBezTo>
                  <a:pt x="84" y="24"/>
                  <a:pt x="84" y="24"/>
                  <a:pt x="84" y="24"/>
                </a:cubicBezTo>
                <a:cubicBezTo>
                  <a:pt x="88" y="24"/>
                  <a:pt x="91" y="20"/>
                  <a:pt x="91" y="16"/>
                </a:cubicBezTo>
                <a:cubicBezTo>
                  <a:pt x="91" y="8"/>
                  <a:pt x="91" y="8"/>
                  <a:pt x="91" y="8"/>
                </a:cubicBezTo>
                <a:cubicBezTo>
                  <a:pt x="91" y="4"/>
                  <a:pt x="88" y="0"/>
                  <a:pt x="84" y="0"/>
                </a:cubicBezTo>
                <a:cubicBezTo>
                  <a:pt x="31" y="0"/>
                  <a:pt x="31" y="0"/>
                  <a:pt x="31" y="0"/>
                </a:cubicBezTo>
                <a:cubicBezTo>
                  <a:pt x="27" y="0"/>
                  <a:pt x="24" y="4"/>
                  <a:pt x="24" y="8"/>
                </a:cubicBezTo>
                <a:cubicBezTo>
                  <a:pt x="24" y="16"/>
                  <a:pt x="24" y="16"/>
                  <a:pt x="24" y="16"/>
                </a:cubicBezTo>
                <a:cubicBezTo>
                  <a:pt x="24" y="20"/>
                  <a:pt x="28" y="24"/>
                  <a:pt x="31" y="24"/>
                </a:cubicBezTo>
                <a:cubicBezTo>
                  <a:pt x="33" y="24"/>
                  <a:pt x="33" y="24"/>
                  <a:pt x="33" y="24"/>
                </a:cubicBezTo>
                <a:cubicBezTo>
                  <a:pt x="33" y="55"/>
                  <a:pt x="33" y="55"/>
                  <a:pt x="33" y="55"/>
                </a:cubicBezTo>
                <a:cubicBezTo>
                  <a:pt x="14" y="64"/>
                  <a:pt x="1" y="82"/>
                  <a:pt x="0" y="103"/>
                </a:cubicBezTo>
                <a:cubicBezTo>
                  <a:pt x="0" y="104"/>
                  <a:pt x="1" y="105"/>
                  <a:pt x="1" y="105"/>
                </a:cubicBezTo>
                <a:cubicBezTo>
                  <a:pt x="1" y="105"/>
                  <a:pt x="1" y="106"/>
                  <a:pt x="1" y="106"/>
                </a:cubicBezTo>
                <a:cubicBezTo>
                  <a:pt x="2" y="107"/>
                  <a:pt x="3" y="107"/>
                  <a:pt x="5" y="107"/>
                </a:cubicBezTo>
                <a:cubicBezTo>
                  <a:pt x="5" y="107"/>
                  <a:pt x="5" y="107"/>
                  <a:pt x="5" y="107"/>
                </a:cubicBezTo>
                <a:cubicBezTo>
                  <a:pt x="51" y="107"/>
                  <a:pt x="51" y="107"/>
                  <a:pt x="51" y="107"/>
                </a:cubicBezTo>
                <a:cubicBezTo>
                  <a:pt x="51" y="152"/>
                  <a:pt x="51" y="152"/>
                  <a:pt x="51" y="152"/>
                </a:cubicBezTo>
                <a:cubicBezTo>
                  <a:pt x="51" y="155"/>
                  <a:pt x="54" y="158"/>
                  <a:pt x="57" y="158"/>
                </a:cubicBezTo>
                <a:cubicBezTo>
                  <a:pt x="61" y="158"/>
                  <a:pt x="64" y="155"/>
                  <a:pt x="64" y="152"/>
                </a:cubicBezTo>
                <a:cubicBezTo>
                  <a:pt x="64" y="107"/>
                  <a:pt x="64" y="107"/>
                  <a:pt x="64" y="107"/>
                </a:cubicBezTo>
                <a:cubicBezTo>
                  <a:pt x="110" y="107"/>
                  <a:pt x="110" y="107"/>
                  <a:pt x="110" y="107"/>
                </a:cubicBezTo>
                <a:cubicBezTo>
                  <a:pt x="111" y="107"/>
                  <a:pt x="112" y="107"/>
                  <a:pt x="113" y="106"/>
                </a:cubicBezTo>
                <a:cubicBezTo>
                  <a:pt x="114" y="105"/>
                  <a:pt x="115" y="104"/>
                  <a:pt x="115" y="103"/>
                </a:cubicBezTo>
                <a:close/>
                <a:moveTo>
                  <a:pt x="8" y="106"/>
                </a:moveTo>
                <a:cubicBezTo>
                  <a:pt x="8" y="106"/>
                  <a:pt x="8" y="106"/>
                  <a:pt x="8" y="106"/>
                </a:cubicBezTo>
                <a:cubicBezTo>
                  <a:pt x="8" y="106"/>
                  <a:pt x="8" y="106"/>
                  <a:pt x="8" y="106"/>
                </a:cubicBezTo>
                <a:cubicBezTo>
                  <a:pt x="8" y="106"/>
                  <a:pt x="8" y="106"/>
                  <a:pt x="8" y="106"/>
                </a:cubicBezTo>
                <a:close/>
              </a:path>
            </a:pathLst>
          </a:custGeom>
          <a:solidFill>
            <a:srgbClr val="FFFFFF"/>
          </a:solidFill>
          <a:ln>
            <a:noFill/>
          </a:ln>
          <a:extLst/>
        </p:spPr>
        <p:txBody>
          <a:bodyPr vert="horz" wrap="square" lIns="91440" tIns="45720" rIns="91440" bIns="45720" numCol="1" anchor="t" anchorCtr="0" compatLnSpc="1">
            <a:prstTxWarp prst="textNoShape">
              <a:avLst/>
            </a:prstTxWarp>
          </a:bodyPr>
          <a:lstStyle/>
          <a:p>
            <a:pPr marL="0" marR="0" lvl="0" indent="0" defTabSz="914400" eaLnBrk="1" fontAlgn="auto" latinLnBrk="0" hangingPunct="1">
              <a:lnSpc>
                <a:spcPct val="100000"/>
              </a:lnSpc>
              <a:spcBef>
                <a:spcPts val="0"/>
              </a:spcBef>
              <a:spcAft>
                <a:spcPts val="0"/>
              </a:spcAft>
              <a:buClrTx/>
              <a:buSzTx/>
              <a:buFontTx/>
              <a:buNone/>
              <a:tabLst/>
              <a:defRPr/>
            </a:pPr>
            <a:endParaRPr kumimoji="0" lang="en-US" sz="1800" b="0" i="0" u="none" strike="noStrike" kern="0" cap="none" spc="0" normalizeH="0" baseline="0" noProof="0">
              <a:ln>
                <a:noFill/>
              </a:ln>
              <a:solidFill>
                <a:sysClr val="windowText" lastClr="000000"/>
              </a:solidFill>
              <a:effectLst/>
              <a:uLnTx/>
              <a:uFillTx/>
            </a:endParaRPr>
          </a:p>
        </p:txBody>
      </p:sp>
      <p:grpSp>
        <p:nvGrpSpPr>
          <p:cNvPr id="31" name="Group 70"/>
          <p:cNvGrpSpPr/>
          <p:nvPr/>
        </p:nvGrpSpPr>
        <p:grpSpPr>
          <a:xfrm>
            <a:off x="5934253" y="5353488"/>
            <a:ext cx="325572" cy="465356"/>
            <a:chOff x="2051720" y="1772816"/>
            <a:chExt cx="311150" cy="450850"/>
          </a:xfrm>
          <a:solidFill>
            <a:srgbClr val="FFFFFF"/>
          </a:solidFill>
        </p:grpSpPr>
        <p:sp>
          <p:nvSpPr>
            <p:cNvPr id="32" name="Freeform 92"/>
            <p:cNvSpPr>
              <a:spLocks/>
            </p:cNvSpPr>
            <p:nvPr/>
          </p:nvSpPr>
          <p:spPr bwMode="auto">
            <a:xfrm>
              <a:off x="2051720" y="1772816"/>
              <a:ext cx="156694" cy="450850"/>
            </a:xfrm>
            <a:custGeom>
              <a:avLst/>
              <a:gdLst/>
              <a:ahLst/>
              <a:cxnLst>
                <a:cxn ang="0">
                  <a:pos x="128" y="336"/>
                </a:cxn>
                <a:cxn ang="0">
                  <a:pos x="128" y="294"/>
                </a:cxn>
                <a:cxn ang="0">
                  <a:pos x="113" y="286"/>
                </a:cxn>
                <a:cxn ang="0">
                  <a:pos x="102" y="273"/>
                </a:cxn>
                <a:cxn ang="0">
                  <a:pos x="99" y="255"/>
                </a:cxn>
                <a:cxn ang="0">
                  <a:pos x="102" y="238"/>
                </a:cxn>
                <a:cxn ang="0">
                  <a:pos x="111" y="226"/>
                </a:cxn>
                <a:cxn ang="0">
                  <a:pos x="123" y="217"/>
                </a:cxn>
                <a:cxn ang="0">
                  <a:pos x="140" y="214"/>
                </a:cxn>
                <a:cxn ang="0">
                  <a:pos x="140" y="169"/>
                </a:cxn>
                <a:cxn ang="0">
                  <a:pos x="71" y="169"/>
                </a:cxn>
                <a:cxn ang="0">
                  <a:pos x="71" y="142"/>
                </a:cxn>
                <a:cxn ang="0">
                  <a:pos x="74" y="115"/>
                </a:cxn>
                <a:cxn ang="0">
                  <a:pos x="80" y="93"/>
                </a:cxn>
                <a:cxn ang="0">
                  <a:pos x="89" y="73"/>
                </a:cxn>
                <a:cxn ang="0">
                  <a:pos x="102" y="57"/>
                </a:cxn>
                <a:cxn ang="0">
                  <a:pos x="119" y="48"/>
                </a:cxn>
                <a:cxn ang="0">
                  <a:pos x="140" y="43"/>
                </a:cxn>
                <a:cxn ang="0">
                  <a:pos x="140" y="0"/>
                </a:cxn>
                <a:cxn ang="0">
                  <a:pos x="113" y="3"/>
                </a:cxn>
                <a:cxn ang="0">
                  <a:pos x="89" y="13"/>
                </a:cxn>
                <a:cxn ang="0">
                  <a:pos x="69" y="30"/>
                </a:cxn>
                <a:cxn ang="0">
                  <a:pos x="53" y="52"/>
                </a:cxn>
                <a:cxn ang="0">
                  <a:pos x="39" y="78"/>
                </a:cxn>
                <a:cxn ang="0">
                  <a:pos x="32" y="108"/>
                </a:cxn>
                <a:cxn ang="0">
                  <a:pos x="29" y="141"/>
                </a:cxn>
                <a:cxn ang="0">
                  <a:pos x="29" y="169"/>
                </a:cxn>
                <a:cxn ang="0">
                  <a:pos x="0" y="169"/>
                </a:cxn>
                <a:cxn ang="0">
                  <a:pos x="0" y="402"/>
                </a:cxn>
                <a:cxn ang="0">
                  <a:pos x="140" y="402"/>
                </a:cxn>
                <a:cxn ang="0">
                  <a:pos x="140" y="348"/>
                </a:cxn>
                <a:cxn ang="0">
                  <a:pos x="135" y="346"/>
                </a:cxn>
                <a:cxn ang="0">
                  <a:pos x="131" y="343"/>
                </a:cxn>
                <a:cxn ang="0">
                  <a:pos x="128" y="340"/>
                </a:cxn>
                <a:cxn ang="0">
                  <a:pos x="128" y="336"/>
                </a:cxn>
              </a:cxnLst>
              <a:rect l="0" t="0" r="r" b="b"/>
              <a:pathLst>
                <a:path w="140" h="402">
                  <a:moveTo>
                    <a:pt x="128" y="336"/>
                  </a:moveTo>
                  <a:lnTo>
                    <a:pt x="128" y="294"/>
                  </a:lnTo>
                  <a:lnTo>
                    <a:pt x="113" y="286"/>
                  </a:lnTo>
                  <a:lnTo>
                    <a:pt x="102" y="273"/>
                  </a:lnTo>
                  <a:lnTo>
                    <a:pt x="99" y="255"/>
                  </a:lnTo>
                  <a:lnTo>
                    <a:pt x="102" y="238"/>
                  </a:lnTo>
                  <a:lnTo>
                    <a:pt x="111" y="226"/>
                  </a:lnTo>
                  <a:lnTo>
                    <a:pt x="123" y="217"/>
                  </a:lnTo>
                  <a:lnTo>
                    <a:pt x="140" y="214"/>
                  </a:lnTo>
                  <a:lnTo>
                    <a:pt x="140" y="169"/>
                  </a:lnTo>
                  <a:lnTo>
                    <a:pt x="71" y="169"/>
                  </a:lnTo>
                  <a:lnTo>
                    <a:pt x="71" y="142"/>
                  </a:lnTo>
                  <a:lnTo>
                    <a:pt x="74" y="115"/>
                  </a:lnTo>
                  <a:lnTo>
                    <a:pt x="80" y="93"/>
                  </a:lnTo>
                  <a:lnTo>
                    <a:pt x="89" y="73"/>
                  </a:lnTo>
                  <a:lnTo>
                    <a:pt x="102" y="57"/>
                  </a:lnTo>
                  <a:lnTo>
                    <a:pt x="119" y="48"/>
                  </a:lnTo>
                  <a:lnTo>
                    <a:pt x="140" y="43"/>
                  </a:lnTo>
                  <a:lnTo>
                    <a:pt x="140" y="0"/>
                  </a:lnTo>
                  <a:lnTo>
                    <a:pt x="113" y="3"/>
                  </a:lnTo>
                  <a:lnTo>
                    <a:pt x="89" y="13"/>
                  </a:lnTo>
                  <a:lnTo>
                    <a:pt x="69" y="30"/>
                  </a:lnTo>
                  <a:lnTo>
                    <a:pt x="53" y="52"/>
                  </a:lnTo>
                  <a:lnTo>
                    <a:pt x="39" y="78"/>
                  </a:lnTo>
                  <a:lnTo>
                    <a:pt x="32" y="108"/>
                  </a:lnTo>
                  <a:lnTo>
                    <a:pt x="29" y="141"/>
                  </a:lnTo>
                  <a:lnTo>
                    <a:pt x="29" y="169"/>
                  </a:lnTo>
                  <a:lnTo>
                    <a:pt x="0" y="169"/>
                  </a:lnTo>
                  <a:lnTo>
                    <a:pt x="0" y="402"/>
                  </a:lnTo>
                  <a:lnTo>
                    <a:pt x="140" y="402"/>
                  </a:lnTo>
                  <a:lnTo>
                    <a:pt x="140" y="348"/>
                  </a:lnTo>
                  <a:lnTo>
                    <a:pt x="135" y="346"/>
                  </a:lnTo>
                  <a:lnTo>
                    <a:pt x="131" y="343"/>
                  </a:lnTo>
                  <a:lnTo>
                    <a:pt x="128" y="340"/>
                  </a:lnTo>
                  <a:lnTo>
                    <a:pt x="128" y="336"/>
                  </a:lnTo>
                  <a:close/>
                </a:path>
              </a:pathLst>
            </a:custGeom>
            <a:grpFill/>
            <a:ln w="0">
              <a:noFill/>
              <a:prstDash val="solid"/>
              <a:round/>
              <a:headEnd/>
              <a:tailEnd/>
            </a:ln>
            <a:effectLst/>
          </p:spPr>
          <p:txBody>
            <a:bodyPr/>
            <a:lstStyle/>
            <a:p>
              <a:endParaRPr lang="en-US"/>
            </a:p>
          </p:txBody>
        </p:sp>
        <p:sp>
          <p:nvSpPr>
            <p:cNvPr id="33" name="Freeform 93"/>
            <p:cNvSpPr>
              <a:spLocks/>
            </p:cNvSpPr>
            <p:nvPr/>
          </p:nvSpPr>
          <p:spPr bwMode="auto">
            <a:xfrm>
              <a:off x="2208414" y="1772816"/>
              <a:ext cx="154456" cy="450850"/>
            </a:xfrm>
            <a:custGeom>
              <a:avLst/>
              <a:gdLst/>
              <a:ahLst/>
              <a:cxnLst>
                <a:cxn ang="0">
                  <a:pos x="138" y="169"/>
                </a:cxn>
                <a:cxn ang="0">
                  <a:pos x="111" y="169"/>
                </a:cxn>
                <a:cxn ang="0">
                  <a:pos x="111" y="141"/>
                </a:cxn>
                <a:cxn ang="0">
                  <a:pos x="111" y="141"/>
                </a:cxn>
                <a:cxn ang="0">
                  <a:pos x="108" y="108"/>
                </a:cxn>
                <a:cxn ang="0">
                  <a:pos x="100" y="78"/>
                </a:cxn>
                <a:cxn ang="0">
                  <a:pos x="87" y="52"/>
                </a:cxn>
                <a:cxn ang="0">
                  <a:pos x="70" y="30"/>
                </a:cxn>
                <a:cxn ang="0">
                  <a:pos x="49" y="13"/>
                </a:cxn>
                <a:cxn ang="0">
                  <a:pos x="27" y="3"/>
                </a:cxn>
                <a:cxn ang="0">
                  <a:pos x="0" y="0"/>
                </a:cxn>
                <a:cxn ang="0">
                  <a:pos x="0" y="43"/>
                </a:cxn>
                <a:cxn ang="0">
                  <a:pos x="19" y="48"/>
                </a:cxn>
                <a:cxn ang="0">
                  <a:pos x="37" y="57"/>
                </a:cxn>
                <a:cxn ang="0">
                  <a:pos x="51" y="73"/>
                </a:cxn>
                <a:cxn ang="0">
                  <a:pos x="60" y="93"/>
                </a:cxn>
                <a:cxn ang="0">
                  <a:pos x="66" y="115"/>
                </a:cxn>
                <a:cxn ang="0">
                  <a:pos x="69" y="142"/>
                </a:cxn>
                <a:cxn ang="0">
                  <a:pos x="69" y="169"/>
                </a:cxn>
                <a:cxn ang="0">
                  <a:pos x="0" y="169"/>
                </a:cxn>
                <a:cxn ang="0">
                  <a:pos x="0" y="214"/>
                </a:cxn>
                <a:cxn ang="0">
                  <a:pos x="16" y="217"/>
                </a:cxn>
                <a:cxn ang="0">
                  <a:pos x="28" y="226"/>
                </a:cxn>
                <a:cxn ang="0">
                  <a:pos x="37" y="238"/>
                </a:cxn>
                <a:cxn ang="0">
                  <a:pos x="40" y="255"/>
                </a:cxn>
                <a:cxn ang="0">
                  <a:pos x="37" y="273"/>
                </a:cxn>
                <a:cxn ang="0">
                  <a:pos x="27" y="286"/>
                </a:cxn>
                <a:cxn ang="0">
                  <a:pos x="12" y="294"/>
                </a:cxn>
                <a:cxn ang="0">
                  <a:pos x="12" y="336"/>
                </a:cxn>
                <a:cxn ang="0">
                  <a:pos x="10" y="340"/>
                </a:cxn>
                <a:cxn ang="0">
                  <a:pos x="9" y="343"/>
                </a:cxn>
                <a:cxn ang="0">
                  <a:pos x="4" y="346"/>
                </a:cxn>
                <a:cxn ang="0">
                  <a:pos x="0" y="348"/>
                </a:cxn>
                <a:cxn ang="0">
                  <a:pos x="0" y="402"/>
                </a:cxn>
                <a:cxn ang="0">
                  <a:pos x="138" y="402"/>
                </a:cxn>
                <a:cxn ang="0">
                  <a:pos x="138" y="169"/>
                </a:cxn>
              </a:cxnLst>
              <a:rect l="0" t="0" r="r" b="b"/>
              <a:pathLst>
                <a:path w="138" h="402">
                  <a:moveTo>
                    <a:pt x="138" y="169"/>
                  </a:moveTo>
                  <a:lnTo>
                    <a:pt x="111" y="169"/>
                  </a:lnTo>
                  <a:lnTo>
                    <a:pt x="111" y="141"/>
                  </a:lnTo>
                  <a:lnTo>
                    <a:pt x="111" y="141"/>
                  </a:lnTo>
                  <a:lnTo>
                    <a:pt x="108" y="108"/>
                  </a:lnTo>
                  <a:lnTo>
                    <a:pt x="100" y="78"/>
                  </a:lnTo>
                  <a:lnTo>
                    <a:pt x="87" y="52"/>
                  </a:lnTo>
                  <a:lnTo>
                    <a:pt x="70" y="30"/>
                  </a:lnTo>
                  <a:lnTo>
                    <a:pt x="49" y="13"/>
                  </a:lnTo>
                  <a:lnTo>
                    <a:pt x="27" y="3"/>
                  </a:lnTo>
                  <a:lnTo>
                    <a:pt x="0" y="0"/>
                  </a:lnTo>
                  <a:lnTo>
                    <a:pt x="0" y="43"/>
                  </a:lnTo>
                  <a:lnTo>
                    <a:pt x="19" y="48"/>
                  </a:lnTo>
                  <a:lnTo>
                    <a:pt x="37" y="57"/>
                  </a:lnTo>
                  <a:lnTo>
                    <a:pt x="51" y="73"/>
                  </a:lnTo>
                  <a:lnTo>
                    <a:pt x="60" y="93"/>
                  </a:lnTo>
                  <a:lnTo>
                    <a:pt x="66" y="115"/>
                  </a:lnTo>
                  <a:lnTo>
                    <a:pt x="69" y="142"/>
                  </a:lnTo>
                  <a:lnTo>
                    <a:pt x="69" y="169"/>
                  </a:lnTo>
                  <a:lnTo>
                    <a:pt x="0" y="169"/>
                  </a:lnTo>
                  <a:lnTo>
                    <a:pt x="0" y="214"/>
                  </a:lnTo>
                  <a:lnTo>
                    <a:pt x="16" y="217"/>
                  </a:lnTo>
                  <a:lnTo>
                    <a:pt x="28" y="226"/>
                  </a:lnTo>
                  <a:lnTo>
                    <a:pt x="37" y="238"/>
                  </a:lnTo>
                  <a:lnTo>
                    <a:pt x="40" y="255"/>
                  </a:lnTo>
                  <a:lnTo>
                    <a:pt x="37" y="273"/>
                  </a:lnTo>
                  <a:lnTo>
                    <a:pt x="27" y="286"/>
                  </a:lnTo>
                  <a:lnTo>
                    <a:pt x="12" y="294"/>
                  </a:lnTo>
                  <a:lnTo>
                    <a:pt x="12" y="336"/>
                  </a:lnTo>
                  <a:lnTo>
                    <a:pt x="10" y="340"/>
                  </a:lnTo>
                  <a:lnTo>
                    <a:pt x="9" y="343"/>
                  </a:lnTo>
                  <a:lnTo>
                    <a:pt x="4" y="346"/>
                  </a:lnTo>
                  <a:lnTo>
                    <a:pt x="0" y="348"/>
                  </a:lnTo>
                  <a:lnTo>
                    <a:pt x="0" y="402"/>
                  </a:lnTo>
                  <a:lnTo>
                    <a:pt x="138" y="402"/>
                  </a:lnTo>
                  <a:lnTo>
                    <a:pt x="138" y="169"/>
                  </a:lnTo>
                  <a:close/>
                </a:path>
              </a:pathLst>
            </a:custGeom>
            <a:grpFill/>
            <a:ln w="0">
              <a:noFill/>
              <a:prstDash val="solid"/>
              <a:round/>
              <a:headEnd/>
              <a:tailEnd/>
            </a:ln>
            <a:effectLst/>
          </p:spPr>
          <p:txBody>
            <a:bodyPr/>
            <a:lstStyle/>
            <a:p>
              <a:endParaRPr lang="en-US"/>
            </a:p>
          </p:txBody>
        </p:sp>
      </p:grpSp>
      <p:sp>
        <p:nvSpPr>
          <p:cNvPr id="27" name="TextBox 26"/>
          <p:cNvSpPr txBox="1"/>
          <p:nvPr/>
        </p:nvSpPr>
        <p:spPr>
          <a:xfrm>
            <a:off x="5506974" y="2023014"/>
            <a:ext cx="1180131" cy="369332"/>
          </a:xfrm>
          <a:prstGeom prst="rect">
            <a:avLst/>
          </a:prstGeom>
          <a:noFill/>
        </p:spPr>
        <p:txBody>
          <a:bodyPr wrap="none" rtlCol="0">
            <a:spAutoFit/>
          </a:bodyPr>
          <a:lstStyle/>
          <a:p>
            <a:pPr algn="ctr"/>
            <a:r>
              <a:rPr lang="vi-VN" b="1" smtClean="0">
                <a:solidFill>
                  <a:srgbClr val="FFFFFF"/>
                </a:solidFill>
                <a:latin typeface="Segoe UI bold" panose="020B0802040204020203" pitchFamily="34" charset="0"/>
                <a:ea typeface="Segoe UI bold" panose="020B0802040204020203" pitchFamily="34" charset="0"/>
                <a:cs typeface="Segoe UI bold" panose="020B0802040204020203" pitchFamily="34" charset="0"/>
              </a:rPr>
              <a:t>Ý chính 1</a:t>
            </a:r>
            <a:endParaRPr lang="en-US" b="1">
              <a:solidFill>
                <a:srgbClr val="FFFFFF"/>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35" name="TextBox 34"/>
          <p:cNvSpPr txBox="1"/>
          <p:nvPr/>
        </p:nvSpPr>
        <p:spPr>
          <a:xfrm>
            <a:off x="7744206" y="3964777"/>
            <a:ext cx="1180131" cy="369332"/>
          </a:xfrm>
          <a:prstGeom prst="rect">
            <a:avLst/>
          </a:prstGeom>
          <a:noFill/>
        </p:spPr>
        <p:txBody>
          <a:bodyPr wrap="none" rtlCol="0">
            <a:spAutoFit/>
          </a:bodyPr>
          <a:lstStyle/>
          <a:p>
            <a:pPr algn="ctr"/>
            <a:r>
              <a:rPr lang="vi-VN" b="1" smtClean="0">
                <a:solidFill>
                  <a:srgbClr val="FFFFFF"/>
                </a:solidFill>
                <a:latin typeface="Segoe UI bold" panose="020B0802040204020203" pitchFamily="34" charset="0"/>
                <a:ea typeface="Segoe UI bold" panose="020B0802040204020203" pitchFamily="34" charset="0"/>
                <a:cs typeface="Segoe UI bold" panose="020B0802040204020203" pitchFamily="34" charset="0"/>
              </a:rPr>
              <a:t>Ý chính 2</a:t>
            </a:r>
            <a:endParaRPr lang="en-US" b="1">
              <a:solidFill>
                <a:srgbClr val="FFFFFF"/>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36" name="TextBox 35"/>
          <p:cNvSpPr txBox="1"/>
          <p:nvPr/>
        </p:nvSpPr>
        <p:spPr>
          <a:xfrm>
            <a:off x="5506974" y="5876610"/>
            <a:ext cx="1180131" cy="369332"/>
          </a:xfrm>
          <a:prstGeom prst="rect">
            <a:avLst/>
          </a:prstGeom>
          <a:noFill/>
        </p:spPr>
        <p:txBody>
          <a:bodyPr wrap="none" rtlCol="0">
            <a:spAutoFit/>
          </a:bodyPr>
          <a:lstStyle/>
          <a:p>
            <a:pPr algn="ctr"/>
            <a:r>
              <a:rPr lang="vi-VN" b="1" smtClean="0">
                <a:solidFill>
                  <a:srgbClr val="FFFFFF"/>
                </a:solidFill>
                <a:latin typeface="Segoe UI bold" panose="020B0802040204020203" pitchFamily="34" charset="0"/>
                <a:ea typeface="Segoe UI bold" panose="020B0802040204020203" pitchFamily="34" charset="0"/>
                <a:cs typeface="Segoe UI bold" panose="020B0802040204020203" pitchFamily="34" charset="0"/>
              </a:rPr>
              <a:t>Ý chính 3</a:t>
            </a:r>
            <a:endParaRPr lang="en-US" b="1">
              <a:solidFill>
                <a:srgbClr val="FFFFFF"/>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37" name="TextBox 36"/>
          <p:cNvSpPr txBox="1"/>
          <p:nvPr/>
        </p:nvSpPr>
        <p:spPr>
          <a:xfrm>
            <a:off x="3269742" y="3964777"/>
            <a:ext cx="1180131" cy="369332"/>
          </a:xfrm>
          <a:prstGeom prst="rect">
            <a:avLst/>
          </a:prstGeom>
          <a:noFill/>
        </p:spPr>
        <p:txBody>
          <a:bodyPr wrap="none" rtlCol="0">
            <a:spAutoFit/>
          </a:bodyPr>
          <a:lstStyle/>
          <a:p>
            <a:pPr algn="ctr"/>
            <a:r>
              <a:rPr lang="vi-VN" b="1" smtClean="0">
                <a:solidFill>
                  <a:srgbClr val="FFFFFF"/>
                </a:solidFill>
                <a:latin typeface="Segoe UI bold" panose="020B0802040204020203" pitchFamily="34" charset="0"/>
                <a:ea typeface="Segoe UI bold" panose="020B0802040204020203" pitchFamily="34" charset="0"/>
                <a:cs typeface="Segoe UI bold" panose="020B0802040204020203" pitchFamily="34" charset="0"/>
              </a:rPr>
              <a:t>Ý chính 4</a:t>
            </a:r>
            <a:endParaRPr lang="en-US" b="1">
              <a:solidFill>
                <a:srgbClr val="FFFFFF"/>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38" name="TextBox 8"/>
          <p:cNvSpPr txBox="1"/>
          <p:nvPr/>
        </p:nvSpPr>
        <p:spPr>
          <a:xfrm>
            <a:off x="7103641" y="1328234"/>
            <a:ext cx="2095500" cy="1246495"/>
          </a:xfrm>
          <a:prstGeom prst="rect">
            <a:avLst/>
          </a:prstGeom>
          <a:noFill/>
        </p:spPr>
        <p:txBody>
          <a:bodyPr wrap="square" rtlCol="0">
            <a:spAutoFit/>
          </a:bodyPr>
          <a:lstStyle/>
          <a:p>
            <a:pPr marL="171450" indent="-171450">
              <a:spcAft>
                <a:spcPts val="600"/>
              </a:spcAft>
              <a:buClr>
                <a:schemeClr val="accent4"/>
              </a:buClr>
              <a:buFont typeface="Wingdings" panose="05000000000000000000" pitchFamily="2" charset="2"/>
              <a:buChar char="§"/>
            </a:pPr>
            <a:r>
              <a:rPr lang="vi-VN" sz="1500" smtClean="0">
                <a:solidFill>
                  <a:srgbClr val="878787"/>
                </a:solidFill>
              </a:rPr>
              <a:t>Nội dung của bạn.</a:t>
            </a:r>
          </a:p>
          <a:p>
            <a:pPr marL="171450" indent="-171450">
              <a:spcAft>
                <a:spcPts val="600"/>
              </a:spcAft>
              <a:buClr>
                <a:schemeClr val="accent4"/>
              </a:buClr>
              <a:buFont typeface="Wingdings" panose="05000000000000000000" pitchFamily="2" charset="2"/>
              <a:buChar char="§"/>
            </a:pPr>
            <a:r>
              <a:rPr lang="vi-VN" sz="1500">
                <a:solidFill>
                  <a:srgbClr val="878787"/>
                </a:solidFill>
              </a:rPr>
              <a:t>Nội dung của </a:t>
            </a:r>
            <a:r>
              <a:rPr lang="vi-VN" sz="1500" smtClean="0">
                <a:solidFill>
                  <a:srgbClr val="878787"/>
                </a:solidFill>
              </a:rPr>
              <a:t>bạn.</a:t>
            </a:r>
            <a:endParaRPr lang="en-US" sz="1500" smtClean="0">
              <a:solidFill>
                <a:srgbClr val="878787"/>
              </a:solidFill>
            </a:endParaRPr>
          </a:p>
          <a:p>
            <a:pPr marL="171450" indent="-171450">
              <a:spcAft>
                <a:spcPts val="600"/>
              </a:spcAft>
              <a:buClr>
                <a:schemeClr val="accent4"/>
              </a:buClr>
              <a:buFont typeface="Wingdings" panose="05000000000000000000" pitchFamily="2" charset="2"/>
              <a:buChar char="§"/>
            </a:pPr>
            <a:r>
              <a:rPr lang="vi-VN" sz="1500" smtClean="0">
                <a:solidFill>
                  <a:srgbClr val="878787"/>
                </a:solidFill>
              </a:rPr>
              <a:t>Nội </a:t>
            </a:r>
            <a:r>
              <a:rPr lang="vi-VN" sz="1500">
                <a:solidFill>
                  <a:srgbClr val="878787"/>
                </a:solidFill>
              </a:rPr>
              <a:t>dung của bạn.</a:t>
            </a:r>
          </a:p>
          <a:p>
            <a:pPr marL="171450" indent="-171450">
              <a:spcAft>
                <a:spcPts val="600"/>
              </a:spcAft>
              <a:buClr>
                <a:schemeClr val="accent4"/>
              </a:buClr>
              <a:buFont typeface="Wingdings" panose="05000000000000000000" pitchFamily="2" charset="2"/>
              <a:buChar char="§"/>
            </a:pPr>
            <a:r>
              <a:rPr lang="vi-VN" sz="1500">
                <a:solidFill>
                  <a:srgbClr val="878787"/>
                </a:solidFill>
              </a:rPr>
              <a:t>Nội dung của bạn</a:t>
            </a:r>
            <a:r>
              <a:rPr lang="vi-VN" sz="1500" smtClean="0">
                <a:solidFill>
                  <a:srgbClr val="878787"/>
                </a:solidFill>
              </a:rPr>
              <a:t>.</a:t>
            </a:r>
            <a:endParaRPr lang="en-US" sz="1500">
              <a:solidFill>
                <a:srgbClr val="878787"/>
              </a:solidFill>
            </a:endParaRPr>
          </a:p>
        </p:txBody>
      </p:sp>
      <p:sp>
        <p:nvSpPr>
          <p:cNvPr id="39" name="TextBox 8"/>
          <p:cNvSpPr txBox="1"/>
          <p:nvPr/>
        </p:nvSpPr>
        <p:spPr>
          <a:xfrm>
            <a:off x="9327642" y="3205897"/>
            <a:ext cx="2095500" cy="1246495"/>
          </a:xfrm>
          <a:prstGeom prst="rect">
            <a:avLst/>
          </a:prstGeom>
          <a:noFill/>
        </p:spPr>
        <p:txBody>
          <a:bodyPr wrap="square" rtlCol="0">
            <a:spAutoFit/>
          </a:bodyPr>
          <a:lstStyle/>
          <a:p>
            <a:pPr marL="171450" indent="-171450">
              <a:spcAft>
                <a:spcPts val="600"/>
              </a:spcAft>
              <a:buClr>
                <a:schemeClr val="accent5"/>
              </a:buClr>
              <a:buFont typeface="Wingdings" panose="05000000000000000000" pitchFamily="2" charset="2"/>
              <a:buChar char="§"/>
            </a:pPr>
            <a:r>
              <a:rPr lang="vi-VN" sz="1500" smtClean="0">
                <a:solidFill>
                  <a:srgbClr val="878787"/>
                </a:solidFill>
              </a:rPr>
              <a:t>Nội dung của bạn.</a:t>
            </a:r>
          </a:p>
          <a:p>
            <a:pPr marL="171450" indent="-171450">
              <a:spcAft>
                <a:spcPts val="600"/>
              </a:spcAft>
              <a:buClr>
                <a:schemeClr val="accent5"/>
              </a:buClr>
              <a:buFont typeface="Wingdings" panose="05000000000000000000" pitchFamily="2" charset="2"/>
              <a:buChar char="§"/>
            </a:pPr>
            <a:r>
              <a:rPr lang="vi-VN" sz="1500">
                <a:solidFill>
                  <a:srgbClr val="878787"/>
                </a:solidFill>
              </a:rPr>
              <a:t>Nội dung của </a:t>
            </a:r>
            <a:r>
              <a:rPr lang="vi-VN" sz="1500" smtClean="0">
                <a:solidFill>
                  <a:srgbClr val="878787"/>
                </a:solidFill>
              </a:rPr>
              <a:t>bạn.</a:t>
            </a:r>
            <a:endParaRPr lang="en-US" sz="1500" smtClean="0">
              <a:solidFill>
                <a:srgbClr val="878787"/>
              </a:solidFill>
            </a:endParaRPr>
          </a:p>
          <a:p>
            <a:pPr marL="171450" indent="-171450">
              <a:spcAft>
                <a:spcPts val="600"/>
              </a:spcAft>
              <a:buClr>
                <a:schemeClr val="accent5"/>
              </a:buClr>
              <a:buFont typeface="Wingdings" panose="05000000000000000000" pitchFamily="2" charset="2"/>
              <a:buChar char="§"/>
            </a:pPr>
            <a:r>
              <a:rPr lang="vi-VN" sz="1500" smtClean="0">
                <a:solidFill>
                  <a:srgbClr val="878787"/>
                </a:solidFill>
              </a:rPr>
              <a:t>Nội </a:t>
            </a:r>
            <a:r>
              <a:rPr lang="vi-VN" sz="1500">
                <a:solidFill>
                  <a:srgbClr val="878787"/>
                </a:solidFill>
              </a:rPr>
              <a:t>dung của bạn.</a:t>
            </a:r>
          </a:p>
          <a:p>
            <a:pPr marL="171450" indent="-171450">
              <a:spcAft>
                <a:spcPts val="600"/>
              </a:spcAft>
              <a:buClr>
                <a:schemeClr val="accent5"/>
              </a:buClr>
              <a:buFont typeface="Wingdings" panose="05000000000000000000" pitchFamily="2" charset="2"/>
              <a:buChar char="§"/>
            </a:pPr>
            <a:r>
              <a:rPr lang="vi-VN" sz="1500">
                <a:solidFill>
                  <a:srgbClr val="878787"/>
                </a:solidFill>
              </a:rPr>
              <a:t>Nội dung của bạn</a:t>
            </a:r>
            <a:r>
              <a:rPr lang="vi-VN" sz="1500" smtClean="0">
                <a:solidFill>
                  <a:srgbClr val="878787"/>
                </a:solidFill>
              </a:rPr>
              <a:t>.</a:t>
            </a:r>
            <a:endParaRPr lang="en-US" sz="1500">
              <a:solidFill>
                <a:srgbClr val="878787"/>
              </a:solidFill>
            </a:endParaRPr>
          </a:p>
        </p:txBody>
      </p:sp>
      <p:sp>
        <p:nvSpPr>
          <p:cNvPr id="40" name="TextBox 8"/>
          <p:cNvSpPr txBox="1"/>
          <p:nvPr/>
        </p:nvSpPr>
        <p:spPr>
          <a:xfrm>
            <a:off x="7103641" y="5139758"/>
            <a:ext cx="2095500" cy="1246495"/>
          </a:xfrm>
          <a:prstGeom prst="rect">
            <a:avLst/>
          </a:prstGeom>
          <a:noFill/>
        </p:spPr>
        <p:txBody>
          <a:bodyPr wrap="square" rtlCol="0">
            <a:spAutoFit/>
          </a:bodyPr>
          <a:lstStyle/>
          <a:p>
            <a:pPr marL="171450" indent="-171450">
              <a:spcAft>
                <a:spcPts val="600"/>
              </a:spcAft>
              <a:buClr>
                <a:schemeClr val="accent2"/>
              </a:buClr>
              <a:buFont typeface="Wingdings" panose="05000000000000000000" pitchFamily="2" charset="2"/>
              <a:buChar char="§"/>
            </a:pPr>
            <a:r>
              <a:rPr lang="vi-VN" sz="1500" smtClean="0">
                <a:solidFill>
                  <a:srgbClr val="878787"/>
                </a:solidFill>
              </a:rPr>
              <a:t>Nội dung của bạn.</a:t>
            </a:r>
          </a:p>
          <a:p>
            <a:pPr marL="171450" indent="-171450">
              <a:spcAft>
                <a:spcPts val="600"/>
              </a:spcAft>
              <a:buClr>
                <a:schemeClr val="accent2"/>
              </a:buClr>
              <a:buFont typeface="Wingdings" panose="05000000000000000000" pitchFamily="2" charset="2"/>
              <a:buChar char="§"/>
            </a:pPr>
            <a:r>
              <a:rPr lang="vi-VN" sz="1500">
                <a:solidFill>
                  <a:srgbClr val="878787"/>
                </a:solidFill>
              </a:rPr>
              <a:t>Nội dung của </a:t>
            </a:r>
            <a:r>
              <a:rPr lang="vi-VN" sz="1500" smtClean="0">
                <a:solidFill>
                  <a:srgbClr val="878787"/>
                </a:solidFill>
              </a:rPr>
              <a:t>bạn.</a:t>
            </a:r>
            <a:endParaRPr lang="en-US" sz="1500" smtClean="0">
              <a:solidFill>
                <a:srgbClr val="878787"/>
              </a:solidFill>
            </a:endParaRPr>
          </a:p>
          <a:p>
            <a:pPr marL="171450" indent="-171450">
              <a:spcAft>
                <a:spcPts val="600"/>
              </a:spcAft>
              <a:buClr>
                <a:schemeClr val="accent2"/>
              </a:buClr>
              <a:buFont typeface="Wingdings" panose="05000000000000000000" pitchFamily="2" charset="2"/>
              <a:buChar char="§"/>
            </a:pPr>
            <a:r>
              <a:rPr lang="vi-VN" sz="1500" smtClean="0">
                <a:solidFill>
                  <a:srgbClr val="878787"/>
                </a:solidFill>
              </a:rPr>
              <a:t>Nội </a:t>
            </a:r>
            <a:r>
              <a:rPr lang="vi-VN" sz="1500">
                <a:solidFill>
                  <a:srgbClr val="878787"/>
                </a:solidFill>
              </a:rPr>
              <a:t>dung của bạn.</a:t>
            </a:r>
          </a:p>
          <a:p>
            <a:pPr marL="171450" indent="-171450">
              <a:spcAft>
                <a:spcPts val="600"/>
              </a:spcAft>
              <a:buClr>
                <a:schemeClr val="accent2"/>
              </a:buClr>
              <a:buFont typeface="Wingdings" panose="05000000000000000000" pitchFamily="2" charset="2"/>
              <a:buChar char="§"/>
            </a:pPr>
            <a:r>
              <a:rPr lang="vi-VN" sz="1500">
                <a:solidFill>
                  <a:srgbClr val="878787"/>
                </a:solidFill>
              </a:rPr>
              <a:t>Nội dung của bạn</a:t>
            </a:r>
            <a:r>
              <a:rPr lang="vi-VN" sz="1500" smtClean="0">
                <a:solidFill>
                  <a:srgbClr val="878787"/>
                </a:solidFill>
              </a:rPr>
              <a:t>.</a:t>
            </a:r>
            <a:endParaRPr lang="en-US" sz="1500">
              <a:solidFill>
                <a:srgbClr val="878787"/>
              </a:solidFill>
            </a:endParaRPr>
          </a:p>
        </p:txBody>
      </p:sp>
      <p:sp>
        <p:nvSpPr>
          <p:cNvPr id="41" name="TextBox 8"/>
          <p:cNvSpPr txBox="1"/>
          <p:nvPr/>
        </p:nvSpPr>
        <p:spPr>
          <a:xfrm>
            <a:off x="768858" y="3205897"/>
            <a:ext cx="2095500" cy="1246495"/>
          </a:xfrm>
          <a:prstGeom prst="rect">
            <a:avLst/>
          </a:prstGeom>
          <a:noFill/>
        </p:spPr>
        <p:txBody>
          <a:bodyPr wrap="square" rtlCol="0">
            <a:spAutoFit/>
          </a:bodyPr>
          <a:lstStyle/>
          <a:p>
            <a:pPr marL="171450" indent="-171450" algn="r" rtl="1">
              <a:spcAft>
                <a:spcPts val="600"/>
              </a:spcAft>
              <a:buClr>
                <a:schemeClr val="accent3"/>
              </a:buClr>
              <a:buFont typeface="Wingdings" panose="05000000000000000000" pitchFamily="2" charset="2"/>
              <a:buChar char="§"/>
            </a:pPr>
            <a:r>
              <a:rPr lang="vi-VN" sz="1500" smtClean="0">
                <a:solidFill>
                  <a:srgbClr val="878787"/>
                </a:solidFill>
              </a:rPr>
              <a:t>Nội dung của bạn.</a:t>
            </a:r>
          </a:p>
          <a:p>
            <a:pPr marL="171450" indent="-171450" algn="r" rtl="1">
              <a:spcAft>
                <a:spcPts val="600"/>
              </a:spcAft>
              <a:buClr>
                <a:schemeClr val="accent3"/>
              </a:buClr>
              <a:buFont typeface="Wingdings" panose="05000000000000000000" pitchFamily="2" charset="2"/>
              <a:buChar char="§"/>
            </a:pPr>
            <a:r>
              <a:rPr lang="vi-VN" sz="1500">
                <a:solidFill>
                  <a:srgbClr val="878787"/>
                </a:solidFill>
              </a:rPr>
              <a:t>Nội dung của </a:t>
            </a:r>
            <a:r>
              <a:rPr lang="vi-VN" sz="1500" smtClean="0">
                <a:solidFill>
                  <a:srgbClr val="878787"/>
                </a:solidFill>
              </a:rPr>
              <a:t>bạn.</a:t>
            </a:r>
            <a:endParaRPr lang="en-US" sz="1500" smtClean="0">
              <a:solidFill>
                <a:srgbClr val="878787"/>
              </a:solidFill>
            </a:endParaRPr>
          </a:p>
          <a:p>
            <a:pPr marL="171450" indent="-171450" algn="r" rtl="1">
              <a:spcAft>
                <a:spcPts val="600"/>
              </a:spcAft>
              <a:buClr>
                <a:schemeClr val="accent3"/>
              </a:buClr>
              <a:buFont typeface="Wingdings" panose="05000000000000000000" pitchFamily="2" charset="2"/>
              <a:buChar char="§"/>
            </a:pPr>
            <a:r>
              <a:rPr lang="vi-VN" sz="1500" smtClean="0">
                <a:solidFill>
                  <a:srgbClr val="878787"/>
                </a:solidFill>
              </a:rPr>
              <a:t>Nội </a:t>
            </a:r>
            <a:r>
              <a:rPr lang="vi-VN" sz="1500">
                <a:solidFill>
                  <a:srgbClr val="878787"/>
                </a:solidFill>
              </a:rPr>
              <a:t>dung của bạn.</a:t>
            </a:r>
          </a:p>
          <a:p>
            <a:pPr marL="171450" indent="-171450" algn="r" rtl="1">
              <a:spcAft>
                <a:spcPts val="600"/>
              </a:spcAft>
              <a:buClr>
                <a:schemeClr val="accent3"/>
              </a:buClr>
              <a:buFont typeface="Wingdings" panose="05000000000000000000" pitchFamily="2" charset="2"/>
              <a:buChar char="§"/>
            </a:pPr>
            <a:r>
              <a:rPr lang="vi-VN" sz="1500">
                <a:solidFill>
                  <a:srgbClr val="878787"/>
                </a:solidFill>
              </a:rPr>
              <a:t>Nội dung của bạn</a:t>
            </a:r>
            <a:r>
              <a:rPr lang="vi-VN" sz="1500" smtClean="0">
                <a:solidFill>
                  <a:srgbClr val="878787"/>
                </a:solidFill>
              </a:rPr>
              <a:t>.</a:t>
            </a:r>
            <a:endParaRPr lang="en-US" sz="1500">
              <a:solidFill>
                <a:srgbClr val="878787"/>
              </a:solidFill>
            </a:endParaRPr>
          </a:p>
        </p:txBody>
      </p:sp>
    </p:spTree>
    <p:extLst>
      <p:ext uri="{BB962C8B-B14F-4D97-AF65-F5344CB8AC3E}">
        <p14:creationId xmlns:p14="http://schemas.microsoft.com/office/powerpoint/2010/main" val="1852897512"/>
      </p:ext>
    </p:extLst>
  </p:cSld>
  <p:clrMapOvr>
    <a:masterClrMapping/>
  </p:clrMapOvr>
  <p:transition spd="slow">
    <p:push/>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Slide Number Placeholder 9"/>
          <p:cNvSpPr>
            <a:spLocks noGrp="1"/>
          </p:cNvSpPr>
          <p:nvPr>
            <p:ph type="sldNum" sz="quarter" idx="12"/>
          </p:nvPr>
        </p:nvSpPr>
        <p:spPr/>
        <p:txBody>
          <a:bodyPr/>
          <a:lstStyle/>
          <a:p>
            <a:fld id="{2B0A5C23-9A0D-4D31-9768-FD96BB453C39}" type="slidenum">
              <a:rPr lang="en-US" smtClean="0"/>
              <a:pPr/>
              <a:t>5</a:t>
            </a:fld>
            <a:endParaRPr lang="en-US"/>
          </a:p>
        </p:txBody>
      </p:sp>
      <p:sp>
        <p:nvSpPr>
          <p:cNvPr id="68" name="Title 1"/>
          <p:cNvSpPr>
            <a:spLocks noGrp="1"/>
          </p:cNvSpPr>
          <p:nvPr>
            <p:ph type="title"/>
          </p:nvPr>
        </p:nvSpPr>
        <p:spPr>
          <a:xfrm>
            <a:off x="838200" y="306181"/>
            <a:ext cx="10515600" cy="659680"/>
          </a:xfrm>
        </p:spPr>
        <p:txBody>
          <a:bodyPr>
            <a:normAutofit/>
          </a:bodyPr>
          <a:lstStyle/>
          <a:p>
            <a:r>
              <a:rPr lang="vi-VN"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rPr>
              <a:t>Tiêu đề</a:t>
            </a:r>
            <a:endParaRPr lang="en-US"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endParaRPr>
          </a:p>
        </p:txBody>
      </p:sp>
      <p:grpSp>
        <p:nvGrpSpPr>
          <p:cNvPr id="30" name="Group 29"/>
          <p:cNvGrpSpPr/>
          <p:nvPr/>
        </p:nvGrpSpPr>
        <p:grpSpPr>
          <a:xfrm>
            <a:off x="602237" y="1822618"/>
            <a:ext cx="10987527" cy="2627326"/>
            <a:chOff x="602237" y="1721018"/>
            <a:chExt cx="10987527" cy="2627326"/>
          </a:xfrm>
        </p:grpSpPr>
        <p:sp>
          <p:nvSpPr>
            <p:cNvPr id="8" name="Freeform 7"/>
            <p:cNvSpPr/>
            <p:nvPr/>
          </p:nvSpPr>
          <p:spPr>
            <a:xfrm>
              <a:off x="602237" y="1721018"/>
              <a:ext cx="1973519" cy="1390481"/>
            </a:xfrm>
            <a:custGeom>
              <a:avLst/>
              <a:gdLst>
                <a:gd name="connsiteX0" fmla="*/ 0 w 1828059"/>
                <a:gd name="connsiteY0" fmla="*/ 116640 h 1166400"/>
                <a:gd name="connsiteX1" fmla="*/ 116640 w 1828059"/>
                <a:gd name="connsiteY1" fmla="*/ 0 h 1166400"/>
                <a:gd name="connsiteX2" fmla="*/ 1711419 w 1828059"/>
                <a:gd name="connsiteY2" fmla="*/ 0 h 1166400"/>
                <a:gd name="connsiteX3" fmla="*/ 1828059 w 1828059"/>
                <a:gd name="connsiteY3" fmla="*/ 116640 h 1166400"/>
                <a:gd name="connsiteX4" fmla="*/ 1828059 w 1828059"/>
                <a:gd name="connsiteY4" fmla="*/ 1049760 h 1166400"/>
                <a:gd name="connsiteX5" fmla="*/ 1711419 w 1828059"/>
                <a:gd name="connsiteY5" fmla="*/ 1166400 h 1166400"/>
                <a:gd name="connsiteX6" fmla="*/ 116640 w 1828059"/>
                <a:gd name="connsiteY6" fmla="*/ 1166400 h 1166400"/>
                <a:gd name="connsiteX7" fmla="*/ 0 w 1828059"/>
                <a:gd name="connsiteY7" fmla="*/ 1049760 h 1166400"/>
                <a:gd name="connsiteX8" fmla="*/ 0 w 1828059"/>
                <a:gd name="connsiteY8" fmla="*/ 116640 h 1166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28059" h="1166400">
                  <a:moveTo>
                    <a:pt x="0" y="116640"/>
                  </a:moveTo>
                  <a:cubicBezTo>
                    <a:pt x="0" y="52222"/>
                    <a:pt x="52222" y="0"/>
                    <a:pt x="116640" y="0"/>
                  </a:cubicBezTo>
                  <a:lnTo>
                    <a:pt x="1711419" y="0"/>
                  </a:lnTo>
                  <a:cubicBezTo>
                    <a:pt x="1775837" y="0"/>
                    <a:pt x="1828059" y="52222"/>
                    <a:pt x="1828059" y="116640"/>
                  </a:cubicBezTo>
                  <a:lnTo>
                    <a:pt x="1828059" y="1049760"/>
                  </a:lnTo>
                  <a:cubicBezTo>
                    <a:pt x="1828059" y="1114178"/>
                    <a:pt x="1775837" y="1166400"/>
                    <a:pt x="1711419" y="1166400"/>
                  </a:cubicBezTo>
                  <a:lnTo>
                    <a:pt x="116640" y="1166400"/>
                  </a:lnTo>
                  <a:cubicBezTo>
                    <a:pt x="52222" y="1166400"/>
                    <a:pt x="0" y="1114178"/>
                    <a:pt x="0" y="1049760"/>
                  </a:cubicBezTo>
                  <a:lnTo>
                    <a:pt x="0" y="116640"/>
                  </a:lnTo>
                  <a:close/>
                </a:path>
              </a:pathLst>
            </a:custGeom>
            <a:solidFill>
              <a:schemeClr val="accent3"/>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192024" tIns="192024" rIns="192024" bIns="538047" numCol="1" spcCol="1270" anchor="t" anchorCtr="0">
              <a:noAutofit/>
            </a:bodyPr>
            <a:lstStyle/>
            <a:p>
              <a:pPr lvl="0" algn="l" defTabSz="1200150">
                <a:lnSpc>
                  <a:spcPct val="90000"/>
                </a:lnSpc>
                <a:spcBef>
                  <a:spcPct val="0"/>
                </a:spcBef>
                <a:spcAft>
                  <a:spcPct val="35000"/>
                </a:spcAft>
              </a:pPr>
              <a:endParaRPr lang="en-US" sz="2700" kern="1200"/>
            </a:p>
          </p:txBody>
        </p:sp>
        <p:sp>
          <p:nvSpPr>
            <p:cNvPr id="9" name="Freeform 8"/>
            <p:cNvSpPr/>
            <p:nvPr/>
          </p:nvSpPr>
          <p:spPr>
            <a:xfrm>
              <a:off x="1011380" y="2527299"/>
              <a:ext cx="1968501" cy="1821045"/>
            </a:xfrm>
            <a:custGeom>
              <a:avLst/>
              <a:gdLst>
                <a:gd name="connsiteX0" fmla="*/ 0 w 1828059"/>
                <a:gd name="connsiteY0" fmla="*/ 155520 h 1555200"/>
                <a:gd name="connsiteX1" fmla="*/ 155520 w 1828059"/>
                <a:gd name="connsiteY1" fmla="*/ 0 h 1555200"/>
                <a:gd name="connsiteX2" fmla="*/ 1672539 w 1828059"/>
                <a:gd name="connsiteY2" fmla="*/ 0 h 1555200"/>
                <a:gd name="connsiteX3" fmla="*/ 1828059 w 1828059"/>
                <a:gd name="connsiteY3" fmla="*/ 155520 h 1555200"/>
                <a:gd name="connsiteX4" fmla="*/ 1828059 w 1828059"/>
                <a:gd name="connsiteY4" fmla="*/ 1399680 h 1555200"/>
                <a:gd name="connsiteX5" fmla="*/ 1672539 w 1828059"/>
                <a:gd name="connsiteY5" fmla="*/ 1555200 h 1555200"/>
                <a:gd name="connsiteX6" fmla="*/ 155520 w 1828059"/>
                <a:gd name="connsiteY6" fmla="*/ 1555200 h 1555200"/>
                <a:gd name="connsiteX7" fmla="*/ 0 w 1828059"/>
                <a:gd name="connsiteY7" fmla="*/ 1399680 h 1555200"/>
                <a:gd name="connsiteX8" fmla="*/ 0 w 1828059"/>
                <a:gd name="connsiteY8" fmla="*/ 155520 h 15552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28059" h="1555200">
                  <a:moveTo>
                    <a:pt x="0" y="155520"/>
                  </a:moveTo>
                  <a:cubicBezTo>
                    <a:pt x="0" y="69629"/>
                    <a:pt x="69629" y="0"/>
                    <a:pt x="155520" y="0"/>
                  </a:cubicBezTo>
                  <a:lnTo>
                    <a:pt x="1672539" y="0"/>
                  </a:lnTo>
                  <a:cubicBezTo>
                    <a:pt x="1758430" y="0"/>
                    <a:pt x="1828059" y="69629"/>
                    <a:pt x="1828059" y="155520"/>
                  </a:cubicBezTo>
                  <a:lnTo>
                    <a:pt x="1828059" y="1399680"/>
                  </a:lnTo>
                  <a:cubicBezTo>
                    <a:pt x="1828059" y="1485571"/>
                    <a:pt x="1758430" y="1555200"/>
                    <a:pt x="1672539" y="1555200"/>
                  </a:cubicBezTo>
                  <a:lnTo>
                    <a:pt x="155520" y="1555200"/>
                  </a:lnTo>
                  <a:cubicBezTo>
                    <a:pt x="69629" y="1555200"/>
                    <a:pt x="0" y="1485571"/>
                    <a:pt x="0" y="1399680"/>
                  </a:cubicBezTo>
                  <a:lnTo>
                    <a:pt x="0" y="155520"/>
                  </a:lnTo>
                  <a:close/>
                </a:path>
              </a:pathLst>
            </a:custGeom>
            <a:solidFill>
              <a:srgbClr val="FFFFFF"/>
            </a:solidFill>
            <a:ln w="28575">
              <a:solidFill>
                <a:schemeClr val="accent3"/>
              </a:solidFill>
            </a:ln>
          </p:spPr>
          <p:style>
            <a:lnRef idx="2">
              <a:schemeClr val="accent1">
                <a:hueOff val="0"/>
                <a:satOff val="0"/>
                <a:lumOff val="0"/>
                <a:alphaOff val="0"/>
              </a:schemeClr>
            </a:lnRef>
            <a:fillRef idx="1">
              <a:schemeClr val="lt1">
                <a:alpha val="90000"/>
                <a:hueOff val="0"/>
                <a:satOff val="0"/>
                <a:lumOff val="0"/>
                <a:alphaOff val="0"/>
              </a:schemeClr>
            </a:fillRef>
            <a:effectRef idx="0">
              <a:schemeClr val="lt1">
                <a:alpha val="90000"/>
                <a:hueOff val="0"/>
                <a:satOff val="0"/>
                <a:lumOff val="0"/>
                <a:alphaOff val="0"/>
              </a:schemeClr>
            </a:effectRef>
            <a:fontRef idx="minor">
              <a:schemeClr val="dk1">
                <a:hueOff val="0"/>
                <a:satOff val="0"/>
                <a:lumOff val="0"/>
                <a:alphaOff val="0"/>
              </a:schemeClr>
            </a:fontRef>
          </p:style>
          <p:txBody>
            <a:bodyPr spcFirstLastPara="0" vert="horz" wrap="square" lIns="237574" tIns="237574" rIns="237574" bIns="237574" numCol="1" spcCol="1270" anchor="t" anchorCtr="0">
              <a:noAutofit/>
            </a:bodyPr>
            <a:lstStyle/>
            <a:p>
              <a:pPr marL="228600" lvl="1" indent="-228600" algn="l" defTabSz="1200150">
                <a:lnSpc>
                  <a:spcPct val="90000"/>
                </a:lnSpc>
                <a:spcBef>
                  <a:spcPct val="0"/>
                </a:spcBef>
                <a:spcAft>
                  <a:spcPct val="15000"/>
                </a:spcAft>
                <a:buChar char="••"/>
              </a:pPr>
              <a:endParaRPr lang="en-US" sz="2700" kern="1200"/>
            </a:p>
          </p:txBody>
        </p:sp>
        <p:sp>
          <p:nvSpPr>
            <p:cNvPr id="11" name="Freeform 10"/>
            <p:cNvSpPr/>
            <p:nvPr/>
          </p:nvSpPr>
          <p:spPr>
            <a:xfrm>
              <a:off x="2710762" y="1897907"/>
              <a:ext cx="628651" cy="502962"/>
            </a:xfrm>
            <a:custGeom>
              <a:avLst/>
              <a:gdLst>
                <a:gd name="connsiteX0" fmla="*/ 0 w 587509"/>
                <a:gd name="connsiteY0" fmla="*/ 91027 h 455134"/>
                <a:gd name="connsiteX1" fmla="*/ 359942 w 587509"/>
                <a:gd name="connsiteY1" fmla="*/ 91027 h 455134"/>
                <a:gd name="connsiteX2" fmla="*/ 359942 w 587509"/>
                <a:gd name="connsiteY2" fmla="*/ 0 h 455134"/>
                <a:gd name="connsiteX3" fmla="*/ 587509 w 587509"/>
                <a:gd name="connsiteY3" fmla="*/ 227567 h 455134"/>
                <a:gd name="connsiteX4" fmla="*/ 359942 w 587509"/>
                <a:gd name="connsiteY4" fmla="*/ 455134 h 455134"/>
                <a:gd name="connsiteX5" fmla="*/ 359942 w 587509"/>
                <a:gd name="connsiteY5" fmla="*/ 364107 h 455134"/>
                <a:gd name="connsiteX6" fmla="*/ 0 w 587509"/>
                <a:gd name="connsiteY6" fmla="*/ 364107 h 455134"/>
                <a:gd name="connsiteX7" fmla="*/ 0 w 587509"/>
                <a:gd name="connsiteY7" fmla="*/ 91027 h 4551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587509" h="455134">
                  <a:moveTo>
                    <a:pt x="0" y="91027"/>
                  </a:moveTo>
                  <a:lnTo>
                    <a:pt x="359942" y="91027"/>
                  </a:lnTo>
                  <a:lnTo>
                    <a:pt x="359942" y="0"/>
                  </a:lnTo>
                  <a:lnTo>
                    <a:pt x="587509" y="227567"/>
                  </a:lnTo>
                  <a:lnTo>
                    <a:pt x="359942" y="455134"/>
                  </a:lnTo>
                  <a:lnTo>
                    <a:pt x="359942" y="364107"/>
                  </a:lnTo>
                  <a:lnTo>
                    <a:pt x="0" y="364107"/>
                  </a:lnTo>
                  <a:lnTo>
                    <a:pt x="0" y="91027"/>
                  </a:lnTo>
                  <a:close/>
                </a:path>
              </a:pathLst>
            </a:custGeom>
            <a:solidFill>
              <a:schemeClr val="accent3"/>
            </a:solidFill>
            <a:ln>
              <a:noFill/>
            </a:ln>
          </p:spPr>
          <p:style>
            <a:lnRef idx="0">
              <a:schemeClr val="accent1">
                <a:tint val="60000"/>
                <a:hueOff val="0"/>
                <a:satOff val="0"/>
                <a:lumOff val="0"/>
                <a:alphaOff val="0"/>
              </a:schemeClr>
            </a:lnRef>
            <a:fillRef idx="1">
              <a:schemeClr val="accent1">
                <a:tint val="60000"/>
                <a:hueOff val="0"/>
                <a:satOff val="0"/>
                <a:lumOff val="0"/>
                <a:alphaOff val="0"/>
              </a:schemeClr>
            </a:fillRef>
            <a:effectRef idx="0">
              <a:schemeClr val="accent1">
                <a:tint val="60000"/>
                <a:hueOff val="0"/>
                <a:satOff val="0"/>
                <a:lumOff val="0"/>
                <a:alphaOff val="0"/>
              </a:schemeClr>
            </a:effectRef>
            <a:fontRef idx="minor">
              <a:schemeClr val="lt1"/>
            </a:fontRef>
          </p:style>
          <p:txBody>
            <a:bodyPr spcFirstLastPara="0" vert="horz" wrap="square" lIns="0" tIns="91027" rIns="136540" bIns="91027" numCol="1" spcCol="1270" anchor="ctr" anchorCtr="0">
              <a:noAutofit/>
            </a:bodyPr>
            <a:lstStyle/>
            <a:p>
              <a:pPr lvl="0" algn="ctr" defTabSz="755650">
                <a:lnSpc>
                  <a:spcPct val="90000"/>
                </a:lnSpc>
                <a:spcBef>
                  <a:spcPct val="0"/>
                </a:spcBef>
                <a:spcAft>
                  <a:spcPct val="35000"/>
                </a:spcAft>
              </a:pPr>
              <a:endParaRPr lang="en-US" sz="1700" kern="1200"/>
            </a:p>
          </p:txBody>
        </p:sp>
        <p:sp>
          <p:nvSpPr>
            <p:cNvPr id="12" name="Freeform 11"/>
            <p:cNvSpPr/>
            <p:nvPr/>
          </p:nvSpPr>
          <p:spPr>
            <a:xfrm>
              <a:off x="3474419" y="1721019"/>
              <a:ext cx="1968500" cy="1390481"/>
            </a:xfrm>
            <a:custGeom>
              <a:avLst/>
              <a:gdLst>
                <a:gd name="connsiteX0" fmla="*/ 0 w 1828059"/>
                <a:gd name="connsiteY0" fmla="*/ 116640 h 1166400"/>
                <a:gd name="connsiteX1" fmla="*/ 116640 w 1828059"/>
                <a:gd name="connsiteY1" fmla="*/ 0 h 1166400"/>
                <a:gd name="connsiteX2" fmla="*/ 1711419 w 1828059"/>
                <a:gd name="connsiteY2" fmla="*/ 0 h 1166400"/>
                <a:gd name="connsiteX3" fmla="*/ 1828059 w 1828059"/>
                <a:gd name="connsiteY3" fmla="*/ 116640 h 1166400"/>
                <a:gd name="connsiteX4" fmla="*/ 1828059 w 1828059"/>
                <a:gd name="connsiteY4" fmla="*/ 1049760 h 1166400"/>
                <a:gd name="connsiteX5" fmla="*/ 1711419 w 1828059"/>
                <a:gd name="connsiteY5" fmla="*/ 1166400 h 1166400"/>
                <a:gd name="connsiteX6" fmla="*/ 116640 w 1828059"/>
                <a:gd name="connsiteY6" fmla="*/ 1166400 h 1166400"/>
                <a:gd name="connsiteX7" fmla="*/ 0 w 1828059"/>
                <a:gd name="connsiteY7" fmla="*/ 1049760 h 1166400"/>
                <a:gd name="connsiteX8" fmla="*/ 0 w 1828059"/>
                <a:gd name="connsiteY8" fmla="*/ 116640 h 1166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28059" h="1166400">
                  <a:moveTo>
                    <a:pt x="0" y="116640"/>
                  </a:moveTo>
                  <a:cubicBezTo>
                    <a:pt x="0" y="52222"/>
                    <a:pt x="52222" y="0"/>
                    <a:pt x="116640" y="0"/>
                  </a:cubicBezTo>
                  <a:lnTo>
                    <a:pt x="1711419" y="0"/>
                  </a:lnTo>
                  <a:cubicBezTo>
                    <a:pt x="1775837" y="0"/>
                    <a:pt x="1828059" y="52222"/>
                    <a:pt x="1828059" y="116640"/>
                  </a:cubicBezTo>
                  <a:lnTo>
                    <a:pt x="1828059" y="1049760"/>
                  </a:lnTo>
                  <a:cubicBezTo>
                    <a:pt x="1828059" y="1114178"/>
                    <a:pt x="1775837" y="1166400"/>
                    <a:pt x="1711419" y="1166400"/>
                  </a:cubicBezTo>
                  <a:lnTo>
                    <a:pt x="116640" y="1166400"/>
                  </a:lnTo>
                  <a:cubicBezTo>
                    <a:pt x="52222" y="1166400"/>
                    <a:pt x="0" y="1114178"/>
                    <a:pt x="0" y="1049760"/>
                  </a:cubicBezTo>
                  <a:lnTo>
                    <a:pt x="0" y="116640"/>
                  </a:lnTo>
                  <a:close/>
                </a:path>
              </a:pathLst>
            </a:custGeom>
            <a:solidFill>
              <a:schemeClr val="accent4"/>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192024" tIns="192024" rIns="192024" bIns="538047" numCol="1" spcCol="1270" anchor="t" anchorCtr="0">
              <a:noAutofit/>
            </a:bodyPr>
            <a:lstStyle/>
            <a:p>
              <a:pPr lvl="0" algn="l" defTabSz="1200150">
                <a:lnSpc>
                  <a:spcPct val="90000"/>
                </a:lnSpc>
                <a:spcBef>
                  <a:spcPct val="0"/>
                </a:spcBef>
                <a:spcAft>
                  <a:spcPct val="35000"/>
                </a:spcAft>
              </a:pPr>
              <a:endParaRPr lang="en-US" sz="2700" kern="1200"/>
            </a:p>
          </p:txBody>
        </p:sp>
        <p:sp>
          <p:nvSpPr>
            <p:cNvPr id="13" name="Freeform 12"/>
            <p:cNvSpPr/>
            <p:nvPr/>
          </p:nvSpPr>
          <p:spPr>
            <a:xfrm>
              <a:off x="3881342" y="2527299"/>
              <a:ext cx="1968500" cy="1821045"/>
            </a:xfrm>
            <a:custGeom>
              <a:avLst/>
              <a:gdLst>
                <a:gd name="connsiteX0" fmla="*/ 0 w 1828059"/>
                <a:gd name="connsiteY0" fmla="*/ 155520 h 1555200"/>
                <a:gd name="connsiteX1" fmla="*/ 155520 w 1828059"/>
                <a:gd name="connsiteY1" fmla="*/ 0 h 1555200"/>
                <a:gd name="connsiteX2" fmla="*/ 1672539 w 1828059"/>
                <a:gd name="connsiteY2" fmla="*/ 0 h 1555200"/>
                <a:gd name="connsiteX3" fmla="*/ 1828059 w 1828059"/>
                <a:gd name="connsiteY3" fmla="*/ 155520 h 1555200"/>
                <a:gd name="connsiteX4" fmla="*/ 1828059 w 1828059"/>
                <a:gd name="connsiteY4" fmla="*/ 1399680 h 1555200"/>
                <a:gd name="connsiteX5" fmla="*/ 1672539 w 1828059"/>
                <a:gd name="connsiteY5" fmla="*/ 1555200 h 1555200"/>
                <a:gd name="connsiteX6" fmla="*/ 155520 w 1828059"/>
                <a:gd name="connsiteY6" fmla="*/ 1555200 h 1555200"/>
                <a:gd name="connsiteX7" fmla="*/ 0 w 1828059"/>
                <a:gd name="connsiteY7" fmla="*/ 1399680 h 1555200"/>
                <a:gd name="connsiteX8" fmla="*/ 0 w 1828059"/>
                <a:gd name="connsiteY8" fmla="*/ 155520 h 15552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28059" h="1555200">
                  <a:moveTo>
                    <a:pt x="0" y="155520"/>
                  </a:moveTo>
                  <a:cubicBezTo>
                    <a:pt x="0" y="69629"/>
                    <a:pt x="69629" y="0"/>
                    <a:pt x="155520" y="0"/>
                  </a:cubicBezTo>
                  <a:lnTo>
                    <a:pt x="1672539" y="0"/>
                  </a:lnTo>
                  <a:cubicBezTo>
                    <a:pt x="1758430" y="0"/>
                    <a:pt x="1828059" y="69629"/>
                    <a:pt x="1828059" y="155520"/>
                  </a:cubicBezTo>
                  <a:lnTo>
                    <a:pt x="1828059" y="1399680"/>
                  </a:lnTo>
                  <a:cubicBezTo>
                    <a:pt x="1828059" y="1485571"/>
                    <a:pt x="1758430" y="1555200"/>
                    <a:pt x="1672539" y="1555200"/>
                  </a:cubicBezTo>
                  <a:lnTo>
                    <a:pt x="155520" y="1555200"/>
                  </a:lnTo>
                  <a:cubicBezTo>
                    <a:pt x="69629" y="1555200"/>
                    <a:pt x="0" y="1485571"/>
                    <a:pt x="0" y="1399680"/>
                  </a:cubicBezTo>
                  <a:lnTo>
                    <a:pt x="0" y="155520"/>
                  </a:lnTo>
                  <a:close/>
                </a:path>
              </a:pathLst>
            </a:custGeom>
            <a:solidFill>
              <a:srgbClr val="FFFFFF"/>
            </a:solidFill>
            <a:ln w="28575">
              <a:solidFill>
                <a:schemeClr val="accent4"/>
              </a:solidFill>
            </a:ln>
          </p:spPr>
          <p:style>
            <a:lnRef idx="2">
              <a:schemeClr val="accent1">
                <a:hueOff val="0"/>
                <a:satOff val="0"/>
                <a:lumOff val="0"/>
                <a:alphaOff val="0"/>
              </a:schemeClr>
            </a:lnRef>
            <a:fillRef idx="1">
              <a:schemeClr val="lt1">
                <a:alpha val="90000"/>
                <a:hueOff val="0"/>
                <a:satOff val="0"/>
                <a:lumOff val="0"/>
                <a:alphaOff val="0"/>
              </a:schemeClr>
            </a:fillRef>
            <a:effectRef idx="0">
              <a:schemeClr val="lt1">
                <a:alpha val="90000"/>
                <a:hueOff val="0"/>
                <a:satOff val="0"/>
                <a:lumOff val="0"/>
                <a:alphaOff val="0"/>
              </a:schemeClr>
            </a:effectRef>
            <a:fontRef idx="minor">
              <a:schemeClr val="dk1">
                <a:hueOff val="0"/>
                <a:satOff val="0"/>
                <a:lumOff val="0"/>
                <a:alphaOff val="0"/>
              </a:schemeClr>
            </a:fontRef>
          </p:style>
          <p:txBody>
            <a:bodyPr spcFirstLastPara="0" vert="horz" wrap="square" lIns="237574" tIns="237574" rIns="237574" bIns="237574" numCol="1" spcCol="1270" anchor="t" anchorCtr="0">
              <a:noAutofit/>
            </a:bodyPr>
            <a:lstStyle/>
            <a:p>
              <a:pPr marL="228600" lvl="1" indent="-228600" defTabSz="1200150">
                <a:lnSpc>
                  <a:spcPct val="90000"/>
                </a:lnSpc>
                <a:spcBef>
                  <a:spcPct val="0"/>
                </a:spcBef>
                <a:spcAft>
                  <a:spcPct val="15000"/>
                </a:spcAft>
                <a:buChar char="••"/>
              </a:pPr>
              <a:endParaRPr lang="en-US" sz="2700"/>
            </a:p>
          </p:txBody>
        </p:sp>
        <p:sp>
          <p:nvSpPr>
            <p:cNvPr id="14" name="Freeform 13"/>
            <p:cNvSpPr/>
            <p:nvPr/>
          </p:nvSpPr>
          <p:spPr>
            <a:xfrm>
              <a:off x="5577925" y="1897907"/>
              <a:ext cx="635000" cy="502962"/>
            </a:xfrm>
            <a:custGeom>
              <a:avLst/>
              <a:gdLst>
                <a:gd name="connsiteX0" fmla="*/ 0 w 587509"/>
                <a:gd name="connsiteY0" fmla="*/ 91027 h 455134"/>
                <a:gd name="connsiteX1" fmla="*/ 359942 w 587509"/>
                <a:gd name="connsiteY1" fmla="*/ 91027 h 455134"/>
                <a:gd name="connsiteX2" fmla="*/ 359942 w 587509"/>
                <a:gd name="connsiteY2" fmla="*/ 0 h 455134"/>
                <a:gd name="connsiteX3" fmla="*/ 587509 w 587509"/>
                <a:gd name="connsiteY3" fmla="*/ 227567 h 455134"/>
                <a:gd name="connsiteX4" fmla="*/ 359942 w 587509"/>
                <a:gd name="connsiteY4" fmla="*/ 455134 h 455134"/>
                <a:gd name="connsiteX5" fmla="*/ 359942 w 587509"/>
                <a:gd name="connsiteY5" fmla="*/ 364107 h 455134"/>
                <a:gd name="connsiteX6" fmla="*/ 0 w 587509"/>
                <a:gd name="connsiteY6" fmla="*/ 364107 h 455134"/>
                <a:gd name="connsiteX7" fmla="*/ 0 w 587509"/>
                <a:gd name="connsiteY7" fmla="*/ 91027 h 4551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587509" h="455134">
                  <a:moveTo>
                    <a:pt x="0" y="91027"/>
                  </a:moveTo>
                  <a:lnTo>
                    <a:pt x="359942" y="91027"/>
                  </a:lnTo>
                  <a:lnTo>
                    <a:pt x="359942" y="0"/>
                  </a:lnTo>
                  <a:lnTo>
                    <a:pt x="587509" y="227567"/>
                  </a:lnTo>
                  <a:lnTo>
                    <a:pt x="359942" y="455134"/>
                  </a:lnTo>
                  <a:lnTo>
                    <a:pt x="359942" y="364107"/>
                  </a:lnTo>
                  <a:lnTo>
                    <a:pt x="0" y="364107"/>
                  </a:lnTo>
                  <a:lnTo>
                    <a:pt x="0" y="91027"/>
                  </a:lnTo>
                  <a:close/>
                </a:path>
              </a:pathLst>
            </a:custGeom>
            <a:solidFill>
              <a:schemeClr val="accent4"/>
            </a:solidFill>
            <a:ln>
              <a:noFill/>
            </a:ln>
          </p:spPr>
          <p:style>
            <a:lnRef idx="0">
              <a:schemeClr val="accent1">
                <a:tint val="60000"/>
                <a:hueOff val="0"/>
                <a:satOff val="0"/>
                <a:lumOff val="0"/>
                <a:alphaOff val="0"/>
              </a:schemeClr>
            </a:lnRef>
            <a:fillRef idx="1">
              <a:schemeClr val="accent1">
                <a:tint val="60000"/>
                <a:hueOff val="0"/>
                <a:satOff val="0"/>
                <a:lumOff val="0"/>
                <a:alphaOff val="0"/>
              </a:schemeClr>
            </a:fillRef>
            <a:effectRef idx="0">
              <a:schemeClr val="accent1">
                <a:tint val="60000"/>
                <a:hueOff val="0"/>
                <a:satOff val="0"/>
                <a:lumOff val="0"/>
                <a:alphaOff val="0"/>
              </a:schemeClr>
            </a:effectRef>
            <a:fontRef idx="minor">
              <a:schemeClr val="lt1"/>
            </a:fontRef>
          </p:style>
          <p:txBody>
            <a:bodyPr spcFirstLastPara="0" vert="horz" wrap="square" lIns="0" tIns="91027" rIns="136540" bIns="91027" numCol="1" spcCol="1270" anchor="ctr" anchorCtr="0">
              <a:noAutofit/>
            </a:bodyPr>
            <a:lstStyle/>
            <a:p>
              <a:pPr lvl="0" algn="ctr" defTabSz="755650">
                <a:lnSpc>
                  <a:spcPct val="90000"/>
                </a:lnSpc>
                <a:spcBef>
                  <a:spcPct val="0"/>
                </a:spcBef>
                <a:spcAft>
                  <a:spcPct val="35000"/>
                </a:spcAft>
              </a:pPr>
              <a:endParaRPr lang="en-US" sz="1700" kern="1200"/>
            </a:p>
          </p:txBody>
        </p:sp>
        <p:sp>
          <p:nvSpPr>
            <p:cNvPr id="19" name="Freeform 18"/>
            <p:cNvSpPr/>
            <p:nvPr/>
          </p:nvSpPr>
          <p:spPr>
            <a:xfrm>
              <a:off x="6347931" y="1721019"/>
              <a:ext cx="1968500" cy="1390481"/>
            </a:xfrm>
            <a:custGeom>
              <a:avLst/>
              <a:gdLst>
                <a:gd name="connsiteX0" fmla="*/ 0 w 1828059"/>
                <a:gd name="connsiteY0" fmla="*/ 116640 h 1166400"/>
                <a:gd name="connsiteX1" fmla="*/ 116640 w 1828059"/>
                <a:gd name="connsiteY1" fmla="*/ 0 h 1166400"/>
                <a:gd name="connsiteX2" fmla="*/ 1711419 w 1828059"/>
                <a:gd name="connsiteY2" fmla="*/ 0 h 1166400"/>
                <a:gd name="connsiteX3" fmla="*/ 1828059 w 1828059"/>
                <a:gd name="connsiteY3" fmla="*/ 116640 h 1166400"/>
                <a:gd name="connsiteX4" fmla="*/ 1828059 w 1828059"/>
                <a:gd name="connsiteY4" fmla="*/ 1049760 h 1166400"/>
                <a:gd name="connsiteX5" fmla="*/ 1711419 w 1828059"/>
                <a:gd name="connsiteY5" fmla="*/ 1166400 h 1166400"/>
                <a:gd name="connsiteX6" fmla="*/ 116640 w 1828059"/>
                <a:gd name="connsiteY6" fmla="*/ 1166400 h 1166400"/>
                <a:gd name="connsiteX7" fmla="*/ 0 w 1828059"/>
                <a:gd name="connsiteY7" fmla="*/ 1049760 h 1166400"/>
                <a:gd name="connsiteX8" fmla="*/ 0 w 1828059"/>
                <a:gd name="connsiteY8" fmla="*/ 116640 h 1166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28059" h="1166400">
                  <a:moveTo>
                    <a:pt x="0" y="116640"/>
                  </a:moveTo>
                  <a:cubicBezTo>
                    <a:pt x="0" y="52222"/>
                    <a:pt x="52222" y="0"/>
                    <a:pt x="116640" y="0"/>
                  </a:cubicBezTo>
                  <a:lnTo>
                    <a:pt x="1711419" y="0"/>
                  </a:lnTo>
                  <a:cubicBezTo>
                    <a:pt x="1775837" y="0"/>
                    <a:pt x="1828059" y="52222"/>
                    <a:pt x="1828059" y="116640"/>
                  </a:cubicBezTo>
                  <a:lnTo>
                    <a:pt x="1828059" y="1049760"/>
                  </a:lnTo>
                  <a:cubicBezTo>
                    <a:pt x="1828059" y="1114178"/>
                    <a:pt x="1775837" y="1166400"/>
                    <a:pt x="1711419" y="1166400"/>
                  </a:cubicBezTo>
                  <a:lnTo>
                    <a:pt x="116640" y="1166400"/>
                  </a:lnTo>
                  <a:cubicBezTo>
                    <a:pt x="52222" y="1166400"/>
                    <a:pt x="0" y="1114178"/>
                    <a:pt x="0" y="1049760"/>
                  </a:cubicBezTo>
                  <a:lnTo>
                    <a:pt x="0" y="116640"/>
                  </a:lnTo>
                  <a:close/>
                </a:path>
              </a:pathLst>
            </a:custGeom>
            <a:solidFill>
              <a:schemeClr val="accent5"/>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192024" tIns="192024" rIns="192024" bIns="538047" numCol="1" spcCol="1270" anchor="t" anchorCtr="0">
              <a:noAutofit/>
            </a:bodyPr>
            <a:lstStyle/>
            <a:p>
              <a:pPr lvl="0" algn="l" defTabSz="1200150">
                <a:lnSpc>
                  <a:spcPct val="90000"/>
                </a:lnSpc>
                <a:spcBef>
                  <a:spcPct val="0"/>
                </a:spcBef>
                <a:spcAft>
                  <a:spcPct val="35000"/>
                </a:spcAft>
              </a:pPr>
              <a:endParaRPr lang="en-US" sz="2700" kern="1200"/>
            </a:p>
          </p:txBody>
        </p:sp>
        <p:sp>
          <p:nvSpPr>
            <p:cNvPr id="20" name="Freeform 19"/>
            <p:cNvSpPr/>
            <p:nvPr/>
          </p:nvSpPr>
          <p:spPr>
            <a:xfrm>
              <a:off x="6751303" y="2527299"/>
              <a:ext cx="1968500" cy="1821045"/>
            </a:xfrm>
            <a:custGeom>
              <a:avLst/>
              <a:gdLst>
                <a:gd name="connsiteX0" fmla="*/ 0 w 1828059"/>
                <a:gd name="connsiteY0" fmla="*/ 155520 h 1555200"/>
                <a:gd name="connsiteX1" fmla="*/ 155520 w 1828059"/>
                <a:gd name="connsiteY1" fmla="*/ 0 h 1555200"/>
                <a:gd name="connsiteX2" fmla="*/ 1672539 w 1828059"/>
                <a:gd name="connsiteY2" fmla="*/ 0 h 1555200"/>
                <a:gd name="connsiteX3" fmla="*/ 1828059 w 1828059"/>
                <a:gd name="connsiteY3" fmla="*/ 155520 h 1555200"/>
                <a:gd name="connsiteX4" fmla="*/ 1828059 w 1828059"/>
                <a:gd name="connsiteY4" fmla="*/ 1399680 h 1555200"/>
                <a:gd name="connsiteX5" fmla="*/ 1672539 w 1828059"/>
                <a:gd name="connsiteY5" fmla="*/ 1555200 h 1555200"/>
                <a:gd name="connsiteX6" fmla="*/ 155520 w 1828059"/>
                <a:gd name="connsiteY6" fmla="*/ 1555200 h 1555200"/>
                <a:gd name="connsiteX7" fmla="*/ 0 w 1828059"/>
                <a:gd name="connsiteY7" fmla="*/ 1399680 h 1555200"/>
                <a:gd name="connsiteX8" fmla="*/ 0 w 1828059"/>
                <a:gd name="connsiteY8" fmla="*/ 155520 h 15552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28059" h="1555200">
                  <a:moveTo>
                    <a:pt x="0" y="155520"/>
                  </a:moveTo>
                  <a:cubicBezTo>
                    <a:pt x="0" y="69629"/>
                    <a:pt x="69629" y="0"/>
                    <a:pt x="155520" y="0"/>
                  </a:cubicBezTo>
                  <a:lnTo>
                    <a:pt x="1672539" y="0"/>
                  </a:lnTo>
                  <a:cubicBezTo>
                    <a:pt x="1758430" y="0"/>
                    <a:pt x="1828059" y="69629"/>
                    <a:pt x="1828059" y="155520"/>
                  </a:cubicBezTo>
                  <a:lnTo>
                    <a:pt x="1828059" y="1399680"/>
                  </a:lnTo>
                  <a:cubicBezTo>
                    <a:pt x="1828059" y="1485571"/>
                    <a:pt x="1758430" y="1555200"/>
                    <a:pt x="1672539" y="1555200"/>
                  </a:cubicBezTo>
                  <a:lnTo>
                    <a:pt x="155520" y="1555200"/>
                  </a:lnTo>
                  <a:cubicBezTo>
                    <a:pt x="69629" y="1555200"/>
                    <a:pt x="0" y="1485571"/>
                    <a:pt x="0" y="1399680"/>
                  </a:cubicBezTo>
                  <a:lnTo>
                    <a:pt x="0" y="155520"/>
                  </a:lnTo>
                  <a:close/>
                </a:path>
              </a:pathLst>
            </a:custGeom>
            <a:solidFill>
              <a:srgbClr val="FFFFFF"/>
            </a:solidFill>
            <a:ln w="28575">
              <a:solidFill>
                <a:schemeClr val="accent5"/>
              </a:solidFill>
            </a:ln>
          </p:spPr>
          <p:style>
            <a:lnRef idx="2">
              <a:schemeClr val="accent1">
                <a:hueOff val="0"/>
                <a:satOff val="0"/>
                <a:lumOff val="0"/>
                <a:alphaOff val="0"/>
              </a:schemeClr>
            </a:lnRef>
            <a:fillRef idx="1">
              <a:schemeClr val="lt1">
                <a:alpha val="90000"/>
                <a:hueOff val="0"/>
                <a:satOff val="0"/>
                <a:lumOff val="0"/>
                <a:alphaOff val="0"/>
              </a:schemeClr>
            </a:fillRef>
            <a:effectRef idx="0">
              <a:schemeClr val="lt1">
                <a:alpha val="90000"/>
                <a:hueOff val="0"/>
                <a:satOff val="0"/>
                <a:lumOff val="0"/>
                <a:alphaOff val="0"/>
              </a:schemeClr>
            </a:effectRef>
            <a:fontRef idx="minor">
              <a:schemeClr val="dk1">
                <a:hueOff val="0"/>
                <a:satOff val="0"/>
                <a:lumOff val="0"/>
                <a:alphaOff val="0"/>
              </a:schemeClr>
            </a:fontRef>
          </p:style>
          <p:txBody>
            <a:bodyPr spcFirstLastPara="0" vert="horz" wrap="square" lIns="237574" tIns="237574" rIns="237574" bIns="237574" numCol="1" spcCol="1270" anchor="t" anchorCtr="0">
              <a:noAutofit/>
            </a:bodyPr>
            <a:lstStyle/>
            <a:p>
              <a:pPr marL="228600" lvl="1" indent="-228600" defTabSz="1200150">
                <a:lnSpc>
                  <a:spcPct val="90000"/>
                </a:lnSpc>
                <a:spcBef>
                  <a:spcPct val="0"/>
                </a:spcBef>
                <a:spcAft>
                  <a:spcPct val="15000"/>
                </a:spcAft>
                <a:buChar char="••"/>
              </a:pPr>
              <a:endParaRPr lang="en-US" sz="2700"/>
            </a:p>
          </p:txBody>
        </p:sp>
        <p:sp>
          <p:nvSpPr>
            <p:cNvPr id="21" name="Freeform 20"/>
            <p:cNvSpPr/>
            <p:nvPr/>
          </p:nvSpPr>
          <p:spPr>
            <a:xfrm>
              <a:off x="8451437" y="1897907"/>
              <a:ext cx="635000" cy="502962"/>
            </a:xfrm>
            <a:custGeom>
              <a:avLst/>
              <a:gdLst>
                <a:gd name="connsiteX0" fmla="*/ 0 w 587509"/>
                <a:gd name="connsiteY0" fmla="*/ 91027 h 455134"/>
                <a:gd name="connsiteX1" fmla="*/ 359942 w 587509"/>
                <a:gd name="connsiteY1" fmla="*/ 91027 h 455134"/>
                <a:gd name="connsiteX2" fmla="*/ 359942 w 587509"/>
                <a:gd name="connsiteY2" fmla="*/ 0 h 455134"/>
                <a:gd name="connsiteX3" fmla="*/ 587509 w 587509"/>
                <a:gd name="connsiteY3" fmla="*/ 227567 h 455134"/>
                <a:gd name="connsiteX4" fmla="*/ 359942 w 587509"/>
                <a:gd name="connsiteY4" fmla="*/ 455134 h 455134"/>
                <a:gd name="connsiteX5" fmla="*/ 359942 w 587509"/>
                <a:gd name="connsiteY5" fmla="*/ 364107 h 455134"/>
                <a:gd name="connsiteX6" fmla="*/ 0 w 587509"/>
                <a:gd name="connsiteY6" fmla="*/ 364107 h 455134"/>
                <a:gd name="connsiteX7" fmla="*/ 0 w 587509"/>
                <a:gd name="connsiteY7" fmla="*/ 91027 h 4551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587509" h="455134">
                  <a:moveTo>
                    <a:pt x="0" y="91027"/>
                  </a:moveTo>
                  <a:lnTo>
                    <a:pt x="359942" y="91027"/>
                  </a:lnTo>
                  <a:lnTo>
                    <a:pt x="359942" y="0"/>
                  </a:lnTo>
                  <a:lnTo>
                    <a:pt x="587509" y="227567"/>
                  </a:lnTo>
                  <a:lnTo>
                    <a:pt x="359942" y="455134"/>
                  </a:lnTo>
                  <a:lnTo>
                    <a:pt x="359942" y="364107"/>
                  </a:lnTo>
                  <a:lnTo>
                    <a:pt x="0" y="364107"/>
                  </a:lnTo>
                  <a:lnTo>
                    <a:pt x="0" y="91027"/>
                  </a:lnTo>
                  <a:close/>
                </a:path>
              </a:pathLst>
            </a:custGeom>
            <a:solidFill>
              <a:schemeClr val="accent5"/>
            </a:solidFill>
            <a:ln>
              <a:noFill/>
            </a:ln>
          </p:spPr>
          <p:style>
            <a:lnRef idx="0">
              <a:schemeClr val="accent1">
                <a:tint val="60000"/>
                <a:hueOff val="0"/>
                <a:satOff val="0"/>
                <a:lumOff val="0"/>
                <a:alphaOff val="0"/>
              </a:schemeClr>
            </a:lnRef>
            <a:fillRef idx="1">
              <a:schemeClr val="accent1">
                <a:tint val="60000"/>
                <a:hueOff val="0"/>
                <a:satOff val="0"/>
                <a:lumOff val="0"/>
                <a:alphaOff val="0"/>
              </a:schemeClr>
            </a:fillRef>
            <a:effectRef idx="0">
              <a:schemeClr val="accent1">
                <a:tint val="60000"/>
                <a:hueOff val="0"/>
                <a:satOff val="0"/>
                <a:lumOff val="0"/>
                <a:alphaOff val="0"/>
              </a:schemeClr>
            </a:effectRef>
            <a:fontRef idx="minor">
              <a:schemeClr val="lt1"/>
            </a:fontRef>
          </p:style>
          <p:txBody>
            <a:bodyPr spcFirstLastPara="0" vert="horz" wrap="square" lIns="0" tIns="91027" rIns="136540" bIns="91027" numCol="1" spcCol="1270" anchor="ctr" anchorCtr="0">
              <a:noAutofit/>
            </a:bodyPr>
            <a:lstStyle/>
            <a:p>
              <a:pPr lvl="0" algn="ctr" defTabSz="755650">
                <a:lnSpc>
                  <a:spcPct val="90000"/>
                </a:lnSpc>
                <a:spcBef>
                  <a:spcPct val="0"/>
                </a:spcBef>
                <a:spcAft>
                  <a:spcPct val="35000"/>
                </a:spcAft>
              </a:pPr>
              <a:endParaRPr lang="en-US" sz="1700" kern="1200"/>
            </a:p>
          </p:txBody>
        </p:sp>
        <p:sp>
          <p:nvSpPr>
            <p:cNvPr id="22" name="Freeform 21"/>
            <p:cNvSpPr/>
            <p:nvPr/>
          </p:nvSpPr>
          <p:spPr>
            <a:xfrm>
              <a:off x="9221442" y="1721019"/>
              <a:ext cx="1968500" cy="1390481"/>
            </a:xfrm>
            <a:custGeom>
              <a:avLst/>
              <a:gdLst>
                <a:gd name="connsiteX0" fmla="*/ 0 w 1828059"/>
                <a:gd name="connsiteY0" fmla="*/ 116640 h 1166400"/>
                <a:gd name="connsiteX1" fmla="*/ 116640 w 1828059"/>
                <a:gd name="connsiteY1" fmla="*/ 0 h 1166400"/>
                <a:gd name="connsiteX2" fmla="*/ 1711419 w 1828059"/>
                <a:gd name="connsiteY2" fmla="*/ 0 h 1166400"/>
                <a:gd name="connsiteX3" fmla="*/ 1828059 w 1828059"/>
                <a:gd name="connsiteY3" fmla="*/ 116640 h 1166400"/>
                <a:gd name="connsiteX4" fmla="*/ 1828059 w 1828059"/>
                <a:gd name="connsiteY4" fmla="*/ 1049760 h 1166400"/>
                <a:gd name="connsiteX5" fmla="*/ 1711419 w 1828059"/>
                <a:gd name="connsiteY5" fmla="*/ 1166400 h 1166400"/>
                <a:gd name="connsiteX6" fmla="*/ 116640 w 1828059"/>
                <a:gd name="connsiteY6" fmla="*/ 1166400 h 1166400"/>
                <a:gd name="connsiteX7" fmla="*/ 0 w 1828059"/>
                <a:gd name="connsiteY7" fmla="*/ 1049760 h 1166400"/>
                <a:gd name="connsiteX8" fmla="*/ 0 w 1828059"/>
                <a:gd name="connsiteY8" fmla="*/ 116640 h 11664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28059" h="1166400">
                  <a:moveTo>
                    <a:pt x="0" y="116640"/>
                  </a:moveTo>
                  <a:cubicBezTo>
                    <a:pt x="0" y="52222"/>
                    <a:pt x="52222" y="0"/>
                    <a:pt x="116640" y="0"/>
                  </a:cubicBezTo>
                  <a:lnTo>
                    <a:pt x="1711419" y="0"/>
                  </a:lnTo>
                  <a:cubicBezTo>
                    <a:pt x="1775837" y="0"/>
                    <a:pt x="1828059" y="52222"/>
                    <a:pt x="1828059" y="116640"/>
                  </a:cubicBezTo>
                  <a:lnTo>
                    <a:pt x="1828059" y="1049760"/>
                  </a:lnTo>
                  <a:cubicBezTo>
                    <a:pt x="1828059" y="1114178"/>
                    <a:pt x="1775837" y="1166400"/>
                    <a:pt x="1711419" y="1166400"/>
                  </a:cubicBezTo>
                  <a:lnTo>
                    <a:pt x="116640" y="1166400"/>
                  </a:lnTo>
                  <a:cubicBezTo>
                    <a:pt x="52222" y="1166400"/>
                    <a:pt x="0" y="1114178"/>
                    <a:pt x="0" y="1049760"/>
                  </a:cubicBezTo>
                  <a:lnTo>
                    <a:pt x="0" y="116640"/>
                  </a:lnTo>
                  <a:close/>
                </a:path>
              </a:pathLst>
            </a:custGeom>
            <a:solidFill>
              <a:schemeClr val="accent2"/>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192024" tIns="192024" rIns="192024" bIns="538047" numCol="1" spcCol="1270" anchor="t" anchorCtr="0">
              <a:noAutofit/>
            </a:bodyPr>
            <a:lstStyle/>
            <a:p>
              <a:pPr lvl="0" algn="l" defTabSz="1200150">
                <a:lnSpc>
                  <a:spcPct val="90000"/>
                </a:lnSpc>
                <a:spcBef>
                  <a:spcPct val="0"/>
                </a:spcBef>
                <a:spcAft>
                  <a:spcPct val="35000"/>
                </a:spcAft>
              </a:pPr>
              <a:endParaRPr lang="en-US" sz="2700" kern="1200"/>
            </a:p>
          </p:txBody>
        </p:sp>
        <p:sp>
          <p:nvSpPr>
            <p:cNvPr id="23" name="Freeform 22"/>
            <p:cNvSpPr/>
            <p:nvPr/>
          </p:nvSpPr>
          <p:spPr>
            <a:xfrm>
              <a:off x="9621264" y="2527299"/>
              <a:ext cx="1968500" cy="1821045"/>
            </a:xfrm>
            <a:custGeom>
              <a:avLst/>
              <a:gdLst>
                <a:gd name="connsiteX0" fmla="*/ 0 w 1828059"/>
                <a:gd name="connsiteY0" fmla="*/ 155520 h 1555200"/>
                <a:gd name="connsiteX1" fmla="*/ 155520 w 1828059"/>
                <a:gd name="connsiteY1" fmla="*/ 0 h 1555200"/>
                <a:gd name="connsiteX2" fmla="*/ 1672539 w 1828059"/>
                <a:gd name="connsiteY2" fmla="*/ 0 h 1555200"/>
                <a:gd name="connsiteX3" fmla="*/ 1828059 w 1828059"/>
                <a:gd name="connsiteY3" fmla="*/ 155520 h 1555200"/>
                <a:gd name="connsiteX4" fmla="*/ 1828059 w 1828059"/>
                <a:gd name="connsiteY4" fmla="*/ 1399680 h 1555200"/>
                <a:gd name="connsiteX5" fmla="*/ 1672539 w 1828059"/>
                <a:gd name="connsiteY5" fmla="*/ 1555200 h 1555200"/>
                <a:gd name="connsiteX6" fmla="*/ 155520 w 1828059"/>
                <a:gd name="connsiteY6" fmla="*/ 1555200 h 1555200"/>
                <a:gd name="connsiteX7" fmla="*/ 0 w 1828059"/>
                <a:gd name="connsiteY7" fmla="*/ 1399680 h 1555200"/>
                <a:gd name="connsiteX8" fmla="*/ 0 w 1828059"/>
                <a:gd name="connsiteY8" fmla="*/ 155520 h 15552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28059" h="1555200">
                  <a:moveTo>
                    <a:pt x="0" y="155520"/>
                  </a:moveTo>
                  <a:cubicBezTo>
                    <a:pt x="0" y="69629"/>
                    <a:pt x="69629" y="0"/>
                    <a:pt x="155520" y="0"/>
                  </a:cubicBezTo>
                  <a:lnTo>
                    <a:pt x="1672539" y="0"/>
                  </a:lnTo>
                  <a:cubicBezTo>
                    <a:pt x="1758430" y="0"/>
                    <a:pt x="1828059" y="69629"/>
                    <a:pt x="1828059" y="155520"/>
                  </a:cubicBezTo>
                  <a:lnTo>
                    <a:pt x="1828059" y="1399680"/>
                  </a:lnTo>
                  <a:cubicBezTo>
                    <a:pt x="1828059" y="1485571"/>
                    <a:pt x="1758430" y="1555200"/>
                    <a:pt x="1672539" y="1555200"/>
                  </a:cubicBezTo>
                  <a:lnTo>
                    <a:pt x="155520" y="1555200"/>
                  </a:lnTo>
                  <a:cubicBezTo>
                    <a:pt x="69629" y="1555200"/>
                    <a:pt x="0" y="1485571"/>
                    <a:pt x="0" y="1399680"/>
                  </a:cubicBezTo>
                  <a:lnTo>
                    <a:pt x="0" y="155520"/>
                  </a:lnTo>
                  <a:close/>
                </a:path>
              </a:pathLst>
            </a:custGeom>
            <a:solidFill>
              <a:srgbClr val="FFFFFF"/>
            </a:solidFill>
            <a:ln w="28575">
              <a:solidFill>
                <a:schemeClr val="accent2"/>
              </a:solidFill>
            </a:ln>
          </p:spPr>
          <p:style>
            <a:lnRef idx="2">
              <a:schemeClr val="accent1">
                <a:hueOff val="0"/>
                <a:satOff val="0"/>
                <a:lumOff val="0"/>
                <a:alphaOff val="0"/>
              </a:schemeClr>
            </a:lnRef>
            <a:fillRef idx="1">
              <a:schemeClr val="lt1">
                <a:alpha val="90000"/>
                <a:hueOff val="0"/>
                <a:satOff val="0"/>
                <a:lumOff val="0"/>
                <a:alphaOff val="0"/>
              </a:schemeClr>
            </a:fillRef>
            <a:effectRef idx="0">
              <a:schemeClr val="lt1">
                <a:alpha val="90000"/>
                <a:hueOff val="0"/>
                <a:satOff val="0"/>
                <a:lumOff val="0"/>
                <a:alphaOff val="0"/>
              </a:schemeClr>
            </a:effectRef>
            <a:fontRef idx="minor">
              <a:schemeClr val="dk1">
                <a:hueOff val="0"/>
                <a:satOff val="0"/>
                <a:lumOff val="0"/>
                <a:alphaOff val="0"/>
              </a:schemeClr>
            </a:fontRef>
          </p:style>
          <p:txBody>
            <a:bodyPr spcFirstLastPara="0" vert="horz" wrap="square" lIns="237574" tIns="237574" rIns="237574" bIns="237574" numCol="1" spcCol="1270" anchor="t" anchorCtr="0">
              <a:noAutofit/>
            </a:bodyPr>
            <a:lstStyle/>
            <a:p>
              <a:pPr marL="228600" lvl="1" indent="-228600" defTabSz="1200150">
                <a:lnSpc>
                  <a:spcPct val="90000"/>
                </a:lnSpc>
                <a:spcBef>
                  <a:spcPct val="0"/>
                </a:spcBef>
                <a:spcAft>
                  <a:spcPct val="15000"/>
                </a:spcAft>
                <a:buChar char="••"/>
              </a:pPr>
              <a:endParaRPr lang="en-US" sz="2700"/>
            </a:p>
          </p:txBody>
        </p:sp>
        <p:grpSp>
          <p:nvGrpSpPr>
            <p:cNvPr id="69" name="Group 217"/>
            <p:cNvGrpSpPr>
              <a:grpSpLocks/>
            </p:cNvGrpSpPr>
            <p:nvPr/>
          </p:nvGrpSpPr>
          <p:grpSpPr bwMode="auto">
            <a:xfrm>
              <a:off x="7392488" y="3069452"/>
              <a:ext cx="686132" cy="736740"/>
              <a:chOff x="2411" y="2675"/>
              <a:chExt cx="378" cy="414"/>
            </a:xfrm>
            <a:solidFill>
              <a:schemeClr val="accent5"/>
            </a:solidFill>
          </p:grpSpPr>
          <p:sp>
            <p:nvSpPr>
              <p:cNvPr id="90" name="Rectangle 218"/>
              <p:cNvSpPr>
                <a:spLocks noChangeArrowheads="1"/>
              </p:cNvSpPr>
              <p:nvPr/>
            </p:nvSpPr>
            <p:spPr bwMode="gray">
              <a:xfrm>
                <a:off x="2525" y="2867"/>
                <a:ext cx="21" cy="45"/>
              </a:xfrm>
              <a:prstGeom prst="rect">
                <a:avLst/>
              </a:prstGeom>
              <a:grpFill/>
              <a:ln w="0">
                <a:noFill/>
                <a:miter lim="800000"/>
                <a:headEnd/>
                <a:tailEnd/>
              </a:ln>
              <a:effectLst/>
            </p:spPr>
            <p:txBody>
              <a:bodyPr/>
              <a:lstStyle/>
              <a:p>
                <a:endParaRPr lang="en-US"/>
              </a:p>
            </p:txBody>
          </p:sp>
          <p:sp>
            <p:nvSpPr>
              <p:cNvPr id="92" name="Rectangle 219"/>
              <p:cNvSpPr>
                <a:spLocks noChangeArrowheads="1"/>
              </p:cNvSpPr>
              <p:nvPr/>
            </p:nvSpPr>
            <p:spPr bwMode="gray">
              <a:xfrm>
                <a:off x="2655" y="2867"/>
                <a:ext cx="23" cy="45"/>
              </a:xfrm>
              <a:prstGeom prst="rect">
                <a:avLst/>
              </a:prstGeom>
              <a:grpFill/>
              <a:ln w="0">
                <a:noFill/>
                <a:miter lim="800000"/>
                <a:headEnd/>
                <a:tailEnd/>
              </a:ln>
              <a:effectLst/>
            </p:spPr>
            <p:txBody>
              <a:bodyPr/>
              <a:lstStyle/>
              <a:p>
                <a:endParaRPr lang="en-US"/>
              </a:p>
            </p:txBody>
          </p:sp>
          <p:sp>
            <p:nvSpPr>
              <p:cNvPr id="93" name="Freeform 220"/>
              <p:cNvSpPr>
                <a:spLocks/>
              </p:cNvSpPr>
              <p:nvPr/>
            </p:nvSpPr>
            <p:spPr bwMode="gray">
              <a:xfrm>
                <a:off x="2481" y="2937"/>
                <a:ext cx="239" cy="75"/>
              </a:xfrm>
              <a:custGeom>
                <a:avLst/>
                <a:gdLst/>
                <a:ahLst/>
                <a:cxnLst>
                  <a:cxn ang="0">
                    <a:pos x="119" y="56"/>
                  </a:cxn>
                  <a:cxn ang="0">
                    <a:pos x="93" y="53"/>
                  </a:cxn>
                  <a:cxn ang="0">
                    <a:pos x="72" y="47"/>
                  </a:cxn>
                  <a:cxn ang="0">
                    <a:pos x="54" y="39"/>
                  </a:cxn>
                  <a:cxn ang="0">
                    <a:pos x="41" y="29"/>
                  </a:cxn>
                  <a:cxn ang="0">
                    <a:pos x="30" y="18"/>
                  </a:cxn>
                  <a:cxn ang="0">
                    <a:pos x="24" y="9"/>
                  </a:cxn>
                  <a:cxn ang="0">
                    <a:pos x="20" y="3"/>
                  </a:cxn>
                  <a:cxn ang="0">
                    <a:pos x="18" y="0"/>
                  </a:cxn>
                  <a:cxn ang="0">
                    <a:pos x="0" y="8"/>
                  </a:cxn>
                  <a:cxn ang="0">
                    <a:pos x="2" y="12"/>
                  </a:cxn>
                  <a:cxn ang="0">
                    <a:pos x="8" y="20"/>
                  </a:cxn>
                  <a:cxn ang="0">
                    <a:pos x="15" y="30"/>
                  </a:cxn>
                  <a:cxn ang="0">
                    <a:pos x="27" y="42"/>
                  </a:cxn>
                  <a:cxn ang="0">
                    <a:pos x="44" y="54"/>
                  </a:cxn>
                  <a:cxn ang="0">
                    <a:pos x="65" y="65"/>
                  </a:cxn>
                  <a:cxn ang="0">
                    <a:pos x="89" y="72"/>
                  </a:cxn>
                  <a:cxn ang="0">
                    <a:pos x="119" y="75"/>
                  </a:cxn>
                  <a:cxn ang="0">
                    <a:pos x="149" y="72"/>
                  </a:cxn>
                  <a:cxn ang="0">
                    <a:pos x="174" y="65"/>
                  </a:cxn>
                  <a:cxn ang="0">
                    <a:pos x="195" y="54"/>
                  </a:cxn>
                  <a:cxn ang="0">
                    <a:pos x="210" y="42"/>
                  </a:cxn>
                  <a:cxn ang="0">
                    <a:pos x="222" y="30"/>
                  </a:cxn>
                  <a:cxn ang="0">
                    <a:pos x="231" y="20"/>
                  </a:cxn>
                  <a:cxn ang="0">
                    <a:pos x="236" y="12"/>
                  </a:cxn>
                  <a:cxn ang="0">
                    <a:pos x="239" y="8"/>
                  </a:cxn>
                  <a:cxn ang="0">
                    <a:pos x="221" y="0"/>
                  </a:cxn>
                  <a:cxn ang="0">
                    <a:pos x="219" y="3"/>
                  </a:cxn>
                  <a:cxn ang="0">
                    <a:pos x="215" y="9"/>
                  </a:cxn>
                  <a:cxn ang="0">
                    <a:pos x="207" y="18"/>
                  </a:cxn>
                  <a:cxn ang="0">
                    <a:pos x="197" y="29"/>
                  </a:cxn>
                  <a:cxn ang="0">
                    <a:pos x="183" y="39"/>
                  </a:cxn>
                  <a:cxn ang="0">
                    <a:pos x="167" y="47"/>
                  </a:cxn>
                  <a:cxn ang="0">
                    <a:pos x="144" y="53"/>
                  </a:cxn>
                  <a:cxn ang="0">
                    <a:pos x="119" y="56"/>
                  </a:cxn>
                </a:cxnLst>
                <a:rect l="0" t="0" r="r" b="b"/>
                <a:pathLst>
                  <a:path w="239" h="75">
                    <a:moveTo>
                      <a:pt x="119" y="56"/>
                    </a:moveTo>
                    <a:lnTo>
                      <a:pt x="93" y="53"/>
                    </a:lnTo>
                    <a:lnTo>
                      <a:pt x="72" y="47"/>
                    </a:lnTo>
                    <a:lnTo>
                      <a:pt x="54" y="39"/>
                    </a:lnTo>
                    <a:lnTo>
                      <a:pt x="41" y="29"/>
                    </a:lnTo>
                    <a:lnTo>
                      <a:pt x="30" y="18"/>
                    </a:lnTo>
                    <a:lnTo>
                      <a:pt x="24" y="9"/>
                    </a:lnTo>
                    <a:lnTo>
                      <a:pt x="20" y="3"/>
                    </a:lnTo>
                    <a:lnTo>
                      <a:pt x="18" y="0"/>
                    </a:lnTo>
                    <a:lnTo>
                      <a:pt x="0" y="8"/>
                    </a:lnTo>
                    <a:lnTo>
                      <a:pt x="2" y="12"/>
                    </a:lnTo>
                    <a:lnTo>
                      <a:pt x="8" y="20"/>
                    </a:lnTo>
                    <a:lnTo>
                      <a:pt x="15" y="30"/>
                    </a:lnTo>
                    <a:lnTo>
                      <a:pt x="27" y="42"/>
                    </a:lnTo>
                    <a:lnTo>
                      <a:pt x="44" y="54"/>
                    </a:lnTo>
                    <a:lnTo>
                      <a:pt x="65" y="65"/>
                    </a:lnTo>
                    <a:lnTo>
                      <a:pt x="89" y="72"/>
                    </a:lnTo>
                    <a:lnTo>
                      <a:pt x="119" y="75"/>
                    </a:lnTo>
                    <a:lnTo>
                      <a:pt x="149" y="72"/>
                    </a:lnTo>
                    <a:lnTo>
                      <a:pt x="174" y="65"/>
                    </a:lnTo>
                    <a:lnTo>
                      <a:pt x="195" y="54"/>
                    </a:lnTo>
                    <a:lnTo>
                      <a:pt x="210" y="42"/>
                    </a:lnTo>
                    <a:lnTo>
                      <a:pt x="222" y="30"/>
                    </a:lnTo>
                    <a:lnTo>
                      <a:pt x="231" y="20"/>
                    </a:lnTo>
                    <a:lnTo>
                      <a:pt x="236" y="12"/>
                    </a:lnTo>
                    <a:lnTo>
                      <a:pt x="239" y="8"/>
                    </a:lnTo>
                    <a:lnTo>
                      <a:pt x="221" y="0"/>
                    </a:lnTo>
                    <a:lnTo>
                      <a:pt x="219" y="3"/>
                    </a:lnTo>
                    <a:lnTo>
                      <a:pt x="215" y="9"/>
                    </a:lnTo>
                    <a:lnTo>
                      <a:pt x="207" y="18"/>
                    </a:lnTo>
                    <a:lnTo>
                      <a:pt x="197" y="29"/>
                    </a:lnTo>
                    <a:lnTo>
                      <a:pt x="183" y="39"/>
                    </a:lnTo>
                    <a:lnTo>
                      <a:pt x="167" y="47"/>
                    </a:lnTo>
                    <a:lnTo>
                      <a:pt x="144" y="53"/>
                    </a:lnTo>
                    <a:lnTo>
                      <a:pt x="119" y="56"/>
                    </a:lnTo>
                    <a:close/>
                  </a:path>
                </a:pathLst>
              </a:custGeom>
              <a:grpFill/>
              <a:ln w="0">
                <a:noFill/>
                <a:prstDash val="solid"/>
                <a:round/>
                <a:headEnd/>
                <a:tailEnd/>
              </a:ln>
              <a:effectLst/>
            </p:spPr>
            <p:txBody>
              <a:bodyPr/>
              <a:lstStyle/>
              <a:p>
                <a:endParaRPr lang="en-US"/>
              </a:p>
            </p:txBody>
          </p:sp>
          <p:sp>
            <p:nvSpPr>
              <p:cNvPr id="94" name="Freeform 221"/>
              <p:cNvSpPr>
                <a:spLocks/>
              </p:cNvSpPr>
              <p:nvPr/>
            </p:nvSpPr>
            <p:spPr bwMode="gray">
              <a:xfrm>
                <a:off x="2411" y="2675"/>
                <a:ext cx="189" cy="414"/>
              </a:xfrm>
              <a:custGeom>
                <a:avLst/>
                <a:gdLst/>
                <a:ahLst/>
                <a:cxnLst>
                  <a:cxn ang="0">
                    <a:pos x="49" y="375"/>
                  </a:cxn>
                  <a:cxn ang="0">
                    <a:pos x="46" y="373"/>
                  </a:cxn>
                  <a:cxn ang="0">
                    <a:pos x="45" y="370"/>
                  </a:cxn>
                  <a:cxn ang="0">
                    <a:pos x="43" y="367"/>
                  </a:cxn>
                  <a:cxn ang="0">
                    <a:pos x="42" y="363"/>
                  </a:cxn>
                  <a:cxn ang="0">
                    <a:pos x="42" y="150"/>
                  </a:cxn>
                  <a:cxn ang="0">
                    <a:pos x="43" y="145"/>
                  </a:cxn>
                  <a:cxn ang="0">
                    <a:pos x="45" y="141"/>
                  </a:cxn>
                  <a:cxn ang="0">
                    <a:pos x="46" y="139"/>
                  </a:cxn>
                  <a:cxn ang="0">
                    <a:pos x="49" y="138"/>
                  </a:cxn>
                  <a:cxn ang="0">
                    <a:pos x="189" y="138"/>
                  </a:cxn>
                  <a:cxn ang="0">
                    <a:pos x="189" y="97"/>
                  </a:cxn>
                  <a:cxn ang="0">
                    <a:pos x="153" y="97"/>
                  </a:cxn>
                  <a:cxn ang="0">
                    <a:pos x="105" y="7"/>
                  </a:cxn>
                  <a:cxn ang="0">
                    <a:pos x="102" y="4"/>
                  </a:cxn>
                  <a:cxn ang="0">
                    <a:pos x="97" y="1"/>
                  </a:cxn>
                  <a:cxn ang="0">
                    <a:pos x="93" y="0"/>
                  </a:cxn>
                  <a:cxn ang="0">
                    <a:pos x="87" y="0"/>
                  </a:cxn>
                  <a:cxn ang="0">
                    <a:pos x="82" y="1"/>
                  </a:cxn>
                  <a:cxn ang="0">
                    <a:pos x="78" y="4"/>
                  </a:cxn>
                  <a:cxn ang="0">
                    <a:pos x="75" y="9"/>
                  </a:cxn>
                  <a:cxn ang="0">
                    <a:pos x="73" y="13"/>
                  </a:cxn>
                  <a:cxn ang="0">
                    <a:pos x="73" y="19"/>
                  </a:cxn>
                  <a:cxn ang="0">
                    <a:pos x="75" y="24"/>
                  </a:cxn>
                  <a:cxn ang="0">
                    <a:pos x="114" y="97"/>
                  </a:cxn>
                  <a:cxn ang="0">
                    <a:pos x="42" y="97"/>
                  </a:cxn>
                  <a:cxn ang="0">
                    <a:pos x="25" y="102"/>
                  </a:cxn>
                  <a:cxn ang="0">
                    <a:pos x="13" y="111"/>
                  </a:cxn>
                  <a:cxn ang="0">
                    <a:pos x="4" y="126"/>
                  </a:cxn>
                  <a:cxn ang="0">
                    <a:pos x="0" y="144"/>
                  </a:cxn>
                  <a:cxn ang="0">
                    <a:pos x="0" y="369"/>
                  </a:cxn>
                  <a:cxn ang="0">
                    <a:pos x="4" y="387"/>
                  </a:cxn>
                  <a:cxn ang="0">
                    <a:pos x="13" y="400"/>
                  </a:cxn>
                  <a:cxn ang="0">
                    <a:pos x="25" y="411"/>
                  </a:cxn>
                  <a:cxn ang="0">
                    <a:pos x="42" y="414"/>
                  </a:cxn>
                  <a:cxn ang="0">
                    <a:pos x="189" y="414"/>
                  </a:cxn>
                  <a:cxn ang="0">
                    <a:pos x="189" y="375"/>
                  </a:cxn>
                  <a:cxn ang="0">
                    <a:pos x="49" y="375"/>
                  </a:cxn>
                </a:cxnLst>
                <a:rect l="0" t="0" r="r" b="b"/>
                <a:pathLst>
                  <a:path w="189" h="414">
                    <a:moveTo>
                      <a:pt x="49" y="375"/>
                    </a:moveTo>
                    <a:lnTo>
                      <a:pt x="46" y="373"/>
                    </a:lnTo>
                    <a:lnTo>
                      <a:pt x="45" y="370"/>
                    </a:lnTo>
                    <a:lnTo>
                      <a:pt x="43" y="367"/>
                    </a:lnTo>
                    <a:lnTo>
                      <a:pt x="42" y="363"/>
                    </a:lnTo>
                    <a:lnTo>
                      <a:pt x="42" y="150"/>
                    </a:lnTo>
                    <a:lnTo>
                      <a:pt x="43" y="145"/>
                    </a:lnTo>
                    <a:lnTo>
                      <a:pt x="45" y="141"/>
                    </a:lnTo>
                    <a:lnTo>
                      <a:pt x="46" y="139"/>
                    </a:lnTo>
                    <a:lnTo>
                      <a:pt x="49" y="138"/>
                    </a:lnTo>
                    <a:lnTo>
                      <a:pt x="189" y="138"/>
                    </a:lnTo>
                    <a:lnTo>
                      <a:pt x="189" y="97"/>
                    </a:lnTo>
                    <a:lnTo>
                      <a:pt x="153" y="97"/>
                    </a:lnTo>
                    <a:lnTo>
                      <a:pt x="105" y="7"/>
                    </a:lnTo>
                    <a:lnTo>
                      <a:pt x="102" y="4"/>
                    </a:lnTo>
                    <a:lnTo>
                      <a:pt x="97" y="1"/>
                    </a:lnTo>
                    <a:lnTo>
                      <a:pt x="93" y="0"/>
                    </a:lnTo>
                    <a:lnTo>
                      <a:pt x="87" y="0"/>
                    </a:lnTo>
                    <a:lnTo>
                      <a:pt x="82" y="1"/>
                    </a:lnTo>
                    <a:lnTo>
                      <a:pt x="78" y="4"/>
                    </a:lnTo>
                    <a:lnTo>
                      <a:pt x="75" y="9"/>
                    </a:lnTo>
                    <a:lnTo>
                      <a:pt x="73" y="13"/>
                    </a:lnTo>
                    <a:lnTo>
                      <a:pt x="73" y="19"/>
                    </a:lnTo>
                    <a:lnTo>
                      <a:pt x="75" y="24"/>
                    </a:lnTo>
                    <a:lnTo>
                      <a:pt x="114" y="97"/>
                    </a:lnTo>
                    <a:lnTo>
                      <a:pt x="42" y="97"/>
                    </a:lnTo>
                    <a:lnTo>
                      <a:pt x="25" y="102"/>
                    </a:lnTo>
                    <a:lnTo>
                      <a:pt x="13" y="111"/>
                    </a:lnTo>
                    <a:lnTo>
                      <a:pt x="4" y="126"/>
                    </a:lnTo>
                    <a:lnTo>
                      <a:pt x="0" y="144"/>
                    </a:lnTo>
                    <a:lnTo>
                      <a:pt x="0" y="369"/>
                    </a:lnTo>
                    <a:lnTo>
                      <a:pt x="4" y="387"/>
                    </a:lnTo>
                    <a:lnTo>
                      <a:pt x="13" y="400"/>
                    </a:lnTo>
                    <a:lnTo>
                      <a:pt x="25" y="411"/>
                    </a:lnTo>
                    <a:lnTo>
                      <a:pt x="42" y="414"/>
                    </a:lnTo>
                    <a:lnTo>
                      <a:pt x="189" y="414"/>
                    </a:lnTo>
                    <a:lnTo>
                      <a:pt x="189" y="375"/>
                    </a:lnTo>
                    <a:lnTo>
                      <a:pt x="49" y="375"/>
                    </a:lnTo>
                    <a:close/>
                  </a:path>
                </a:pathLst>
              </a:custGeom>
              <a:grpFill/>
              <a:ln w="0">
                <a:noFill/>
                <a:prstDash val="solid"/>
                <a:round/>
                <a:headEnd/>
                <a:tailEnd/>
              </a:ln>
              <a:effectLst/>
            </p:spPr>
            <p:txBody>
              <a:bodyPr/>
              <a:lstStyle/>
              <a:p>
                <a:endParaRPr lang="en-US"/>
              </a:p>
            </p:txBody>
          </p:sp>
          <p:sp>
            <p:nvSpPr>
              <p:cNvPr id="95" name="Freeform 222"/>
              <p:cNvSpPr>
                <a:spLocks/>
              </p:cNvSpPr>
              <p:nvPr/>
            </p:nvSpPr>
            <p:spPr bwMode="gray">
              <a:xfrm>
                <a:off x="2600" y="2675"/>
                <a:ext cx="189" cy="414"/>
              </a:xfrm>
              <a:custGeom>
                <a:avLst/>
                <a:gdLst/>
                <a:ahLst/>
                <a:cxnLst>
                  <a:cxn ang="0">
                    <a:pos x="189" y="369"/>
                  </a:cxn>
                  <a:cxn ang="0">
                    <a:pos x="189" y="144"/>
                  </a:cxn>
                  <a:cxn ang="0">
                    <a:pos x="186" y="126"/>
                  </a:cxn>
                  <a:cxn ang="0">
                    <a:pos x="177" y="111"/>
                  </a:cxn>
                  <a:cxn ang="0">
                    <a:pos x="163" y="102"/>
                  </a:cxn>
                  <a:cxn ang="0">
                    <a:pos x="147" y="97"/>
                  </a:cxn>
                  <a:cxn ang="0">
                    <a:pos x="75" y="97"/>
                  </a:cxn>
                  <a:cxn ang="0">
                    <a:pos x="114" y="24"/>
                  </a:cxn>
                  <a:cxn ang="0">
                    <a:pos x="115" y="19"/>
                  </a:cxn>
                  <a:cxn ang="0">
                    <a:pos x="115" y="13"/>
                  </a:cxn>
                  <a:cxn ang="0">
                    <a:pos x="114" y="9"/>
                  </a:cxn>
                  <a:cxn ang="0">
                    <a:pos x="111" y="4"/>
                  </a:cxn>
                  <a:cxn ang="0">
                    <a:pos x="106" y="1"/>
                  </a:cxn>
                  <a:cxn ang="0">
                    <a:pos x="102" y="0"/>
                  </a:cxn>
                  <a:cxn ang="0">
                    <a:pos x="97" y="0"/>
                  </a:cxn>
                  <a:cxn ang="0">
                    <a:pos x="91" y="1"/>
                  </a:cxn>
                  <a:cxn ang="0">
                    <a:pos x="87" y="4"/>
                  </a:cxn>
                  <a:cxn ang="0">
                    <a:pos x="84" y="7"/>
                  </a:cxn>
                  <a:cxn ang="0">
                    <a:pos x="37" y="97"/>
                  </a:cxn>
                  <a:cxn ang="0">
                    <a:pos x="0" y="97"/>
                  </a:cxn>
                  <a:cxn ang="0">
                    <a:pos x="0" y="138"/>
                  </a:cxn>
                  <a:cxn ang="0">
                    <a:pos x="139" y="138"/>
                  </a:cxn>
                  <a:cxn ang="0">
                    <a:pos x="142" y="139"/>
                  </a:cxn>
                  <a:cxn ang="0">
                    <a:pos x="145" y="141"/>
                  </a:cxn>
                  <a:cxn ang="0">
                    <a:pos x="147" y="145"/>
                  </a:cxn>
                  <a:cxn ang="0">
                    <a:pos x="147" y="150"/>
                  </a:cxn>
                  <a:cxn ang="0">
                    <a:pos x="147" y="363"/>
                  </a:cxn>
                  <a:cxn ang="0">
                    <a:pos x="147" y="367"/>
                  </a:cxn>
                  <a:cxn ang="0">
                    <a:pos x="145" y="370"/>
                  </a:cxn>
                  <a:cxn ang="0">
                    <a:pos x="142" y="373"/>
                  </a:cxn>
                  <a:cxn ang="0">
                    <a:pos x="139" y="375"/>
                  </a:cxn>
                  <a:cxn ang="0">
                    <a:pos x="0" y="375"/>
                  </a:cxn>
                  <a:cxn ang="0">
                    <a:pos x="0" y="414"/>
                  </a:cxn>
                  <a:cxn ang="0">
                    <a:pos x="147" y="414"/>
                  </a:cxn>
                  <a:cxn ang="0">
                    <a:pos x="163" y="411"/>
                  </a:cxn>
                  <a:cxn ang="0">
                    <a:pos x="177" y="400"/>
                  </a:cxn>
                  <a:cxn ang="0">
                    <a:pos x="186" y="387"/>
                  </a:cxn>
                  <a:cxn ang="0">
                    <a:pos x="189" y="369"/>
                  </a:cxn>
                </a:cxnLst>
                <a:rect l="0" t="0" r="r" b="b"/>
                <a:pathLst>
                  <a:path w="189" h="414">
                    <a:moveTo>
                      <a:pt x="189" y="369"/>
                    </a:moveTo>
                    <a:lnTo>
                      <a:pt x="189" y="144"/>
                    </a:lnTo>
                    <a:lnTo>
                      <a:pt x="186" y="126"/>
                    </a:lnTo>
                    <a:lnTo>
                      <a:pt x="177" y="111"/>
                    </a:lnTo>
                    <a:lnTo>
                      <a:pt x="163" y="102"/>
                    </a:lnTo>
                    <a:lnTo>
                      <a:pt x="147" y="97"/>
                    </a:lnTo>
                    <a:lnTo>
                      <a:pt x="75" y="97"/>
                    </a:lnTo>
                    <a:lnTo>
                      <a:pt x="114" y="24"/>
                    </a:lnTo>
                    <a:lnTo>
                      <a:pt x="115" y="19"/>
                    </a:lnTo>
                    <a:lnTo>
                      <a:pt x="115" y="13"/>
                    </a:lnTo>
                    <a:lnTo>
                      <a:pt x="114" y="9"/>
                    </a:lnTo>
                    <a:lnTo>
                      <a:pt x="111" y="4"/>
                    </a:lnTo>
                    <a:lnTo>
                      <a:pt x="106" y="1"/>
                    </a:lnTo>
                    <a:lnTo>
                      <a:pt x="102" y="0"/>
                    </a:lnTo>
                    <a:lnTo>
                      <a:pt x="97" y="0"/>
                    </a:lnTo>
                    <a:lnTo>
                      <a:pt x="91" y="1"/>
                    </a:lnTo>
                    <a:lnTo>
                      <a:pt x="87" y="4"/>
                    </a:lnTo>
                    <a:lnTo>
                      <a:pt x="84" y="7"/>
                    </a:lnTo>
                    <a:lnTo>
                      <a:pt x="37" y="97"/>
                    </a:lnTo>
                    <a:lnTo>
                      <a:pt x="0" y="97"/>
                    </a:lnTo>
                    <a:lnTo>
                      <a:pt x="0" y="138"/>
                    </a:lnTo>
                    <a:lnTo>
                      <a:pt x="139" y="138"/>
                    </a:lnTo>
                    <a:lnTo>
                      <a:pt x="142" y="139"/>
                    </a:lnTo>
                    <a:lnTo>
                      <a:pt x="145" y="141"/>
                    </a:lnTo>
                    <a:lnTo>
                      <a:pt x="147" y="145"/>
                    </a:lnTo>
                    <a:lnTo>
                      <a:pt x="147" y="150"/>
                    </a:lnTo>
                    <a:lnTo>
                      <a:pt x="147" y="363"/>
                    </a:lnTo>
                    <a:lnTo>
                      <a:pt x="147" y="367"/>
                    </a:lnTo>
                    <a:lnTo>
                      <a:pt x="145" y="370"/>
                    </a:lnTo>
                    <a:lnTo>
                      <a:pt x="142" y="373"/>
                    </a:lnTo>
                    <a:lnTo>
                      <a:pt x="139" y="375"/>
                    </a:lnTo>
                    <a:lnTo>
                      <a:pt x="0" y="375"/>
                    </a:lnTo>
                    <a:lnTo>
                      <a:pt x="0" y="414"/>
                    </a:lnTo>
                    <a:lnTo>
                      <a:pt x="147" y="414"/>
                    </a:lnTo>
                    <a:lnTo>
                      <a:pt x="163" y="411"/>
                    </a:lnTo>
                    <a:lnTo>
                      <a:pt x="177" y="400"/>
                    </a:lnTo>
                    <a:lnTo>
                      <a:pt x="186" y="387"/>
                    </a:lnTo>
                    <a:lnTo>
                      <a:pt x="189" y="369"/>
                    </a:lnTo>
                    <a:close/>
                  </a:path>
                </a:pathLst>
              </a:custGeom>
              <a:grpFill/>
              <a:ln w="0">
                <a:noFill/>
                <a:prstDash val="solid"/>
                <a:round/>
                <a:headEnd/>
                <a:tailEnd/>
              </a:ln>
              <a:effectLst/>
            </p:spPr>
            <p:txBody>
              <a:bodyPr/>
              <a:lstStyle/>
              <a:p>
                <a:endParaRPr lang="en-US"/>
              </a:p>
            </p:txBody>
          </p:sp>
        </p:grpSp>
        <p:grpSp>
          <p:nvGrpSpPr>
            <p:cNvPr id="96" name="Group 300"/>
            <p:cNvGrpSpPr/>
            <p:nvPr/>
          </p:nvGrpSpPr>
          <p:grpSpPr>
            <a:xfrm>
              <a:off x="10327128" y="3048977"/>
              <a:ext cx="556772" cy="777690"/>
              <a:chOff x="696863" y="3400599"/>
              <a:chExt cx="869131" cy="1255412"/>
            </a:xfrm>
            <a:solidFill>
              <a:schemeClr val="accent2"/>
            </a:solidFill>
          </p:grpSpPr>
          <p:sp>
            <p:nvSpPr>
              <p:cNvPr id="97" name="Rectangle 117"/>
              <p:cNvSpPr>
                <a:spLocks noChangeArrowheads="1"/>
              </p:cNvSpPr>
              <p:nvPr/>
            </p:nvSpPr>
            <p:spPr bwMode="auto">
              <a:xfrm>
                <a:off x="942002" y="4455442"/>
                <a:ext cx="393709" cy="96570"/>
              </a:xfrm>
              <a:prstGeom prst="rect">
                <a:avLst/>
              </a:prstGeom>
              <a:grpFill/>
              <a:ln w="0">
                <a:noFill/>
                <a:miter lim="800000"/>
                <a:headEnd/>
                <a:tailEnd/>
              </a:ln>
            </p:spPr>
            <p:txBody>
              <a:bodyPr/>
              <a:lstStyle/>
              <a:p>
                <a:endParaRPr lang="en-US"/>
              </a:p>
            </p:txBody>
          </p:sp>
          <p:sp>
            <p:nvSpPr>
              <p:cNvPr id="98" name="Freeform 118"/>
              <p:cNvSpPr>
                <a:spLocks/>
              </p:cNvSpPr>
              <p:nvPr/>
            </p:nvSpPr>
            <p:spPr bwMode="auto">
              <a:xfrm>
                <a:off x="942002" y="4589155"/>
                <a:ext cx="378852" cy="66856"/>
              </a:xfrm>
              <a:custGeom>
                <a:avLst/>
                <a:gdLst/>
                <a:ahLst/>
                <a:cxnLst>
                  <a:cxn ang="0">
                    <a:pos x="0" y="0"/>
                  </a:cxn>
                  <a:cxn ang="0">
                    <a:pos x="102" y="0"/>
                  </a:cxn>
                  <a:cxn ang="0">
                    <a:pos x="98" y="2"/>
                  </a:cxn>
                  <a:cxn ang="0">
                    <a:pos x="88" y="8"/>
                  </a:cxn>
                  <a:cxn ang="0">
                    <a:pos x="70" y="14"/>
                  </a:cxn>
                  <a:cxn ang="0">
                    <a:pos x="50" y="18"/>
                  </a:cxn>
                  <a:cxn ang="0">
                    <a:pos x="26" y="14"/>
                  </a:cxn>
                  <a:cxn ang="0">
                    <a:pos x="0" y="0"/>
                  </a:cxn>
                  <a:cxn ang="0">
                    <a:pos x="0" y="0"/>
                  </a:cxn>
                </a:cxnLst>
                <a:rect l="0" t="0" r="r" b="b"/>
                <a:pathLst>
                  <a:path w="102" h="18">
                    <a:moveTo>
                      <a:pt x="0" y="0"/>
                    </a:moveTo>
                    <a:lnTo>
                      <a:pt x="102" y="0"/>
                    </a:lnTo>
                    <a:lnTo>
                      <a:pt x="98" y="2"/>
                    </a:lnTo>
                    <a:lnTo>
                      <a:pt x="88" y="8"/>
                    </a:lnTo>
                    <a:lnTo>
                      <a:pt x="70" y="14"/>
                    </a:lnTo>
                    <a:lnTo>
                      <a:pt x="50" y="18"/>
                    </a:lnTo>
                    <a:lnTo>
                      <a:pt x="26" y="14"/>
                    </a:lnTo>
                    <a:lnTo>
                      <a:pt x="0" y="0"/>
                    </a:lnTo>
                    <a:lnTo>
                      <a:pt x="0" y="0"/>
                    </a:lnTo>
                    <a:close/>
                  </a:path>
                </a:pathLst>
              </a:custGeom>
              <a:grpFill/>
              <a:ln w="0">
                <a:noFill/>
                <a:prstDash val="solid"/>
                <a:round/>
                <a:headEnd/>
                <a:tailEnd/>
              </a:ln>
            </p:spPr>
            <p:txBody>
              <a:bodyPr/>
              <a:lstStyle/>
              <a:p>
                <a:endParaRPr lang="en-US"/>
              </a:p>
            </p:txBody>
          </p:sp>
          <p:sp>
            <p:nvSpPr>
              <p:cNvPr id="99" name="Freeform 120"/>
              <p:cNvSpPr>
                <a:spLocks noEditPoints="1"/>
              </p:cNvSpPr>
              <p:nvPr/>
            </p:nvSpPr>
            <p:spPr bwMode="auto">
              <a:xfrm>
                <a:off x="696863" y="3400599"/>
                <a:ext cx="869131" cy="1025129"/>
              </a:xfrm>
              <a:custGeom>
                <a:avLst/>
                <a:gdLst/>
                <a:ahLst/>
                <a:cxnLst>
                  <a:cxn ang="0">
                    <a:pos x="118" y="0"/>
                  </a:cxn>
                  <a:cxn ang="0">
                    <a:pos x="80" y="6"/>
                  </a:cxn>
                  <a:cxn ang="0">
                    <a:pos x="48" y="22"/>
                  </a:cxn>
                  <a:cxn ang="0">
                    <a:pos x="22" y="48"/>
                  </a:cxn>
                  <a:cxn ang="0">
                    <a:pos x="6" y="80"/>
                  </a:cxn>
                  <a:cxn ang="0">
                    <a:pos x="0" y="118"/>
                  </a:cxn>
                  <a:cxn ang="0">
                    <a:pos x="4" y="150"/>
                  </a:cxn>
                  <a:cxn ang="0">
                    <a:pos x="18" y="180"/>
                  </a:cxn>
                  <a:cxn ang="0">
                    <a:pos x="38" y="204"/>
                  </a:cxn>
                  <a:cxn ang="0">
                    <a:pos x="64" y="222"/>
                  </a:cxn>
                  <a:cxn ang="0">
                    <a:pos x="64" y="276"/>
                  </a:cxn>
                  <a:cxn ang="0">
                    <a:pos x="172" y="276"/>
                  </a:cxn>
                  <a:cxn ang="0">
                    <a:pos x="172" y="222"/>
                  </a:cxn>
                  <a:cxn ang="0">
                    <a:pos x="198" y="202"/>
                  </a:cxn>
                  <a:cxn ang="0">
                    <a:pos x="216" y="178"/>
                  </a:cxn>
                  <a:cxn ang="0">
                    <a:pos x="230" y="150"/>
                  </a:cxn>
                  <a:cxn ang="0">
                    <a:pos x="234" y="118"/>
                  </a:cxn>
                  <a:cxn ang="0">
                    <a:pos x="228" y="80"/>
                  </a:cxn>
                  <a:cxn ang="0">
                    <a:pos x="212" y="48"/>
                  </a:cxn>
                  <a:cxn ang="0">
                    <a:pos x="186" y="22"/>
                  </a:cxn>
                  <a:cxn ang="0">
                    <a:pos x="154" y="6"/>
                  </a:cxn>
                  <a:cxn ang="0">
                    <a:pos x="118" y="0"/>
                  </a:cxn>
                  <a:cxn ang="0">
                    <a:pos x="140" y="206"/>
                  </a:cxn>
                  <a:cxn ang="0">
                    <a:pos x="140" y="250"/>
                  </a:cxn>
                  <a:cxn ang="0">
                    <a:pos x="94" y="250"/>
                  </a:cxn>
                  <a:cxn ang="0">
                    <a:pos x="94" y="206"/>
                  </a:cxn>
                  <a:cxn ang="0">
                    <a:pos x="66" y="194"/>
                  </a:cxn>
                  <a:cxn ang="0">
                    <a:pos x="46" y="174"/>
                  </a:cxn>
                  <a:cxn ang="0">
                    <a:pos x="32" y="150"/>
                  </a:cxn>
                  <a:cxn ang="0">
                    <a:pos x="28" y="120"/>
                  </a:cxn>
                  <a:cxn ang="0">
                    <a:pos x="32" y="92"/>
                  </a:cxn>
                  <a:cxn ang="0">
                    <a:pos x="44" y="68"/>
                  </a:cxn>
                  <a:cxn ang="0">
                    <a:pos x="64" y="48"/>
                  </a:cxn>
                  <a:cxn ang="0">
                    <a:pos x="88" y="36"/>
                  </a:cxn>
                  <a:cxn ang="0">
                    <a:pos x="116" y="30"/>
                  </a:cxn>
                  <a:cxn ang="0">
                    <a:pos x="144" y="36"/>
                  </a:cxn>
                  <a:cxn ang="0">
                    <a:pos x="168" y="48"/>
                  </a:cxn>
                  <a:cxn ang="0">
                    <a:pos x="188" y="68"/>
                  </a:cxn>
                  <a:cxn ang="0">
                    <a:pos x="200" y="92"/>
                  </a:cxn>
                  <a:cxn ang="0">
                    <a:pos x="206" y="120"/>
                  </a:cxn>
                  <a:cxn ang="0">
                    <a:pos x="200" y="150"/>
                  </a:cxn>
                  <a:cxn ang="0">
                    <a:pos x="186" y="174"/>
                  </a:cxn>
                  <a:cxn ang="0">
                    <a:pos x="166" y="194"/>
                  </a:cxn>
                  <a:cxn ang="0">
                    <a:pos x="140" y="206"/>
                  </a:cxn>
                </a:cxnLst>
                <a:rect l="0" t="0" r="r" b="b"/>
                <a:pathLst>
                  <a:path w="234" h="276">
                    <a:moveTo>
                      <a:pt x="118" y="0"/>
                    </a:moveTo>
                    <a:lnTo>
                      <a:pt x="80" y="6"/>
                    </a:lnTo>
                    <a:lnTo>
                      <a:pt x="48" y="22"/>
                    </a:lnTo>
                    <a:lnTo>
                      <a:pt x="22" y="48"/>
                    </a:lnTo>
                    <a:lnTo>
                      <a:pt x="6" y="80"/>
                    </a:lnTo>
                    <a:lnTo>
                      <a:pt x="0" y="118"/>
                    </a:lnTo>
                    <a:lnTo>
                      <a:pt x="4" y="150"/>
                    </a:lnTo>
                    <a:lnTo>
                      <a:pt x="18" y="180"/>
                    </a:lnTo>
                    <a:lnTo>
                      <a:pt x="38" y="204"/>
                    </a:lnTo>
                    <a:lnTo>
                      <a:pt x="64" y="222"/>
                    </a:lnTo>
                    <a:lnTo>
                      <a:pt x="64" y="276"/>
                    </a:lnTo>
                    <a:lnTo>
                      <a:pt x="172" y="276"/>
                    </a:lnTo>
                    <a:lnTo>
                      <a:pt x="172" y="222"/>
                    </a:lnTo>
                    <a:lnTo>
                      <a:pt x="198" y="202"/>
                    </a:lnTo>
                    <a:lnTo>
                      <a:pt x="216" y="178"/>
                    </a:lnTo>
                    <a:lnTo>
                      <a:pt x="230" y="150"/>
                    </a:lnTo>
                    <a:lnTo>
                      <a:pt x="234" y="118"/>
                    </a:lnTo>
                    <a:lnTo>
                      <a:pt x="228" y="80"/>
                    </a:lnTo>
                    <a:lnTo>
                      <a:pt x="212" y="48"/>
                    </a:lnTo>
                    <a:lnTo>
                      <a:pt x="186" y="22"/>
                    </a:lnTo>
                    <a:lnTo>
                      <a:pt x="154" y="6"/>
                    </a:lnTo>
                    <a:lnTo>
                      <a:pt x="118" y="0"/>
                    </a:lnTo>
                    <a:close/>
                    <a:moveTo>
                      <a:pt x="140" y="206"/>
                    </a:moveTo>
                    <a:lnTo>
                      <a:pt x="140" y="250"/>
                    </a:lnTo>
                    <a:lnTo>
                      <a:pt x="94" y="250"/>
                    </a:lnTo>
                    <a:lnTo>
                      <a:pt x="94" y="206"/>
                    </a:lnTo>
                    <a:lnTo>
                      <a:pt x="66" y="194"/>
                    </a:lnTo>
                    <a:lnTo>
                      <a:pt x="46" y="174"/>
                    </a:lnTo>
                    <a:lnTo>
                      <a:pt x="32" y="150"/>
                    </a:lnTo>
                    <a:lnTo>
                      <a:pt x="28" y="120"/>
                    </a:lnTo>
                    <a:lnTo>
                      <a:pt x="32" y="92"/>
                    </a:lnTo>
                    <a:lnTo>
                      <a:pt x="44" y="68"/>
                    </a:lnTo>
                    <a:lnTo>
                      <a:pt x="64" y="48"/>
                    </a:lnTo>
                    <a:lnTo>
                      <a:pt x="88" y="36"/>
                    </a:lnTo>
                    <a:lnTo>
                      <a:pt x="116" y="30"/>
                    </a:lnTo>
                    <a:lnTo>
                      <a:pt x="144" y="36"/>
                    </a:lnTo>
                    <a:lnTo>
                      <a:pt x="168" y="48"/>
                    </a:lnTo>
                    <a:lnTo>
                      <a:pt x="188" y="68"/>
                    </a:lnTo>
                    <a:lnTo>
                      <a:pt x="200" y="92"/>
                    </a:lnTo>
                    <a:lnTo>
                      <a:pt x="206" y="120"/>
                    </a:lnTo>
                    <a:lnTo>
                      <a:pt x="200" y="150"/>
                    </a:lnTo>
                    <a:lnTo>
                      <a:pt x="186" y="174"/>
                    </a:lnTo>
                    <a:lnTo>
                      <a:pt x="166" y="194"/>
                    </a:lnTo>
                    <a:lnTo>
                      <a:pt x="140" y="206"/>
                    </a:lnTo>
                    <a:close/>
                  </a:path>
                </a:pathLst>
              </a:custGeom>
              <a:grpFill/>
              <a:ln w="0">
                <a:noFill/>
                <a:prstDash val="solid"/>
                <a:round/>
                <a:headEnd/>
                <a:tailEnd/>
              </a:ln>
            </p:spPr>
            <p:txBody>
              <a:bodyPr/>
              <a:lstStyle/>
              <a:p>
                <a:endParaRPr lang="en-US"/>
              </a:p>
            </p:txBody>
          </p:sp>
        </p:grpSp>
        <p:sp>
          <p:nvSpPr>
            <p:cNvPr id="100" name="Freeform 60"/>
            <p:cNvSpPr>
              <a:spLocks noEditPoints="1"/>
            </p:cNvSpPr>
            <p:nvPr/>
          </p:nvSpPr>
          <p:spPr bwMode="auto">
            <a:xfrm>
              <a:off x="1647039" y="3083986"/>
              <a:ext cx="697182" cy="707672"/>
            </a:xfrm>
            <a:custGeom>
              <a:avLst/>
              <a:gdLst/>
              <a:ahLst/>
              <a:cxnLst>
                <a:cxn ang="0">
                  <a:pos x="306" y="290"/>
                </a:cxn>
                <a:cxn ang="0">
                  <a:pos x="250" y="318"/>
                </a:cxn>
                <a:cxn ang="0">
                  <a:pos x="163" y="326"/>
                </a:cxn>
                <a:cxn ang="0">
                  <a:pos x="91" y="291"/>
                </a:cxn>
                <a:cxn ang="0">
                  <a:pos x="55" y="222"/>
                </a:cxn>
                <a:cxn ang="0">
                  <a:pos x="63" y="134"/>
                </a:cxn>
                <a:cxn ang="0">
                  <a:pos x="114" y="71"/>
                </a:cxn>
                <a:cxn ang="0">
                  <a:pos x="196" y="50"/>
                </a:cxn>
                <a:cxn ang="0">
                  <a:pos x="271" y="72"/>
                </a:cxn>
                <a:cxn ang="0">
                  <a:pos x="243" y="72"/>
                </a:cxn>
                <a:cxn ang="0">
                  <a:pos x="226" y="72"/>
                </a:cxn>
                <a:cxn ang="0">
                  <a:pos x="220" y="80"/>
                </a:cxn>
                <a:cxn ang="0">
                  <a:pos x="214" y="78"/>
                </a:cxn>
                <a:cxn ang="0">
                  <a:pos x="174" y="65"/>
                </a:cxn>
                <a:cxn ang="0">
                  <a:pos x="112" y="90"/>
                </a:cxn>
                <a:cxn ang="0">
                  <a:pos x="69" y="171"/>
                </a:cxn>
                <a:cxn ang="0">
                  <a:pos x="75" y="257"/>
                </a:cxn>
                <a:cxn ang="0">
                  <a:pos x="126" y="302"/>
                </a:cxn>
                <a:cxn ang="0">
                  <a:pos x="180" y="299"/>
                </a:cxn>
                <a:cxn ang="0">
                  <a:pos x="201" y="285"/>
                </a:cxn>
                <a:cxn ang="0">
                  <a:pos x="225" y="303"/>
                </a:cxn>
                <a:cxn ang="0">
                  <a:pos x="297" y="287"/>
                </a:cxn>
                <a:cxn ang="0">
                  <a:pos x="355" y="219"/>
                </a:cxn>
                <a:cxn ang="0">
                  <a:pos x="364" y="126"/>
                </a:cxn>
                <a:cxn ang="0">
                  <a:pos x="325" y="51"/>
                </a:cxn>
                <a:cxn ang="0">
                  <a:pos x="259" y="9"/>
                </a:cxn>
                <a:cxn ang="0">
                  <a:pos x="160" y="3"/>
                </a:cxn>
                <a:cxn ang="0">
                  <a:pos x="75" y="36"/>
                </a:cxn>
                <a:cxn ang="0">
                  <a:pos x="13" y="119"/>
                </a:cxn>
                <a:cxn ang="0">
                  <a:pos x="4" y="233"/>
                </a:cxn>
                <a:cxn ang="0">
                  <a:pos x="55" y="326"/>
                </a:cxn>
                <a:cxn ang="0">
                  <a:pos x="154" y="374"/>
                </a:cxn>
                <a:cxn ang="0">
                  <a:pos x="286" y="359"/>
                </a:cxn>
                <a:cxn ang="0">
                  <a:pos x="363" y="303"/>
                </a:cxn>
                <a:cxn ang="0">
                  <a:pos x="364" y="294"/>
                </a:cxn>
                <a:cxn ang="0">
                  <a:pos x="357" y="288"/>
                </a:cxn>
                <a:cxn ang="0">
                  <a:pos x="253" y="251"/>
                </a:cxn>
                <a:cxn ang="0">
                  <a:pos x="255" y="246"/>
                </a:cxn>
                <a:cxn ang="0">
                  <a:pos x="283" y="81"/>
                </a:cxn>
                <a:cxn ang="0">
                  <a:pos x="315" y="159"/>
                </a:cxn>
                <a:cxn ang="0">
                  <a:pos x="292" y="228"/>
                </a:cxn>
                <a:cxn ang="0">
                  <a:pos x="135" y="182"/>
                </a:cxn>
                <a:cxn ang="0">
                  <a:pos x="166" y="119"/>
                </a:cxn>
                <a:cxn ang="0">
                  <a:pos x="192" y="119"/>
                </a:cxn>
                <a:cxn ang="0">
                  <a:pos x="204" y="149"/>
                </a:cxn>
                <a:cxn ang="0">
                  <a:pos x="187" y="230"/>
                </a:cxn>
                <a:cxn ang="0">
                  <a:pos x="169" y="252"/>
                </a:cxn>
                <a:cxn ang="0">
                  <a:pos x="150" y="255"/>
                </a:cxn>
                <a:cxn ang="0">
                  <a:pos x="138" y="246"/>
                </a:cxn>
              </a:cxnLst>
              <a:rect l="0" t="0" r="r" b="b"/>
              <a:pathLst>
                <a:path w="366" h="377">
                  <a:moveTo>
                    <a:pt x="357" y="288"/>
                  </a:moveTo>
                  <a:lnTo>
                    <a:pt x="309" y="288"/>
                  </a:lnTo>
                  <a:lnTo>
                    <a:pt x="306" y="290"/>
                  </a:lnTo>
                  <a:lnTo>
                    <a:pt x="303" y="291"/>
                  </a:lnTo>
                  <a:lnTo>
                    <a:pt x="277" y="306"/>
                  </a:lnTo>
                  <a:lnTo>
                    <a:pt x="250" y="318"/>
                  </a:lnTo>
                  <a:lnTo>
                    <a:pt x="223" y="326"/>
                  </a:lnTo>
                  <a:lnTo>
                    <a:pt x="193" y="327"/>
                  </a:lnTo>
                  <a:lnTo>
                    <a:pt x="163" y="326"/>
                  </a:lnTo>
                  <a:lnTo>
                    <a:pt x="136" y="318"/>
                  </a:lnTo>
                  <a:lnTo>
                    <a:pt x="112" y="306"/>
                  </a:lnTo>
                  <a:lnTo>
                    <a:pt x="91" y="291"/>
                  </a:lnTo>
                  <a:lnTo>
                    <a:pt x="75" y="270"/>
                  </a:lnTo>
                  <a:lnTo>
                    <a:pt x="61" y="248"/>
                  </a:lnTo>
                  <a:lnTo>
                    <a:pt x="55" y="222"/>
                  </a:lnTo>
                  <a:lnTo>
                    <a:pt x="52" y="192"/>
                  </a:lnTo>
                  <a:lnTo>
                    <a:pt x="55" y="161"/>
                  </a:lnTo>
                  <a:lnTo>
                    <a:pt x="63" y="134"/>
                  </a:lnTo>
                  <a:lnTo>
                    <a:pt x="75" y="110"/>
                  </a:lnTo>
                  <a:lnTo>
                    <a:pt x="93" y="89"/>
                  </a:lnTo>
                  <a:lnTo>
                    <a:pt x="114" y="71"/>
                  </a:lnTo>
                  <a:lnTo>
                    <a:pt x="139" y="59"/>
                  </a:lnTo>
                  <a:lnTo>
                    <a:pt x="166" y="53"/>
                  </a:lnTo>
                  <a:lnTo>
                    <a:pt x="196" y="50"/>
                  </a:lnTo>
                  <a:lnTo>
                    <a:pt x="225" y="53"/>
                  </a:lnTo>
                  <a:lnTo>
                    <a:pt x="249" y="60"/>
                  </a:lnTo>
                  <a:lnTo>
                    <a:pt x="271" y="72"/>
                  </a:lnTo>
                  <a:lnTo>
                    <a:pt x="264" y="72"/>
                  </a:lnTo>
                  <a:lnTo>
                    <a:pt x="253" y="72"/>
                  </a:lnTo>
                  <a:lnTo>
                    <a:pt x="243" y="72"/>
                  </a:lnTo>
                  <a:lnTo>
                    <a:pt x="234" y="72"/>
                  </a:lnTo>
                  <a:lnTo>
                    <a:pt x="229" y="72"/>
                  </a:lnTo>
                  <a:lnTo>
                    <a:pt x="226" y="72"/>
                  </a:lnTo>
                  <a:lnTo>
                    <a:pt x="223" y="75"/>
                  </a:lnTo>
                  <a:lnTo>
                    <a:pt x="220" y="80"/>
                  </a:lnTo>
                  <a:lnTo>
                    <a:pt x="220" y="80"/>
                  </a:lnTo>
                  <a:lnTo>
                    <a:pt x="220" y="81"/>
                  </a:lnTo>
                  <a:lnTo>
                    <a:pt x="220" y="84"/>
                  </a:lnTo>
                  <a:lnTo>
                    <a:pt x="214" y="78"/>
                  </a:lnTo>
                  <a:lnTo>
                    <a:pt x="207" y="74"/>
                  </a:lnTo>
                  <a:lnTo>
                    <a:pt x="192" y="68"/>
                  </a:lnTo>
                  <a:lnTo>
                    <a:pt x="174" y="65"/>
                  </a:lnTo>
                  <a:lnTo>
                    <a:pt x="151" y="68"/>
                  </a:lnTo>
                  <a:lnTo>
                    <a:pt x="130" y="77"/>
                  </a:lnTo>
                  <a:lnTo>
                    <a:pt x="112" y="90"/>
                  </a:lnTo>
                  <a:lnTo>
                    <a:pt x="96" y="110"/>
                  </a:lnTo>
                  <a:lnTo>
                    <a:pt x="78" y="140"/>
                  </a:lnTo>
                  <a:lnTo>
                    <a:pt x="69" y="171"/>
                  </a:lnTo>
                  <a:lnTo>
                    <a:pt x="64" y="207"/>
                  </a:lnTo>
                  <a:lnTo>
                    <a:pt x="67" y="234"/>
                  </a:lnTo>
                  <a:lnTo>
                    <a:pt x="75" y="257"/>
                  </a:lnTo>
                  <a:lnTo>
                    <a:pt x="88" y="276"/>
                  </a:lnTo>
                  <a:lnTo>
                    <a:pt x="105" y="291"/>
                  </a:lnTo>
                  <a:lnTo>
                    <a:pt x="126" y="302"/>
                  </a:lnTo>
                  <a:lnTo>
                    <a:pt x="150" y="305"/>
                  </a:lnTo>
                  <a:lnTo>
                    <a:pt x="166" y="303"/>
                  </a:lnTo>
                  <a:lnTo>
                    <a:pt x="180" y="299"/>
                  </a:lnTo>
                  <a:lnTo>
                    <a:pt x="187" y="294"/>
                  </a:lnTo>
                  <a:lnTo>
                    <a:pt x="193" y="290"/>
                  </a:lnTo>
                  <a:lnTo>
                    <a:pt x="201" y="285"/>
                  </a:lnTo>
                  <a:lnTo>
                    <a:pt x="205" y="293"/>
                  </a:lnTo>
                  <a:lnTo>
                    <a:pt x="214" y="299"/>
                  </a:lnTo>
                  <a:lnTo>
                    <a:pt x="225" y="303"/>
                  </a:lnTo>
                  <a:lnTo>
                    <a:pt x="240" y="305"/>
                  </a:lnTo>
                  <a:lnTo>
                    <a:pt x="268" y="300"/>
                  </a:lnTo>
                  <a:lnTo>
                    <a:pt x="297" y="287"/>
                  </a:lnTo>
                  <a:lnTo>
                    <a:pt x="324" y="266"/>
                  </a:lnTo>
                  <a:lnTo>
                    <a:pt x="343" y="243"/>
                  </a:lnTo>
                  <a:lnTo>
                    <a:pt x="355" y="219"/>
                  </a:lnTo>
                  <a:lnTo>
                    <a:pt x="364" y="191"/>
                  </a:lnTo>
                  <a:lnTo>
                    <a:pt x="366" y="158"/>
                  </a:lnTo>
                  <a:lnTo>
                    <a:pt x="364" y="126"/>
                  </a:lnTo>
                  <a:lnTo>
                    <a:pt x="355" y="98"/>
                  </a:lnTo>
                  <a:lnTo>
                    <a:pt x="343" y="74"/>
                  </a:lnTo>
                  <a:lnTo>
                    <a:pt x="325" y="51"/>
                  </a:lnTo>
                  <a:lnTo>
                    <a:pt x="306" y="35"/>
                  </a:lnTo>
                  <a:lnTo>
                    <a:pt x="285" y="20"/>
                  </a:lnTo>
                  <a:lnTo>
                    <a:pt x="259" y="9"/>
                  </a:lnTo>
                  <a:lnTo>
                    <a:pt x="229" y="3"/>
                  </a:lnTo>
                  <a:lnTo>
                    <a:pt x="195" y="0"/>
                  </a:lnTo>
                  <a:lnTo>
                    <a:pt x="160" y="3"/>
                  </a:lnTo>
                  <a:lnTo>
                    <a:pt x="129" y="9"/>
                  </a:lnTo>
                  <a:lnTo>
                    <a:pt x="100" y="21"/>
                  </a:lnTo>
                  <a:lnTo>
                    <a:pt x="75" y="36"/>
                  </a:lnTo>
                  <a:lnTo>
                    <a:pt x="52" y="57"/>
                  </a:lnTo>
                  <a:lnTo>
                    <a:pt x="30" y="86"/>
                  </a:lnTo>
                  <a:lnTo>
                    <a:pt x="13" y="119"/>
                  </a:lnTo>
                  <a:lnTo>
                    <a:pt x="4" y="155"/>
                  </a:lnTo>
                  <a:lnTo>
                    <a:pt x="0" y="194"/>
                  </a:lnTo>
                  <a:lnTo>
                    <a:pt x="4" y="233"/>
                  </a:lnTo>
                  <a:lnTo>
                    <a:pt x="15" y="269"/>
                  </a:lnTo>
                  <a:lnTo>
                    <a:pt x="31" y="299"/>
                  </a:lnTo>
                  <a:lnTo>
                    <a:pt x="55" y="326"/>
                  </a:lnTo>
                  <a:lnTo>
                    <a:pt x="85" y="348"/>
                  </a:lnTo>
                  <a:lnTo>
                    <a:pt x="118" y="363"/>
                  </a:lnTo>
                  <a:lnTo>
                    <a:pt x="154" y="374"/>
                  </a:lnTo>
                  <a:lnTo>
                    <a:pt x="193" y="377"/>
                  </a:lnTo>
                  <a:lnTo>
                    <a:pt x="240" y="372"/>
                  </a:lnTo>
                  <a:lnTo>
                    <a:pt x="286" y="359"/>
                  </a:lnTo>
                  <a:lnTo>
                    <a:pt x="315" y="344"/>
                  </a:lnTo>
                  <a:lnTo>
                    <a:pt x="340" y="326"/>
                  </a:lnTo>
                  <a:lnTo>
                    <a:pt x="363" y="303"/>
                  </a:lnTo>
                  <a:lnTo>
                    <a:pt x="366" y="300"/>
                  </a:lnTo>
                  <a:lnTo>
                    <a:pt x="366" y="297"/>
                  </a:lnTo>
                  <a:lnTo>
                    <a:pt x="364" y="294"/>
                  </a:lnTo>
                  <a:lnTo>
                    <a:pt x="363" y="291"/>
                  </a:lnTo>
                  <a:lnTo>
                    <a:pt x="360" y="290"/>
                  </a:lnTo>
                  <a:lnTo>
                    <a:pt x="357" y="288"/>
                  </a:lnTo>
                  <a:close/>
                  <a:moveTo>
                    <a:pt x="277" y="242"/>
                  </a:moveTo>
                  <a:lnTo>
                    <a:pt x="265" y="249"/>
                  </a:lnTo>
                  <a:lnTo>
                    <a:pt x="253" y="251"/>
                  </a:lnTo>
                  <a:lnTo>
                    <a:pt x="255" y="249"/>
                  </a:lnTo>
                  <a:lnTo>
                    <a:pt x="255" y="248"/>
                  </a:lnTo>
                  <a:lnTo>
                    <a:pt x="255" y="246"/>
                  </a:lnTo>
                  <a:lnTo>
                    <a:pt x="283" y="83"/>
                  </a:lnTo>
                  <a:lnTo>
                    <a:pt x="283" y="81"/>
                  </a:lnTo>
                  <a:lnTo>
                    <a:pt x="283" y="81"/>
                  </a:lnTo>
                  <a:lnTo>
                    <a:pt x="301" y="104"/>
                  </a:lnTo>
                  <a:lnTo>
                    <a:pt x="312" y="129"/>
                  </a:lnTo>
                  <a:lnTo>
                    <a:pt x="315" y="159"/>
                  </a:lnTo>
                  <a:lnTo>
                    <a:pt x="312" y="186"/>
                  </a:lnTo>
                  <a:lnTo>
                    <a:pt x="304" y="209"/>
                  </a:lnTo>
                  <a:lnTo>
                    <a:pt x="292" y="228"/>
                  </a:lnTo>
                  <a:lnTo>
                    <a:pt x="277" y="242"/>
                  </a:lnTo>
                  <a:close/>
                  <a:moveTo>
                    <a:pt x="130" y="219"/>
                  </a:moveTo>
                  <a:lnTo>
                    <a:pt x="135" y="182"/>
                  </a:lnTo>
                  <a:lnTo>
                    <a:pt x="145" y="146"/>
                  </a:lnTo>
                  <a:lnTo>
                    <a:pt x="154" y="129"/>
                  </a:lnTo>
                  <a:lnTo>
                    <a:pt x="166" y="119"/>
                  </a:lnTo>
                  <a:lnTo>
                    <a:pt x="180" y="116"/>
                  </a:lnTo>
                  <a:lnTo>
                    <a:pt x="187" y="117"/>
                  </a:lnTo>
                  <a:lnTo>
                    <a:pt x="192" y="119"/>
                  </a:lnTo>
                  <a:lnTo>
                    <a:pt x="196" y="123"/>
                  </a:lnTo>
                  <a:lnTo>
                    <a:pt x="202" y="135"/>
                  </a:lnTo>
                  <a:lnTo>
                    <a:pt x="204" y="149"/>
                  </a:lnTo>
                  <a:lnTo>
                    <a:pt x="201" y="177"/>
                  </a:lnTo>
                  <a:lnTo>
                    <a:pt x="195" y="209"/>
                  </a:lnTo>
                  <a:lnTo>
                    <a:pt x="187" y="230"/>
                  </a:lnTo>
                  <a:lnTo>
                    <a:pt x="181" y="242"/>
                  </a:lnTo>
                  <a:lnTo>
                    <a:pt x="175" y="248"/>
                  </a:lnTo>
                  <a:lnTo>
                    <a:pt x="169" y="252"/>
                  </a:lnTo>
                  <a:lnTo>
                    <a:pt x="163" y="255"/>
                  </a:lnTo>
                  <a:lnTo>
                    <a:pt x="156" y="257"/>
                  </a:lnTo>
                  <a:lnTo>
                    <a:pt x="150" y="255"/>
                  </a:lnTo>
                  <a:lnTo>
                    <a:pt x="145" y="254"/>
                  </a:lnTo>
                  <a:lnTo>
                    <a:pt x="142" y="251"/>
                  </a:lnTo>
                  <a:lnTo>
                    <a:pt x="138" y="246"/>
                  </a:lnTo>
                  <a:lnTo>
                    <a:pt x="133" y="234"/>
                  </a:lnTo>
                  <a:lnTo>
                    <a:pt x="130" y="219"/>
                  </a:lnTo>
                  <a:close/>
                </a:path>
              </a:pathLst>
            </a:custGeom>
            <a:solidFill>
              <a:schemeClr val="accent3"/>
            </a:solidFill>
            <a:ln w="0">
              <a:noFill/>
              <a:prstDash val="solid"/>
              <a:round/>
              <a:headEnd/>
              <a:tailEnd/>
            </a:ln>
            <a:effectLst/>
          </p:spPr>
          <p:txBody>
            <a:bodyPr/>
            <a:lstStyle/>
            <a:p>
              <a:endParaRPr lang="en-US" dirty="0"/>
            </a:p>
          </p:txBody>
        </p:sp>
        <p:grpSp>
          <p:nvGrpSpPr>
            <p:cNvPr id="101" name="Group 334"/>
            <p:cNvGrpSpPr/>
            <p:nvPr/>
          </p:nvGrpSpPr>
          <p:grpSpPr>
            <a:xfrm>
              <a:off x="4464545" y="3048978"/>
              <a:ext cx="802096" cy="777688"/>
              <a:chOff x="190501" y="7938"/>
              <a:chExt cx="2879725" cy="2830512"/>
            </a:xfrm>
            <a:solidFill>
              <a:schemeClr val="accent4"/>
            </a:solidFill>
          </p:grpSpPr>
          <p:sp>
            <p:nvSpPr>
              <p:cNvPr id="102" name="Freeform 5"/>
              <p:cNvSpPr>
                <a:spLocks/>
              </p:cNvSpPr>
              <p:nvPr/>
            </p:nvSpPr>
            <p:spPr bwMode="auto">
              <a:xfrm>
                <a:off x="484188" y="1584325"/>
                <a:ext cx="1298575" cy="1254125"/>
              </a:xfrm>
              <a:custGeom>
                <a:avLst/>
                <a:gdLst/>
                <a:ahLst/>
                <a:cxnLst>
                  <a:cxn ang="0">
                    <a:pos x="43" y="131"/>
                  </a:cxn>
                  <a:cxn ang="0">
                    <a:pos x="43" y="83"/>
                  </a:cxn>
                  <a:cxn ang="0">
                    <a:pos x="78" y="41"/>
                  </a:cxn>
                  <a:cxn ang="0">
                    <a:pos x="92" y="86"/>
                  </a:cxn>
                  <a:cxn ang="0">
                    <a:pos x="90" y="26"/>
                  </a:cxn>
                  <a:cxn ang="0">
                    <a:pos x="156" y="34"/>
                  </a:cxn>
                  <a:cxn ang="0">
                    <a:pos x="173" y="5"/>
                  </a:cxn>
                  <a:cxn ang="0">
                    <a:pos x="211" y="0"/>
                  </a:cxn>
                  <a:cxn ang="0">
                    <a:pos x="206" y="24"/>
                  </a:cxn>
                  <a:cxn ang="0">
                    <a:pos x="258" y="31"/>
                  </a:cxn>
                  <a:cxn ang="0">
                    <a:pos x="261" y="48"/>
                  </a:cxn>
                  <a:cxn ang="0">
                    <a:pos x="301" y="67"/>
                  </a:cxn>
                  <a:cxn ang="0">
                    <a:pos x="351" y="36"/>
                  </a:cxn>
                  <a:cxn ang="0">
                    <a:pos x="386" y="43"/>
                  </a:cxn>
                  <a:cxn ang="0">
                    <a:pos x="429" y="95"/>
                  </a:cxn>
                  <a:cxn ang="0">
                    <a:pos x="408" y="138"/>
                  </a:cxn>
                  <a:cxn ang="0">
                    <a:pos x="448" y="119"/>
                  </a:cxn>
                  <a:cxn ang="0">
                    <a:pos x="474" y="150"/>
                  </a:cxn>
                  <a:cxn ang="0">
                    <a:pos x="498" y="105"/>
                  </a:cxn>
                  <a:cxn ang="0">
                    <a:pos x="543" y="100"/>
                  </a:cxn>
                  <a:cxn ang="0">
                    <a:pos x="552" y="136"/>
                  </a:cxn>
                  <a:cxn ang="0">
                    <a:pos x="579" y="105"/>
                  </a:cxn>
                  <a:cxn ang="0">
                    <a:pos x="647" y="76"/>
                  </a:cxn>
                  <a:cxn ang="0">
                    <a:pos x="692" y="100"/>
                  </a:cxn>
                  <a:cxn ang="0">
                    <a:pos x="747" y="102"/>
                  </a:cxn>
                  <a:cxn ang="0">
                    <a:pos x="768" y="159"/>
                  </a:cxn>
                  <a:cxn ang="0">
                    <a:pos x="733" y="247"/>
                  </a:cxn>
                  <a:cxn ang="0">
                    <a:pos x="780" y="363"/>
                  </a:cxn>
                  <a:cxn ang="0">
                    <a:pos x="766" y="404"/>
                  </a:cxn>
                  <a:cxn ang="0">
                    <a:pos x="697" y="482"/>
                  </a:cxn>
                  <a:cxn ang="0">
                    <a:pos x="723" y="517"/>
                  </a:cxn>
                  <a:cxn ang="0">
                    <a:pos x="726" y="555"/>
                  </a:cxn>
                  <a:cxn ang="0">
                    <a:pos x="707" y="589"/>
                  </a:cxn>
                  <a:cxn ang="0">
                    <a:pos x="718" y="610"/>
                  </a:cxn>
                  <a:cxn ang="0">
                    <a:pos x="657" y="624"/>
                  </a:cxn>
                  <a:cxn ang="0">
                    <a:pos x="718" y="646"/>
                  </a:cxn>
                  <a:cxn ang="0">
                    <a:pos x="697" y="667"/>
                  </a:cxn>
                  <a:cxn ang="0">
                    <a:pos x="645" y="643"/>
                  </a:cxn>
                  <a:cxn ang="0">
                    <a:pos x="557" y="605"/>
                  </a:cxn>
                  <a:cxn ang="0">
                    <a:pos x="519" y="548"/>
                  </a:cxn>
                  <a:cxn ang="0">
                    <a:pos x="548" y="610"/>
                  </a:cxn>
                  <a:cxn ang="0">
                    <a:pos x="645" y="686"/>
                  </a:cxn>
                  <a:cxn ang="0">
                    <a:pos x="747" y="733"/>
                  </a:cxn>
                  <a:cxn ang="0">
                    <a:pos x="766" y="769"/>
                  </a:cxn>
                  <a:cxn ang="0">
                    <a:pos x="818" y="769"/>
                  </a:cxn>
                  <a:cxn ang="0">
                    <a:pos x="747" y="790"/>
                  </a:cxn>
                  <a:cxn ang="0">
                    <a:pos x="586" y="733"/>
                  </a:cxn>
                  <a:cxn ang="0">
                    <a:pos x="422" y="589"/>
                  </a:cxn>
                  <a:cxn ang="0">
                    <a:pos x="367" y="510"/>
                  </a:cxn>
                  <a:cxn ang="0">
                    <a:pos x="263" y="487"/>
                  </a:cxn>
                  <a:cxn ang="0">
                    <a:pos x="107" y="373"/>
                  </a:cxn>
                  <a:cxn ang="0">
                    <a:pos x="97" y="335"/>
                  </a:cxn>
                  <a:cxn ang="0">
                    <a:pos x="71" y="304"/>
                  </a:cxn>
                  <a:cxn ang="0">
                    <a:pos x="64" y="190"/>
                  </a:cxn>
                  <a:cxn ang="0">
                    <a:pos x="0" y="114"/>
                  </a:cxn>
                  <a:cxn ang="0">
                    <a:pos x="43" y="131"/>
                  </a:cxn>
                </a:cxnLst>
                <a:rect l="0" t="0" r="r" b="b"/>
                <a:pathLst>
                  <a:path w="818" h="790">
                    <a:moveTo>
                      <a:pt x="43" y="131"/>
                    </a:moveTo>
                    <a:lnTo>
                      <a:pt x="43" y="83"/>
                    </a:lnTo>
                    <a:lnTo>
                      <a:pt x="78" y="41"/>
                    </a:lnTo>
                    <a:lnTo>
                      <a:pt x="92" y="86"/>
                    </a:lnTo>
                    <a:lnTo>
                      <a:pt x="90" y="26"/>
                    </a:lnTo>
                    <a:lnTo>
                      <a:pt x="156" y="34"/>
                    </a:lnTo>
                    <a:lnTo>
                      <a:pt x="173" y="5"/>
                    </a:lnTo>
                    <a:lnTo>
                      <a:pt x="211" y="0"/>
                    </a:lnTo>
                    <a:lnTo>
                      <a:pt x="206" y="24"/>
                    </a:lnTo>
                    <a:lnTo>
                      <a:pt x="258" y="31"/>
                    </a:lnTo>
                    <a:lnTo>
                      <a:pt x="261" y="48"/>
                    </a:lnTo>
                    <a:lnTo>
                      <a:pt x="301" y="67"/>
                    </a:lnTo>
                    <a:lnTo>
                      <a:pt x="351" y="36"/>
                    </a:lnTo>
                    <a:lnTo>
                      <a:pt x="386" y="43"/>
                    </a:lnTo>
                    <a:lnTo>
                      <a:pt x="429" y="95"/>
                    </a:lnTo>
                    <a:lnTo>
                      <a:pt x="408" y="138"/>
                    </a:lnTo>
                    <a:lnTo>
                      <a:pt x="448" y="119"/>
                    </a:lnTo>
                    <a:lnTo>
                      <a:pt x="474" y="150"/>
                    </a:lnTo>
                    <a:lnTo>
                      <a:pt x="498" y="105"/>
                    </a:lnTo>
                    <a:lnTo>
                      <a:pt x="543" y="100"/>
                    </a:lnTo>
                    <a:lnTo>
                      <a:pt x="552" y="136"/>
                    </a:lnTo>
                    <a:lnTo>
                      <a:pt x="579" y="105"/>
                    </a:lnTo>
                    <a:lnTo>
                      <a:pt x="647" y="76"/>
                    </a:lnTo>
                    <a:lnTo>
                      <a:pt x="692" y="100"/>
                    </a:lnTo>
                    <a:lnTo>
                      <a:pt x="747" y="102"/>
                    </a:lnTo>
                    <a:lnTo>
                      <a:pt x="768" y="159"/>
                    </a:lnTo>
                    <a:lnTo>
                      <a:pt x="733" y="247"/>
                    </a:lnTo>
                    <a:lnTo>
                      <a:pt x="780" y="363"/>
                    </a:lnTo>
                    <a:lnTo>
                      <a:pt x="766" y="404"/>
                    </a:lnTo>
                    <a:lnTo>
                      <a:pt x="697" y="482"/>
                    </a:lnTo>
                    <a:lnTo>
                      <a:pt x="723" y="517"/>
                    </a:lnTo>
                    <a:lnTo>
                      <a:pt x="726" y="555"/>
                    </a:lnTo>
                    <a:lnTo>
                      <a:pt x="707" y="589"/>
                    </a:lnTo>
                    <a:lnTo>
                      <a:pt x="718" y="610"/>
                    </a:lnTo>
                    <a:lnTo>
                      <a:pt x="657" y="624"/>
                    </a:lnTo>
                    <a:lnTo>
                      <a:pt x="718" y="646"/>
                    </a:lnTo>
                    <a:lnTo>
                      <a:pt x="697" y="667"/>
                    </a:lnTo>
                    <a:lnTo>
                      <a:pt x="645" y="643"/>
                    </a:lnTo>
                    <a:lnTo>
                      <a:pt x="557" y="605"/>
                    </a:lnTo>
                    <a:lnTo>
                      <a:pt x="519" y="548"/>
                    </a:lnTo>
                    <a:lnTo>
                      <a:pt x="548" y="610"/>
                    </a:lnTo>
                    <a:lnTo>
                      <a:pt x="645" y="686"/>
                    </a:lnTo>
                    <a:lnTo>
                      <a:pt x="747" y="733"/>
                    </a:lnTo>
                    <a:lnTo>
                      <a:pt x="766" y="769"/>
                    </a:lnTo>
                    <a:lnTo>
                      <a:pt x="818" y="769"/>
                    </a:lnTo>
                    <a:lnTo>
                      <a:pt x="747" y="790"/>
                    </a:lnTo>
                    <a:lnTo>
                      <a:pt x="586" y="733"/>
                    </a:lnTo>
                    <a:lnTo>
                      <a:pt x="422" y="589"/>
                    </a:lnTo>
                    <a:lnTo>
                      <a:pt x="367" y="510"/>
                    </a:lnTo>
                    <a:lnTo>
                      <a:pt x="263" y="487"/>
                    </a:lnTo>
                    <a:lnTo>
                      <a:pt x="107" y="373"/>
                    </a:lnTo>
                    <a:lnTo>
                      <a:pt x="97" y="335"/>
                    </a:lnTo>
                    <a:lnTo>
                      <a:pt x="71" y="304"/>
                    </a:lnTo>
                    <a:lnTo>
                      <a:pt x="64" y="190"/>
                    </a:lnTo>
                    <a:lnTo>
                      <a:pt x="0" y="114"/>
                    </a:lnTo>
                    <a:lnTo>
                      <a:pt x="43" y="131"/>
                    </a:ln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3" name="Freeform 6"/>
              <p:cNvSpPr>
                <a:spLocks/>
              </p:cNvSpPr>
              <p:nvPr/>
            </p:nvSpPr>
            <p:spPr bwMode="auto">
              <a:xfrm>
                <a:off x="1357313" y="7938"/>
                <a:ext cx="1712913" cy="1809750"/>
              </a:xfrm>
              <a:custGeom>
                <a:avLst/>
                <a:gdLst/>
                <a:ahLst/>
                <a:cxnLst>
                  <a:cxn ang="0">
                    <a:pos x="7" y="22"/>
                  </a:cxn>
                  <a:cxn ang="0">
                    <a:pos x="42" y="20"/>
                  </a:cxn>
                  <a:cxn ang="0">
                    <a:pos x="52" y="42"/>
                  </a:cxn>
                  <a:cxn ang="0">
                    <a:pos x="0" y="36"/>
                  </a:cxn>
                  <a:cxn ang="0">
                    <a:pos x="20" y="55"/>
                  </a:cxn>
                  <a:cxn ang="0">
                    <a:pos x="41" y="51"/>
                  </a:cxn>
                  <a:cxn ang="0">
                    <a:pos x="83" y="55"/>
                  </a:cxn>
                  <a:cxn ang="0">
                    <a:pos x="67" y="82"/>
                  </a:cxn>
                  <a:cxn ang="0">
                    <a:pos x="83" y="97"/>
                  </a:cxn>
                  <a:cxn ang="0">
                    <a:pos x="114" y="76"/>
                  </a:cxn>
                  <a:cxn ang="0">
                    <a:pos x="120" y="39"/>
                  </a:cxn>
                  <a:cxn ang="0">
                    <a:pos x="177" y="59"/>
                  </a:cxn>
                  <a:cxn ang="0">
                    <a:pos x="196" y="49"/>
                  </a:cxn>
                  <a:cxn ang="0">
                    <a:pos x="211" y="49"/>
                  </a:cxn>
                  <a:cxn ang="0">
                    <a:pos x="248" y="66"/>
                  </a:cxn>
                  <a:cxn ang="0">
                    <a:pos x="227" y="78"/>
                  </a:cxn>
                  <a:cxn ang="0">
                    <a:pos x="174" y="68"/>
                  </a:cxn>
                  <a:cxn ang="0">
                    <a:pos x="126" y="77"/>
                  </a:cxn>
                  <a:cxn ang="0">
                    <a:pos x="99" y="101"/>
                  </a:cxn>
                  <a:cxn ang="0">
                    <a:pos x="114" y="137"/>
                  </a:cxn>
                  <a:cxn ang="0">
                    <a:pos x="97" y="165"/>
                  </a:cxn>
                  <a:cxn ang="0">
                    <a:pos x="98" y="199"/>
                  </a:cxn>
                  <a:cxn ang="0">
                    <a:pos x="129" y="231"/>
                  </a:cxn>
                  <a:cxn ang="0">
                    <a:pos x="141" y="262"/>
                  </a:cxn>
                  <a:cxn ang="0">
                    <a:pos x="180" y="274"/>
                  </a:cxn>
                  <a:cxn ang="0">
                    <a:pos x="232" y="285"/>
                  </a:cxn>
                  <a:cxn ang="0">
                    <a:pos x="245" y="266"/>
                  </a:cxn>
                  <a:cxn ang="0">
                    <a:pos x="267" y="253"/>
                  </a:cxn>
                  <a:cxn ang="0">
                    <a:pos x="271" y="245"/>
                  </a:cxn>
                  <a:cxn ang="0">
                    <a:pos x="301" y="246"/>
                  </a:cxn>
                  <a:cxn ang="0">
                    <a:pos x="326" y="248"/>
                  </a:cxn>
                  <a:cxn ang="0">
                    <a:pos x="360" y="294"/>
                  </a:cxn>
                  <a:cxn ang="0">
                    <a:pos x="380" y="384"/>
                  </a:cxn>
                  <a:cxn ang="0">
                    <a:pos x="409" y="481"/>
                  </a:cxn>
                  <a:cxn ang="0">
                    <a:pos x="418" y="259"/>
                  </a:cxn>
                </a:cxnLst>
                <a:rect l="0" t="0" r="r" b="b"/>
                <a:pathLst>
                  <a:path w="455" h="481">
                    <a:moveTo>
                      <a:pt x="21" y="12"/>
                    </a:moveTo>
                    <a:cubicBezTo>
                      <a:pt x="7" y="22"/>
                      <a:pt x="7" y="22"/>
                      <a:pt x="7" y="22"/>
                    </a:cubicBezTo>
                    <a:cubicBezTo>
                      <a:pt x="29" y="25"/>
                      <a:pt x="29" y="25"/>
                      <a:pt x="29" y="25"/>
                    </a:cubicBezTo>
                    <a:cubicBezTo>
                      <a:pt x="42" y="20"/>
                      <a:pt x="42" y="20"/>
                      <a:pt x="42" y="20"/>
                    </a:cubicBezTo>
                    <a:cubicBezTo>
                      <a:pt x="65" y="24"/>
                      <a:pt x="65" y="24"/>
                      <a:pt x="65" y="24"/>
                    </a:cubicBezTo>
                    <a:cubicBezTo>
                      <a:pt x="52" y="42"/>
                      <a:pt x="52" y="42"/>
                      <a:pt x="52" y="42"/>
                    </a:cubicBezTo>
                    <a:cubicBezTo>
                      <a:pt x="26" y="37"/>
                      <a:pt x="26" y="37"/>
                      <a:pt x="26" y="37"/>
                    </a:cubicBezTo>
                    <a:cubicBezTo>
                      <a:pt x="0" y="36"/>
                      <a:pt x="0" y="36"/>
                      <a:pt x="0" y="36"/>
                    </a:cubicBezTo>
                    <a:cubicBezTo>
                      <a:pt x="1" y="47"/>
                      <a:pt x="1" y="47"/>
                      <a:pt x="1" y="47"/>
                    </a:cubicBezTo>
                    <a:cubicBezTo>
                      <a:pt x="20" y="55"/>
                      <a:pt x="20" y="55"/>
                      <a:pt x="20" y="55"/>
                    </a:cubicBezTo>
                    <a:cubicBezTo>
                      <a:pt x="30" y="48"/>
                      <a:pt x="30" y="48"/>
                      <a:pt x="30" y="48"/>
                    </a:cubicBezTo>
                    <a:cubicBezTo>
                      <a:pt x="41" y="51"/>
                      <a:pt x="41" y="51"/>
                      <a:pt x="41" y="51"/>
                    </a:cubicBezTo>
                    <a:cubicBezTo>
                      <a:pt x="59" y="42"/>
                      <a:pt x="59" y="42"/>
                      <a:pt x="59" y="42"/>
                    </a:cubicBezTo>
                    <a:cubicBezTo>
                      <a:pt x="83" y="55"/>
                      <a:pt x="83" y="55"/>
                      <a:pt x="83" y="55"/>
                    </a:cubicBezTo>
                    <a:cubicBezTo>
                      <a:pt x="52" y="74"/>
                      <a:pt x="52" y="74"/>
                      <a:pt x="52" y="74"/>
                    </a:cubicBezTo>
                    <a:cubicBezTo>
                      <a:pt x="67" y="82"/>
                      <a:pt x="67" y="82"/>
                      <a:pt x="67" y="82"/>
                    </a:cubicBezTo>
                    <a:cubicBezTo>
                      <a:pt x="67" y="90"/>
                      <a:pt x="67" y="90"/>
                      <a:pt x="67" y="90"/>
                    </a:cubicBezTo>
                    <a:cubicBezTo>
                      <a:pt x="83" y="97"/>
                      <a:pt x="83" y="97"/>
                      <a:pt x="83" y="97"/>
                    </a:cubicBezTo>
                    <a:cubicBezTo>
                      <a:pt x="106" y="91"/>
                      <a:pt x="106" y="91"/>
                      <a:pt x="106" y="91"/>
                    </a:cubicBezTo>
                    <a:cubicBezTo>
                      <a:pt x="114" y="76"/>
                      <a:pt x="114" y="76"/>
                      <a:pt x="114" y="76"/>
                    </a:cubicBezTo>
                    <a:cubicBezTo>
                      <a:pt x="99" y="58"/>
                      <a:pt x="99" y="58"/>
                      <a:pt x="99" y="58"/>
                    </a:cubicBezTo>
                    <a:cubicBezTo>
                      <a:pt x="120" y="39"/>
                      <a:pt x="120" y="39"/>
                      <a:pt x="120" y="39"/>
                    </a:cubicBezTo>
                    <a:cubicBezTo>
                      <a:pt x="163" y="41"/>
                      <a:pt x="163" y="41"/>
                      <a:pt x="163" y="41"/>
                    </a:cubicBezTo>
                    <a:cubicBezTo>
                      <a:pt x="177" y="59"/>
                      <a:pt x="177" y="59"/>
                      <a:pt x="177" y="59"/>
                    </a:cubicBezTo>
                    <a:cubicBezTo>
                      <a:pt x="177" y="42"/>
                      <a:pt x="177" y="42"/>
                      <a:pt x="177" y="42"/>
                    </a:cubicBezTo>
                    <a:cubicBezTo>
                      <a:pt x="196" y="49"/>
                      <a:pt x="196" y="49"/>
                      <a:pt x="196" y="49"/>
                    </a:cubicBezTo>
                    <a:cubicBezTo>
                      <a:pt x="184" y="36"/>
                      <a:pt x="184" y="36"/>
                      <a:pt x="184" y="36"/>
                    </a:cubicBezTo>
                    <a:cubicBezTo>
                      <a:pt x="211" y="49"/>
                      <a:pt x="211" y="49"/>
                      <a:pt x="211" y="49"/>
                    </a:cubicBezTo>
                    <a:cubicBezTo>
                      <a:pt x="224" y="48"/>
                      <a:pt x="224" y="48"/>
                      <a:pt x="224" y="48"/>
                    </a:cubicBezTo>
                    <a:cubicBezTo>
                      <a:pt x="248" y="66"/>
                      <a:pt x="248" y="66"/>
                      <a:pt x="248" y="66"/>
                    </a:cubicBezTo>
                    <a:cubicBezTo>
                      <a:pt x="220" y="69"/>
                      <a:pt x="220" y="69"/>
                      <a:pt x="220" y="69"/>
                    </a:cubicBezTo>
                    <a:cubicBezTo>
                      <a:pt x="227" y="78"/>
                      <a:pt x="227" y="78"/>
                      <a:pt x="227" y="78"/>
                    </a:cubicBezTo>
                    <a:cubicBezTo>
                      <a:pt x="178" y="78"/>
                      <a:pt x="178" y="78"/>
                      <a:pt x="178" y="78"/>
                    </a:cubicBezTo>
                    <a:cubicBezTo>
                      <a:pt x="174" y="68"/>
                      <a:pt x="174" y="68"/>
                      <a:pt x="174" y="68"/>
                    </a:cubicBezTo>
                    <a:cubicBezTo>
                      <a:pt x="160" y="63"/>
                      <a:pt x="160" y="63"/>
                      <a:pt x="160" y="63"/>
                    </a:cubicBezTo>
                    <a:cubicBezTo>
                      <a:pt x="126" y="77"/>
                      <a:pt x="126" y="77"/>
                      <a:pt x="126" y="77"/>
                    </a:cubicBezTo>
                    <a:cubicBezTo>
                      <a:pt x="127" y="87"/>
                      <a:pt x="127" y="87"/>
                      <a:pt x="127" y="87"/>
                    </a:cubicBezTo>
                    <a:cubicBezTo>
                      <a:pt x="99" y="101"/>
                      <a:pt x="99" y="101"/>
                      <a:pt x="99" y="101"/>
                    </a:cubicBezTo>
                    <a:cubicBezTo>
                      <a:pt x="96" y="116"/>
                      <a:pt x="96" y="116"/>
                      <a:pt x="96" y="116"/>
                    </a:cubicBezTo>
                    <a:cubicBezTo>
                      <a:pt x="114" y="137"/>
                      <a:pt x="114" y="137"/>
                      <a:pt x="114" y="137"/>
                    </a:cubicBezTo>
                    <a:cubicBezTo>
                      <a:pt x="97" y="147"/>
                      <a:pt x="97" y="147"/>
                      <a:pt x="97" y="147"/>
                    </a:cubicBezTo>
                    <a:cubicBezTo>
                      <a:pt x="97" y="165"/>
                      <a:pt x="97" y="165"/>
                      <a:pt x="97" y="165"/>
                    </a:cubicBezTo>
                    <a:cubicBezTo>
                      <a:pt x="105" y="173"/>
                      <a:pt x="105" y="173"/>
                      <a:pt x="105" y="173"/>
                    </a:cubicBezTo>
                    <a:cubicBezTo>
                      <a:pt x="98" y="199"/>
                      <a:pt x="98" y="199"/>
                      <a:pt x="98" y="199"/>
                    </a:cubicBezTo>
                    <a:cubicBezTo>
                      <a:pt x="114" y="209"/>
                      <a:pt x="114" y="209"/>
                      <a:pt x="114" y="209"/>
                    </a:cubicBezTo>
                    <a:cubicBezTo>
                      <a:pt x="129" y="231"/>
                      <a:pt x="129" y="231"/>
                      <a:pt x="129" y="231"/>
                    </a:cubicBezTo>
                    <a:cubicBezTo>
                      <a:pt x="127" y="246"/>
                      <a:pt x="127" y="246"/>
                      <a:pt x="127" y="246"/>
                    </a:cubicBezTo>
                    <a:cubicBezTo>
                      <a:pt x="141" y="262"/>
                      <a:pt x="141" y="262"/>
                      <a:pt x="141" y="262"/>
                    </a:cubicBezTo>
                    <a:cubicBezTo>
                      <a:pt x="157" y="260"/>
                      <a:pt x="157" y="260"/>
                      <a:pt x="157" y="260"/>
                    </a:cubicBezTo>
                    <a:cubicBezTo>
                      <a:pt x="180" y="274"/>
                      <a:pt x="180" y="274"/>
                      <a:pt x="180" y="274"/>
                    </a:cubicBezTo>
                    <a:cubicBezTo>
                      <a:pt x="211" y="282"/>
                      <a:pt x="211" y="282"/>
                      <a:pt x="211" y="282"/>
                    </a:cubicBezTo>
                    <a:cubicBezTo>
                      <a:pt x="232" y="285"/>
                      <a:pt x="232" y="285"/>
                      <a:pt x="232" y="285"/>
                    </a:cubicBezTo>
                    <a:cubicBezTo>
                      <a:pt x="235" y="273"/>
                      <a:pt x="235" y="273"/>
                      <a:pt x="235" y="273"/>
                    </a:cubicBezTo>
                    <a:cubicBezTo>
                      <a:pt x="245" y="266"/>
                      <a:pt x="245" y="266"/>
                      <a:pt x="245" y="266"/>
                    </a:cubicBezTo>
                    <a:cubicBezTo>
                      <a:pt x="261" y="266"/>
                      <a:pt x="261" y="266"/>
                      <a:pt x="261" y="266"/>
                    </a:cubicBezTo>
                    <a:cubicBezTo>
                      <a:pt x="267" y="253"/>
                      <a:pt x="267" y="253"/>
                      <a:pt x="267" y="253"/>
                    </a:cubicBezTo>
                    <a:cubicBezTo>
                      <a:pt x="255" y="233"/>
                      <a:pt x="255" y="233"/>
                      <a:pt x="255" y="233"/>
                    </a:cubicBezTo>
                    <a:cubicBezTo>
                      <a:pt x="271" y="245"/>
                      <a:pt x="271" y="245"/>
                      <a:pt x="271" y="245"/>
                    </a:cubicBezTo>
                    <a:cubicBezTo>
                      <a:pt x="283" y="233"/>
                      <a:pt x="283" y="233"/>
                      <a:pt x="283" y="233"/>
                    </a:cubicBezTo>
                    <a:cubicBezTo>
                      <a:pt x="301" y="246"/>
                      <a:pt x="301" y="246"/>
                      <a:pt x="301" y="246"/>
                    </a:cubicBezTo>
                    <a:cubicBezTo>
                      <a:pt x="310" y="235"/>
                      <a:pt x="310" y="235"/>
                      <a:pt x="310" y="235"/>
                    </a:cubicBezTo>
                    <a:cubicBezTo>
                      <a:pt x="326" y="248"/>
                      <a:pt x="326" y="248"/>
                      <a:pt x="326" y="248"/>
                    </a:cubicBezTo>
                    <a:cubicBezTo>
                      <a:pt x="332" y="282"/>
                      <a:pt x="332" y="282"/>
                      <a:pt x="332" y="282"/>
                    </a:cubicBezTo>
                    <a:cubicBezTo>
                      <a:pt x="360" y="294"/>
                      <a:pt x="360" y="294"/>
                      <a:pt x="360" y="294"/>
                    </a:cubicBezTo>
                    <a:cubicBezTo>
                      <a:pt x="384" y="340"/>
                      <a:pt x="384" y="340"/>
                      <a:pt x="384" y="340"/>
                    </a:cubicBezTo>
                    <a:cubicBezTo>
                      <a:pt x="380" y="384"/>
                      <a:pt x="380" y="384"/>
                      <a:pt x="380" y="384"/>
                    </a:cubicBezTo>
                    <a:cubicBezTo>
                      <a:pt x="400" y="412"/>
                      <a:pt x="400" y="412"/>
                      <a:pt x="400" y="412"/>
                    </a:cubicBezTo>
                    <a:cubicBezTo>
                      <a:pt x="409" y="481"/>
                      <a:pt x="409" y="481"/>
                      <a:pt x="409" y="481"/>
                    </a:cubicBezTo>
                    <a:cubicBezTo>
                      <a:pt x="432" y="456"/>
                      <a:pt x="432" y="456"/>
                      <a:pt x="432" y="456"/>
                    </a:cubicBezTo>
                    <a:cubicBezTo>
                      <a:pt x="432" y="456"/>
                      <a:pt x="455" y="347"/>
                      <a:pt x="418" y="259"/>
                    </a:cubicBezTo>
                    <a:cubicBezTo>
                      <a:pt x="380" y="170"/>
                      <a:pt x="285" y="0"/>
                      <a:pt x="21" y="12"/>
                    </a:cubicBez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4" name="Freeform 7"/>
              <p:cNvSpPr>
                <a:spLocks/>
              </p:cNvSpPr>
              <p:nvPr/>
            </p:nvSpPr>
            <p:spPr bwMode="auto">
              <a:xfrm>
                <a:off x="190501" y="485775"/>
                <a:ext cx="617538" cy="1381125"/>
              </a:xfrm>
              <a:custGeom>
                <a:avLst/>
                <a:gdLst/>
                <a:ahLst/>
                <a:cxnLst>
                  <a:cxn ang="0">
                    <a:pos x="76" y="46"/>
                  </a:cxn>
                  <a:cxn ang="0">
                    <a:pos x="76" y="70"/>
                  </a:cxn>
                  <a:cxn ang="0">
                    <a:pos x="90" y="38"/>
                  </a:cxn>
                  <a:cxn ang="0">
                    <a:pos x="102" y="34"/>
                  </a:cxn>
                  <a:cxn ang="0">
                    <a:pos x="110" y="6"/>
                  </a:cxn>
                  <a:cxn ang="0">
                    <a:pos x="123" y="4"/>
                  </a:cxn>
                  <a:cxn ang="0">
                    <a:pos x="124" y="12"/>
                  </a:cxn>
                  <a:cxn ang="0">
                    <a:pos x="137" y="0"/>
                  </a:cxn>
                  <a:cxn ang="0">
                    <a:pos x="132" y="19"/>
                  </a:cxn>
                  <a:cxn ang="0">
                    <a:pos x="146" y="8"/>
                  </a:cxn>
                  <a:cxn ang="0">
                    <a:pos x="145" y="25"/>
                  </a:cxn>
                  <a:cxn ang="0">
                    <a:pos x="164" y="32"/>
                  </a:cxn>
                  <a:cxn ang="0">
                    <a:pos x="147" y="46"/>
                  </a:cxn>
                  <a:cxn ang="0">
                    <a:pos x="137" y="44"/>
                  </a:cxn>
                  <a:cxn ang="0">
                    <a:pos x="135" y="32"/>
                  </a:cxn>
                  <a:cxn ang="0">
                    <a:pos x="111" y="41"/>
                  </a:cxn>
                  <a:cxn ang="0">
                    <a:pos x="94" y="75"/>
                  </a:cxn>
                  <a:cxn ang="0">
                    <a:pos x="130" y="52"/>
                  </a:cxn>
                  <a:cxn ang="0">
                    <a:pos x="135" y="60"/>
                  </a:cxn>
                  <a:cxn ang="0">
                    <a:pos x="114" y="67"/>
                  </a:cxn>
                  <a:cxn ang="0">
                    <a:pos x="110" y="82"/>
                  </a:cxn>
                  <a:cxn ang="0">
                    <a:pos x="100" y="79"/>
                  </a:cxn>
                  <a:cxn ang="0">
                    <a:pos x="90" y="94"/>
                  </a:cxn>
                  <a:cxn ang="0">
                    <a:pos x="91" y="106"/>
                  </a:cxn>
                  <a:cxn ang="0">
                    <a:pos x="74" y="126"/>
                  </a:cxn>
                  <a:cxn ang="0">
                    <a:pos x="71" y="153"/>
                  </a:cxn>
                  <a:cxn ang="0">
                    <a:pos x="52" y="185"/>
                  </a:cxn>
                  <a:cxn ang="0">
                    <a:pos x="58" y="231"/>
                  </a:cxn>
                  <a:cxn ang="0">
                    <a:pos x="48" y="205"/>
                  </a:cxn>
                  <a:cxn ang="0">
                    <a:pos x="35" y="205"/>
                  </a:cxn>
                  <a:cxn ang="0">
                    <a:pos x="20" y="229"/>
                  </a:cxn>
                  <a:cxn ang="0">
                    <a:pos x="20" y="285"/>
                  </a:cxn>
                  <a:cxn ang="0">
                    <a:pos x="32" y="310"/>
                  </a:cxn>
                  <a:cxn ang="0">
                    <a:pos x="36" y="277"/>
                  </a:cxn>
                  <a:cxn ang="0">
                    <a:pos x="45" y="269"/>
                  </a:cxn>
                  <a:cxn ang="0">
                    <a:pos x="42" y="310"/>
                  </a:cxn>
                  <a:cxn ang="0">
                    <a:pos x="61" y="304"/>
                  </a:cxn>
                  <a:cxn ang="0">
                    <a:pos x="65" y="331"/>
                  </a:cxn>
                  <a:cxn ang="0">
                    <a:pos x="74" y="350"/>
                  </a:cxn>
                  <a:cxn ang="0">
                    <a:pos x="92" y="350"/>
                  </a:cxn>
                  <a:cxn ang="0">
                    <a:pos x="89" y="367"/>
                  </a:cxn>
                  <a:cxn ang="0">
                    <a:pos x="65" y="351"/>
                  </a:cxn>
                  <a:cxn ang="0">
                    <a:pos x="50" y="326"/>
                  </a:cxn>
                  <a:cxn ang="0">
                    <a:pos x="41" y="331"/>
                  </a:cxn>
                  <a:cxn ang="0">
                    <a:pos x="31" y="320"/>
                  </a:cxn>
                  <a:cxn ang="0">
                    <a:pos x="27" y="327"/>
                  </a:cxn>
                  <a:cxn ang="0">
                    <a:pos x="18" y="309"/>
                  </a:cxn>
                  <a:cxn ang="0">
                    <a:pos x="36" y="132"/>
                  </a:cxn>
                  <a:cxn ang="0">
                    <a:pos x="76" y="46"/>
                  </a:cxn>
                </a:cxnLst>
                <a:rect l="0" t="0" r="r" b="b"/>
                <a:pathLst>
                  <a:path w="164" h="367">
                    <a:moveTo>
                      <a:pt x="76" y="46"/>
                    </a:moveTo>
                    <a:cubicBezTo>
                      <a:pt x="76" y="70"/>
                      <a:pt x="76" y="70"/>
                      <a:pt x="76" y="70"/>
                    </a:cubicBezTo>
                    <a:cubicBezTo>
                      <a:pt x="90" y="38"/>
                      <a:pt x="90" y="38"/>
                      <a:pt x="90" y="38"/>
                    </a:cubicBezTo>
                    <a:cubicBezTo>
                      <a:pt x="102" y="34"/>
                      <a:pt x="102" y="34"/>
                      <a:pt x="102" y="34"/>
                    </a:cubicBezTo>
                    <a:cubicBezTo>
                      <a:pt x="110" y="6"/>
                      <a:pt x="110" y="6"/>
                      <a:pt x="110" y="6"/>
                    </a:cubicBezTo>
                    <a:cubicBezTo>
                      <a:pt x="123" y="4"/>
                      <a:pt x="123" y="4"/>
                      <a:pt x="123" y="4"/>
                    </a:cubicBezTo>
                    <a:cubicBezTo>
                      <a:pt x="124" y="12"/>
                      <a:pt x="124" y="12"/>
                      <a:pt x="124" y="12"/>
                    </a:cubicBezTo>
                    <a:cubicBezTo>
                      <a:pt x="137" y="0"/>
                      <a:pt x="137" y="0"/>
                      <a:pt x="137" y="0"/>
                    </a:cubicBezTo>
                    <a:cubicBezTo>
                      <a:pt x="132" y="19"/>
                      <a:pt x="132" y="19"/>
                      <a:pt x="132" y="19"/>
                    </a:cubicBezTo>
                    <a:cubicBezTo>
                      <a:pt x="146" y="8"/>
                      <a:pt x="146" y="8"/>
                      <a:pt x="146" y="8"/>
                    </a:cubicBezTo>
                    <a:cubicBezTo>
                      <a:pt x="145" y="25"/>
                      <a:pt x="145" y="25"/>
                      <a:pt x="145" y="25"/>
                    </a:cubicBezTo>
                    <a:cubicBezTo>
                      <a:pt x="164" y="32"/>
                      <a:pt x="164" y="32"/>
                      <a:pt x="164" y="32"/>
                    </a:cubicBezTo>
                    <a:cubicBezTo>
                      <a:pt x="147" y="46"/>
                      <a:pt x="147" y="46"/>
                      <a:pt x="147" y="46"/>
                    </a:cubicBezTo>
                    <a:cubicBezTo>
                      <a:pt x="137" y="44"/>
                      <a:pt x="137" y="44"/>
                      <a:pt x="137" y="44"/>
                    </a:cubicBezTo>
                    <a:cubicBezTo>
                      <a:pt x="135" y="32"/>
                      <a:pt x="135" y="32"/>
                      <a:pt x="135" y="32"/>
                    </a:cubicBezTo>
                    <a:cubicBezTo>
                      <a:pt x="111" y="41"/>
                      <a:pt x="111" y="41"/>
                      <a:pt x="111" y="41"/>
                    </a:cubicBezTo>
                    <a:cubicBezTo>
                      <a:pt x="94" y="75"/>
                      <a:pt x="94" y="75"/>
                      <a:pt x="94" y="75"/>
                    </a:cubicBezTo>
                    <a:cubicBezTo>
                      <a:pt x="130" y="52"/>
                      <a:pt x="130" y="52"/>
                      <a:pt x="130" y="52"/>
                    </a:cubicBezTo>
                    <a:cubicBezTo>
                      <a:pt x="135" y="60"/>
                      <a:pt x="135" y="60"/>
                      <a:pt x="135" y="60"/>
                    </a:cubicBezTo>
                    <a:cubicBezTo>
                      <a:pt x="114" y="67"/>
                      <a:pt x="114" y="67"/>
                      <a:pt x="114" y="67"/>
                    </a:cubicBezTo>
                    <a:cubicBezTo>
                      <a:pt x="110" y="82"/>
                      <a:pt x="110" y="82"/>
                      <a:pt x="110" y="82"/>
                    </a:cubicBezTo>
                    <a:cubicBezTo>
                      <a:pt x="100" y="79"/>
                      <a:pt x="100" y="79"/>
                      <a:pt x="100" y="79"/>
                    </a:cubicBezTo>
                    <a:cubicBezTo>
                      <a:pt x="90" y="94"/>
                      <a:pt x="90" y="94"/>
                      <a:pt x="90" y="94"/>
                    </a:cubicBezTo>
                    <a:cubicBezTo>
                      <a:pt x="91" y="106"/>
                      <a:pt x="91" y="106"/>
                      <a:pt x="91" y="106"/>
                    </a:cubicBezTo>
                    <a:cubicBezTo>
                      <a:pt x="74" y="126"/>
                      <a:pt x="74" y="126"/>
                      <a:pt x="74" y="126"/>
                    </a:cubicBezTo>
                    <a:cubicBezTo>
                      <a:pt x="71" y="153"/>
                      <a:pt x="71" y="153"/>
                      <a:pt x="71" y="153"/>
                    </a:cubicBezTo>
                    <a:cubicBezTo>
                      <a:pt x="52" y="185"/>
                      <a:pt x="52" y="185"/>
                      <a:pt x="52" y="185"/>
                    </a:cubicBezTo>
                    <a:cubicBezTo>
                      <a:pt x="58" y="231"/>
                      <a:pt x="58" y="231"/>
                      <a:pt x="58" y="231"/>
                    </a:cubicBezTo>
                    <a:cubicBezTo>
                      <a:pt x="48" y="205"/>
                      <a:pt x="48" y="205"/>
                      <a:pt x="48" y="205"/>
                    </a:cubicBezTo>
                    <a:cubicBezTo>
                      <a:pt x="35" y="205"/>
                      <a:pt x="35" y="205"/>
                      <a:pt x="35" y="205"/>
                    </a:cubicBezTo>
                    <a:cubicBezTo>
                      <a:pt x="20" y="229"/>
                      <a:pt x="20" y="229"/>
                      <a:pt x="20" y="229"/>
                    </a:cubicBezTo>
                    <a:cubicBezTo>
                      <a:pt x="20" y="285"/>
                      <a:pt x="20" y="285"/>
                      <a:pt x="20" y="285"/>
                    </a:cubicBezTo>
                    <a:cubicBezTo>
                      <a:pt x="32" y="310"/>
                      <a:pt x="32" y="310"/>
                      <a:pt x="32" y="310"/>
                    </a:cubicBezTo>
                    <a:cubicBezTo>
                      <a:pt x="36" y="277"/>
                      <a:pt x="36" y="277"/>
                      <a:pt x="36" y="277"/>
                    </a:cubicBezTo>
                    <a:cubicBezTo>
                      <a:pt x="45" y="269"/>
                      <a:pt x="45" y="269"/>
                      <a:pt x="45" y="269"/>
                    </a:cubicBezTo>
                    <a:cubicBezTo>
                      <a:pt x="42" y="310"/>
                      <a:pt x="42" y="310"/>
                      <a:pt x="42" y="310"/>
                    </a:cubicBezTo>
                    <a:cubicBezTo>
                      <a:pt x="61" y="304"/>
                      <a:pt x="61" y="304"/>
                      <a:pt x="61" y="304"/>
                    </a:cubicBezTo>
                    <a:cubicBezTo>
                      <a:pt x="65" y="331"/>
                      <a:pt x="65" y="331"/>
                      <a:pt x="65" y="331"/>
                    </a:cubicBezTo>
                    <a:cubicBezTo>
                      <a:pt x="74" y="350"/>
                      <a:pt x="74" y="350"/>
                      <a:pt x="74" y="350"/>
                    </a:cubicBezTo>
                    <a:cubicBezTo>
                      <a:pt x="92" y="350"/>
                      <a:pt x="92" y="350"/>
                      <a:pt x="92" y="350"/>
                    </a:cubicBezTo>
                    <a:cubicBezTo>
                      <a:pt x="89" y="367"/>
                      <a:pt x="89" y="367"/>
                      <a:pt x="89" y="367"/>
                    </a:cubicBezTo>
                    <a:cubicBezTo>
                      <a:pt x="65" y="351"/>
                      <a:pt x="65" y="351"/>
                      <a:pt x="65" y="351"/>
                    </a:cubicBezTo>
                    <a:cubicBezTo>
                      <a:pt x="50" y="326"/>
                      <a:pt x="50" y="326"/>
                      <a:pt x="50" y="326"/>
                    </a:cubicBezTo>
                    <a:cubicBezTo>
                      <a:pt x="41" y="331"/>
                      <a:pt x="41" y="331"/>
                      <a:pt x="41" y="331"/>
                    </a:cubicBezTo>
                    <a:cubicBezTo>
                      <a:pt x="31" y="320"/>
                      <a:pt x="31" y="320"/>
                      <a:pt x="31" y="320"/>
                    </a:cubicBezTo>
                    <a:cubicBezTo>
                      <a:pt x="27" y="327"/>
                      <a:pt x="27" y="327"/>
                      <a:pt x="27" y="327"/>
                    </a:cubicBezTo>
                    <a:cubicBezTo>
                      <a:pt x="18" y="309"/>
                      <a:pt x="18" y="309"/>
                      <a:pt x="18" y="309"/>
                    </a:cubicBezTo>
                    <a:cubicBezTo>
                      <a:pt x="18" y="309"/>
                      <a:pt x="0" y="209"/>
                      <a:pt x="36" y="132"/>
                    </a:cubicBezTo>
                    <a:cubicBezTo>
                      <a:pt x="71" y="55"/>
                      <a:pt x="53" y="83"/>
                      <a:pt x="76" y="46"/>
                    </a:cubicBez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5" name="Freeform 8"/>
              <p:cNvSpPr>
                <a:spLocks/>
              </p:cNvSpPr>
              <p:nvPr/>
            </p:nvSpPr>
            <p:spPr bwMode="auto">
              <a:xfrm>
                <a:off x="363538" y="1397000"/>
                <a:ext cx="142875" cy="101600"/>
              </a:xfrm>
              <a:custGeom>
                <a:avLst/>
                <a:gdLst/>
                <a:ahLst/>
                <a:cxnLst>
                  <a:cxn ang="0">
                    <a:pos x="19" y="7"/>
                  </a:cxn>
                  <a:cxn ang="0">
                    <a:pos x="0" y="19"/>
                  </a:cxn>
                  <a:cxn ang="0">
                    <a:pos x="0" y="64"/>
                  </a:cxn>
                  <a:cxn ang="0">
                    <a:pos x="10" y="64"/>
                  </a:cxn>
                  <a:cxn ang="0">
                    <a:pos x="12" y="35"/>
                  </a:cxn>
                  <a:cxn ang="0">
                    <a:pos x="52" y="43"/>
                  </a:cxn>
                  <a:cxn ang="0">
                    <a:pos x="40" y="64"/>
                  </a:cxn>
                  <a:cxn ang="0">
                    <a:pos x="90" y="54"/>
                  </a:cxn>
                  <a:cxn ang="0">
                    <a:pos x="90" y="26"/>
                  </a:cxn>
                  <a:cxn ang="0">
                    <a:pos x="59" y="7"/>
                  </a:cxn>
                  <a:cxn ang="0">
                    <a:pos x="31" y="0"/>
                  </a:cxn>
                  <a:cxn ang="0">
                    <a:pos x="19" y="7"/>
                  </a:cxn>
                </a:cxnLst>
                <a:rect l="0" t="0" r="r" b="b"/>
                <a:pathLst>
                  <a:path w="90" h="64">
                    <a:moveTo>
                      <a:pt x="19" y="7"/>
                    </a:moveTo>
                    <a:lnTo>
                      <a:pt x="0" y="19"/>
                    </a:lnTo>
                    <a:lnTo>
                      <a:pt x="0" y="64"/>
                    </a:lnTo>
                    <a:lnTo>
                      <a:pt x="10" y="64"/>
                    </a:lnTo>
                    <a:lnTo>
                      <a:pt x="12" y="35"/>
                    </a:lnTo>
                    <a:lnTo>
                      <a:pt x="52" y="43"/>
                    </a:lnTo>
                    <a:lnTo>
                      <a:pt x="40" y="64"/>
                    </a:lnTo>
                    <a:lnTo>
                      <a:pt x="90" y="54"/>
                    </a:lnTo>
                    <a:lnTo>
                      <a:pt x="90" y="26"/>
                    </a:lnTo>
                    <a:lnTo>
                      <a:pt x="59" y="7"/>
                    </a:lnTo>
                    <a:lnTo>
                      <a:pt x="31" y="0"/>
                    </a:lnTo>
                    <a:lnTo>
                      <a:pt x="19" y="7"/>
                    </a:ln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6" name="Freeform 9"/>
              <p:cNvSpPr>
                <a:spLocks/>
              </p:cNvSpPr>
              <p:nvPr/>
            </p:nvSpPr>
            <p:spPr bwMode="auto">
              <a:xfrm>
                <a:off x="528638" y="1411288"/>
                <a:ext cx="84138" cy="106363"/>
              </a:xfrm>
              <a:custGeom>
                <a:avLst/>
                <a:gdLst/>
                <a:ahLst/>
                <a:cxnLst>
                  <a:cxn ang="0">
                    <a:pos x="27" y="0"/>
                  </a:cxn>
                  <a:cxn ang="0">
                    <a:pos x="0" y="17"/>
                  </a:cxn>
                  <a:cxn ang="0">
                    <a:pos x="0" y="67"/>
                  </a:cxn>
                  <a:cxn ang="0">
                    <a:pos x="15" y="50"/>
                  </a:cxn>
                  <a:cxn ang="0">
                    <a:pos x="43" y="50"/>
                  </a:cxn>
                  <a:cxn ang="0">
                    <a:pos x="53" y="12"/>
                  </a:cxn>
                  <a:cxn ang="0">
                    <a:pos x="27" y="0"/>
                  </a:cxn>
                </a:cxnLst>
                <a:rect l="0" t="0" r="r" b="b"/>
                <a:pathLst>
                  <a:path w="53" h="67">
                    <a:moveTo>
                      <a:pt x="27" y="0"/>
                    </a:moveTo>
                    <a:lnTo>
                      <a:pt x="0" y="17"/>
                    </a:lnTo>
                    <a:lnTo>
                      <a:pt x="0" y="67"/>
                    </a:lnTo>
                    <a:lnTo>
                      <a:pt x="15" y="50"/>
                    </a:lnTo>
                    <a:lnTo>
                      <a:pt x="43" y="50"/>
                    </a:lnTo>
                    <a:lnTo>
                      <a:pt x="53" y="12"/>
                    </a:lnTo>
                    <a:lnTo>
                      <a:pt x="27" y="0"/>
                    </a:ln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7" name="Line 10"/>
              <p:cNvSpPr>
                <a:spLocks noChangeShapeType="1"/>
              </p:cNvSpPr>
              <p:nvPr/>
            </p:nvSpPr>
            <p:spPr bwMode="auto">
              <a:xfrm>
                <a:off x="928688" y="2673350"/>
                <a:ext cx="1588" cy="1588"/>
              </a:xfrm>
              <a:prstGeom prst="line">
                <a:avLst/>
              </a:pr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8" name="Line 11"/>
              <p:cNvSpPr>
                <a:spLocks noChangeShapeType="1"/>
              </p:cNvSpPr>
              <p:nvPr/>
            </p:nvSpPr>
            <p:spPr bwMode="auto">
              <a:xfrm>
                <a:off x="928688" y="2673350"/>
                <a:ext cx="1588" cy="1588"/>
              </a:xfrm>
              <a:prstGeom prst="line">
                <a:avLst/>
              </a:pr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5" name="TextBox 24"/>
            <p:cNvSpPr txBox="1"/>
            <p:nvPr/>
          </p:nvSpPr>
          <p:spPr>
            <a:xfrm>
              <a:off x="1163239" y="1877649"/>
              <a:ext cx="851515" cy="523220"/>
            </a:xfrm>
            <a:prstGeom prst="rect">
              <a:avLst/>
            </a:prstGeom>
            <a:noFill/>
          </p:spPr>
          <p:txBody>
            <a:bodyPr wrap="none" rtlCol="0" anchor="ctr">
              <a:spAutoFit/>
            </a:bodyPr>
            <a:lstStyle/>
            <a:p>
              <a:pPr algn="ctr"/>
              <a:r>
                <a:rPr lang="en-US" sz="2800" b="1" smtClean="0">
                  <a:solidFill>
                    <a:srgbClr val="FFFFFF"/>
                  </a:solidFill>
                </a:rPr>
                <a:t>50%</a:t>
              </a:r>
              <a:endParaRPr lang="en-US" sz="2800" b="1">
                <a:solidFill>
                  <a:srgbClr val="FFFFFF"/>
                </a:solidFill>
              </a:endParaRPr>
            </a:p>
          </p:txBody>
        </p:sp>
        <p:sp>
          <p:nvSpPr>
            <p:cNvPr id="109" name="TextBox 108"/>
            <p:cNvSpPr txBox="1"/>
            <p:nvPr/>
          </p:nvSpPr>
          <p:spPr>
            <a:xfrm>
              <a:off x="4032911" y="1877649"/>
              <a:ext cx="851516" cy="523220"/>
            </a:xfrm>
            <a:prstGeom prst="rect">
              <a:avLst/>
            </a:prstGeom>
            <a:noFill/>
          </p:spPr>
          <p:txBody>
            <a:bodyPr wrap="none" rtlCol="0" anchor="ctr">
              <a:spAutoFit/>
            </a:bodyPr>
            <a:lstStyle/>
            <a:p>
              <a:pPr algn="ctr"/>
              <a:r>
                <a:rPr lang="en-US" sz="2800" b="1">
                  <a:solidFill>
                    <a:srgbClr val="FFFFFF"/>
                  </a:solidFill>
                </a:rPr>
                <a:t>3</a:t>
              </a:r>
              <a:r>
                <a:rPr lang="en-US" sz="2800" b="1" smtClean="0">
                  <a:solidFill>
                    <a:srgbClr val="FFFFFF"/>
                  </a:solidFill>
                </a:rPr>
                <a:t>0%</a:t>
              </a:r>
              <a:endParaRPr lang="en-US" sz="2800" b="1">
                <a:solidFill>
                  <a:srgbClr val="FFFFFF"/>
                </a:solidFill>
              </a:endParaRPr>
            </a:p>
          </p:txBody>
        </p:sp>
        <p:sp>
          <p:nvSpPr>
            <p:cNvPr id="110" name="TextBox 109"/>
            <p:cNvSpPr txBox="1"/>
            <p:nvPr/>
          </p:nvSpPr>
          <p:spPr>
            <a:xfrm>
              <a:off x="6906423" y="1877649"/>
              <a:ext cx="851516" cy="523220"/>
            </a:xfrm>
            <a:prstGeom prst="rect">
              <a:avLst/>
            </a:prstGeom>
            <a:noFill/>
          </p:spPr>
          <p:txBody>
            <a:bodyPr wrap="none" rtlCol="0" anchor="ctr">
              <a:spAutoFit/>
            </a:bodyPr>
            <a:lstStyle/>
            <a:p>
              <a:pPr algn="ctr"/>
              <a:r>
                <a:rPr lang="en-US" sz="2800" b="1">
                  <a:solidFill>
                    <a:srgbClr val="FFFFFF"/>
                  </a:solidFill>
                </a:rPr>
                <a:t>6</a:t>
              </a:r>
              <a:r>
                <a:rPr lang="en-US" sz="2800" b="1" smtClean="0">
                  <a:solidFill>
                    <a:srgbClr val="FFFFFF"/>
                  </a:solidFill>
                </a:rPr>
                <a:t>0%</a:t>
              </a:r>
              <a:endParaRPr lang="en-US" sz="2800" b="1">
                <a:solidFill>
                  <a:srgbClr val="FFFFFF"/>
                </a:solidFill>
              </a:endParaRPr>
            </a:p>
          </p:txBody>
        </p:sp>
        <p:sp>
          <p:nvSpPr>
            <p:cNvPr id="111" name="TextBox 110"/>
            <p:cNvSpPr txBox="1"/>
            <p:nvPr/>
          </p:nvSpPr>
          <p:spPr>
            <a:xfrm>
              <a:off x="9783942" y="1877649"/>
              <a:ext cx="843501" cy="523220"/>
            </a:xfrm>
            <a:prstGeom prst="rect">
              <a:avLst/>
            </a:prstGeom>
            <a:noFill/>
          </p:spPr>
          <p:txBody>
            <a:bodyPr wrap="none" rtlCol="0" anchor="ctr">
              <a:spAutoFit/>
            </a:bodyPr>
            <a:lstStyle/>
            <a:p>
              <a:pPr algn="ctr"/>
              <a:r>
                <a:rPr lang="en-US" sz="2800" b="1">
                  <a:solidFill>
                    <a:srgbClr val="FFFFFF"/>
                  </a:solidFill>
                </a:rPr>
                <a:t>7</a:t>
              </a:r>
              <a:r>
                <a:rPr lang="en-US" sz="2800" b="1" smtClean="0">
                  <a:solidFill>
                    <a:srgbClr val="FFFFFF"/>
                  </a:solidFill>
                </a:rPr>
                <a:t>0%</a:t>
              </a:r>
              <a:endParaRPr lang="en-US" sz="2800" b="1">
                <a:solidFill>
                  <a:srgbClr val="FFFFFF"/>
                </a:solidFill>
              </a:endParaRPr>
            </a:p>
          </p:txBody>
        </p:sp>
      </p:grpSp>
      <p:grpSp>
        <p:nvGrpSpPr>
          <p:cNvPr id="29" name="Group 28"/>
          <p:cNvGrpSpPr/>
          <p:nvPr/>
        </p:nvGrpSpPr>
        <p:grpSpPr>
          <a:xfrm>
            <a:off x="2062324" y="5212834"/>
            <a:ext cx="8067352" cy="369332"/>
            <a:chOff x="1892300" y="5225534"/>
            <a:chExt cx="8067352" cy="369332"/>
          </a:xfrm>
        </p:grpSpPr>
        <p:grpSp>
          <p:nvGrpSpPr>
            <p:cNvPr id="28" name="Group 27"/>
            <p:cNvGrpSpPr/>
            <p:nvPr/>
          </p:nvGrpSpPr>
          <p:grpSpPr>
            <a:xfrm>
              <a:off x="1892300" y="5225534"/>
              <a:ext cx="1686770" cy="369332"/>
              <a:chOff x="1803400" y="5416034"/>
              <a:chExt cx="1686770" cy="369332"/>
            </a:xfrm>
          </p:grpSpPr>
          <p:sp>
            <p:nvSpPr>
              <p:cNvPr id="26" name="Oval 25"/>
              <p:cNvSpPr/>
              <p:nvPr/>
            </p:nvSpPr>
            <p:spPr>
              <a:xfrm>
                <a:off x="1803400" y="5422900"/>
                <a:ext cx="355600" cy="355600"/>
              </a:xfrm>
              <a:prstGeom prst="ellipse">
                <a:avLst/>
              </a:prstGeom>
              <a:solidFill>
                <a:schemeClr val="accent3"/>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TextBox 26"/>
              <p:cNvSpPr txBox="1"/>
              <p:nvPr/>
            </p:nvSpPr>
            <p:spPr>
              <a:xfrm>
                <a:off x="2215462" y="5416034"/>
                <a:ext cx="1274708" cy="369332"/>
              </a:xfrm>
              <a:prstGeom prst="rect">
                <a:avLst/>
              </a:prstGeom>
              <a:noFill/>
            </p:spPr>
            <p:txBody>
              <a:bodyPr wrap="none" rtlCol="0">
                <a:spAutoFit/>
              </a:bodyPr>
              <a:lstStyle/>
              <a:p>
                <a:r>
                  <a:rPr lang="en-US" b="1" smtClean="0"/>
                  <a:t>Chú thích 1</a:t>
                </a:r>
                <a:endParaRPr lang="en-US" b="1"/>
              </a:p>
            </p:txBody>
          </p:sp>
        </p:grpSp>
        <p:grpSp>
          <p:nvGrpSpPr>
            <p:cNvPr id="116" name="Group 115"/>
            <p:cNvGrpSpPr/>
            <p:nvPr/>
          </p:nvGrpSpPr>
          <p:grpSpPr>
            <a:xfrm>
              <a:off x="3979085" y="5225534"/>
              <a:ext cx="1725242" cy="369332"/>
              <a:chOff x="1803400" y="5416034"/>
              <a:chExt cx="1725242" cy="369332"/>
            </a:xfrm>
          </p:grpSpPr>
          <p:sp>
            <p:nvSpPr>
              <p:cNvPr id="117" name="Oval 116"/>
              <p:cNvSpPr/>
              <p:nvPr/>
            </p:nvSpPr>
            <p:spPr>
              <a:xfrm>
                <a:off x="1803400" y="5422900"/>
                <a:ext cx="355600" cy="355600"/>
              </a:xfrm>
              <a:prstGeom prst="ellipse">
                <a:avLst/>
              </a:prstGeom>
              <a:solidFill>
                <a:schemeClr val="accent4"/>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8" name="TextBox 117"/>
              <p:cNvSpPr txBox="1"/>
              <p:nvPr/>
            </p:nvSpPr>
            <p:spPr>
              <a:xfrm>
                <a:off x="2215462" y="5416034"/>
                <a:ext cx="1313180" cy="369332"/>
              </a:xfrm>
              <a:prstGeom prst="rect">
                <a:avLst/>
              </a:prstGeom>
              <a:noFill/>
            </p:spPr>
            <p:txBody>
              <a:bodyPr wrap="none" rtlCol="0">
                <a:spAutoFit/>
              </a:bodyPr>
              <a:lstStyle/>
              <a:p>
                <a:r>
                  <a:rPr lang="en-US" b="1" smtClean="0"/>
                  <a:t>Chú thích 2</a:t>
                </a:r>
                <a:endParaRPr lang="en-US" b="1"/>
              </a:p>
            </p:txBody>
          </p:sp>
        </p:grpSp>
        <p:grpSp>
          <p:nvGrpSpPr>
            <p:cNvPr id="119" name="Group 118"/>
            <p:cNvGrpSpPr/>
            <p:nvPr/>
          </p:nvGrpSpPr>
          <p:grpSpPr>
            <a:xfrm>
              <a:off x="6104342" y="5225534"/>
              <a:ext cx="1725242" cy="369332"/>
              <a:chOff x="1803400" y="5416034"/>
              <a:chExt cx="1725242" cy="369332"/>
            </a:xfrm>
          </p:grpSpPr>
          <p:sp>
            <p:nvSpPr>
              <p:cNvPr id="120" name="Oval 119"/>
              <p:cNvSpPr/>
              <p:nvPr/>
            </p:nvSpPr>
            <p:spPr>
              <a:xfrm>
                <a:off x="1803400" y="5422900"/>
                <a:ext cx="355600" cy="355600"/>
              </a:xfrm>
              <a:prstGeom prst="ellipse">
                <a:avLst/>
              </a:prstGeom>
              <a:solidFill>
                <a:schemeClr val="accent5"/>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1" name="TextBox 120"/>
              <p:cNvSpPr txBox="1"/>
              <p:nvPr/>
            </p:nvSpPr>
            <p:spPr>
              <a:xfrm>
                <a:off x="2215462" y="5416034"/>
                <a:ext cx="1313180" cy="369332"/>
              </a:xfrm>
              <a:prstGeom prst="rect">
                <a:avLst/>
              </a:prstGeom>
              <a:noFill/>
            </p:spPr>
            <p:txBody>
              <a:bodyPr wrap="none" rtlCol="0">
                <a:spAutoFit/>
              </a:bodyPr>
              <a:lstStyle/>
              <a:p>
                <a:r>
                  <a:rPr lang="en-US" b="1" smtClean="0"/>
                  <a:t>Chú thích 3</a:t>
                </a:r>
                <a:endParaRPr lang="en-US" b="1"/>
              </a:p>
            </p:txBody>
          </p:sp>
        </p:grpSp>
        <p:grpSp>
          <p:nvGrpSpPr>
            <p:cNvPr id="122" name="Group 121"/>
            <p:cNvGrpSpPr/>
            <p:nvPr/>
          </p:nvGrpSpPr>
          <p:grpSpPr>
            <a:xfrm>
              <a:off x="8229600" y="5225534"/>
              <a:ext cx="1730052" cy="369332"/>
              <a:chOff x="1803400" y="5416034"/>
              <a:chExt cx="1730052" cy="369332"/>
            </a:xfrm>
          </p:grpSpPr>
          <p:sp>
            <p:nvSpPr>
              <p:cNvPr id="123" name="Oval 122"/>
              <p:cNvSpPr/>
              <p:nvPr/>
            </p:nvSpPr>
            <p:spPr>
              <a:xfrm>
                <a:off x="1803400" y="5422900"/>
                <a:ext cx="355600" cy="355600"/>
              </a:xfrm>
              <a:prstGeom prst="ellipse">
                <a:avLst/>
              </a:prstGeom>
              <a:solidFill>
                <a:schemeClr val="accent2"/>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4" name="TextBox 123"/>
              <p:cNvSpPr txBox="1"/>
              <p:nvPr/>
            </p:nvSpPr>
            <p:spPr>
              <a:xfrm>
                <a:off x="2215462" y="5416034"/>
                <a:ext cx="1317990" cy="369332"/>
              </a:xfrm>
              <a:prstGeom prst="rect">
                <a:avLst/>
              </a:prstGeom>
              <a:noFill/>
            </p:spPr>
            <p:txBody>
              <a:bodyPr wrap="none" rtlCol="0">
                <a:spAutoFit/>
              </a:bodyPr>
              <a:lstStyle/>
              <a:p>
                <a:r>
                  <a:rPr lang="en-US" b="1" smtClean="0"/>
                  <a:t>Chú thích 4</a:t>
                </a:r>
                <a:endParaRPr lang="en-US" b="1"/>
              </a:p>
            </p:txBody>
          </p:sp>
        </p:grpSp>
      </p:grpSp>
    </p:spTree>
    <p:extLst>
      <p:ext uri="{BB962C8B-B14F-4D97-AF65-F5344CB8AC3E}">
        <p14:creationId xmlns:p14="http://schemas.microsoft.com/office/powerpoint/2010/main" val="3534272606"/>
      </p:ext>
    </p:extLst>
  </p:cSld>
  <p:clrMapOvr>
    <a:masterClrMapping/>
  </p:clrMapOvr>
  <p:transition spd="slow">
    <p:push/>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Slide Number Placeholder 9"/>
          <p:cNvSpPr>
            <a:spLocks noGrp="1"/>
          </p:cNvSpPr>
          <p:nvPr>
            <p:ph type="sldNum" sz="quarter" idx="12"/>
          </p:nvPr>
        </p:nvSpPr>
        <p:spPr/>
        <p:txBody>
          <a:bodyPr/>
          <a:lstStyle/>
          <a:p>
            <a:fld id="{2B0A5C23-9A0D-4D31-9768-FD96BB453C39}" type="slidenum">
              <a:rPr lang="en-US" smtClean="0"/>
              <a:pPr/>
              <a:t>6</a:t>
            </a:fld>
            <a:endParaRPr lang="en-US"/>
          </a:p>
        </p:txBody>
      </p:sp>
      <p:sp>
        <p:nvSpPr>
          <p:cNvPr id="68" name="Title 1"/>
          <p:cNvSpPr>
            <a:spLocks noGrp="1"/>
          </p:cNvSpPr>
          <p:nvPr>
            <p:ph type="title"/>
          </p:nvPr>
        </p:nvSpPr>
        <p:spPr>
          <a:xfrm>
            <a:off x="838200" y="306181"/>
            <a:ext cx="10515600" cy="659680"/>
          </a:xfrm>
        </p:spPr>
        <p:txBody>
          <a:bodyPr>
            <a:normAutofit/>
          </a:bodyPr>
          <a:lstStyle/>
          <a:p>
            <a:r>
              <a:rPr lang="vi-VN"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rPr>
              <a:t>Tiêu đề</a:t>
            </a:r>
            <a:endParaRPr lang="en-US" sz="4000">
              <a:solidFill>
                <a:srgbClr val="5C5C5C"/>
              </a:solidFill>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8" name="Freeform 7"/>
          <p:cNvSpPr/>
          <p:nvPr/>
        </p:nvSpPr>
        <p:spPr>
          <a:xfrm>
            <a:off x="1421804" y="1575599"/>
            <a:ext cx="2361406" cy="944562"/>
          </a:xfrm>
          <a:custGeom>
            <a:avLst/>
            <a:gdLst>
              <a:gd name="connsiteX0" fmla="*/ 0 w 2361406"/>
              <a:gd name="connsiteY0" fmla="*/ 0 h 944562"/>
              <a:gd name="connsiteX1" fmla="*/ 1889125 w 2361406"/>
              <a:gd name="connsiteY1" fmla="*/ 0 h 944562"/>
              <a:gd name="connsiteX2" fmla="*/ 2361406 w 2361406"/>
              <a:gd name="connsiteY2" fmla="*/ 472281 h 944562"/>
              <a:gd name="connsiteX3" fmla="*/ 1889125 w 2361406"/>
              <a:gd name="connsiteY3" fmla="*/ 944562 h 944562"/>
              <a:gd name="connsiteX4" fmla="*/ 0 w 2361406"/>
              <a:gd name="connsiteY4" fmla="*/ 944562 h 944562"/>
              <a:gd name="connsiteX5" fmla="*/ 472281 w 2361406"/>
              <a:gd name="connsiteY5" fmla="*/ 472281 h 944562"/>
              <a:gd name="connsiteX6" fmla="*/ 0 w 2361406"/>
              <a:gd name="connsiteY6" fmla="*/ 0 h 9445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361406" h="944562">
                <a:moveTo>
                  <a:pt x="0" y="0"/>
                </a:moveTo>
                <a:lnTo>
                  <a:pt x="1889125" y="0"/>
                </a:lnTo>
                <a:lnTo>
                  <a:pt x="2361406" y="472281"/>
                </a:lnTo>
                <a:lnTo>
                  <a:pt x="1889125" y="944562"/>
                </a:lnTo>
                <a:lnTo>
                  <a:pt x="0" y="944562"/>
                </a:lnTo>
                <a:lnTo>
                  <a:pt x="472281" y="472281"/>
                </a:lnTo>
                <a:lnTo>
                  <a:pt x="0" y="0"/>
                </a:lnTo>
                <a:close/>
              </a:path>
            </a:pathLst>
          </a:custGeom>
          <a:solidFill>
            <a:schemeClr val="accent3"/>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531971" tIns="29845" rIns="472281" bIns="29845" numCol="1" spcCol="1270" anchor="ctr" anchorCtr="0">
            <a:noAutofit/>
          </a:bodyPr>
          <a:lstStyle/>
          <a:p>
            <a:pPr lvl="0" algn="ctr" defTabSz="2089150">
              <a:lnSpc>
                <a:spcPct val="90000"/>
              </a:lnSpc>
              <a:spcBef>
                <a:spcPct val="0"/>
              </a:spcBef>
              <a:spcAft>
                <a:spcPct val="35000"/>
              </a:spcAft>
            </a:pPr>
            <a:endParaRPr lang="en-US" sz="4700" kern="1200"/>
          </a:p>
        </p:txBody>
      </p:sp>
      <p:sp>
        <p:nvSpPr>
          <p:cNvPr id="9" name="Freeform 8"/>
          <p:cNvSpPr/>
          <p:nvPr/>
        </p:nvSpPr>
        <p:spPr>
          <a:xfrm>
            <a:off x="3476228" y="1655887"/>
            <a:ext cx="1959967" cy="783986"/>
          </a:xfrm>
          <a:custGeom>
            <a:avLst/>
            <a:gdLst>
              <a:gd name="connsiteX0" fmla="*/ 0 w 1959967"/>
              <a:gd name="connsiteY0" fmla="*/ 0 h 783986"/>
              <a:gd name="connsiteX1" fmla="*/ 1567974 w 1959967"/>
              <a:gd name="connsiteY1" fmla="*/ 0 h 783986"/>
              <a:gd name="connsiteX2" fmla="*/ 1959967 w 1959967"/>
              <a:gd name="connsiteY2" fmla="*/ 391993 h 783986"/>
              <a:gd name="connsiteX3" fmla="*/ 1567974 w 1959967"/>
              <a:gd name="connsiteY3" fmla="*/ 783986 h 783986"/>
              <a:gd name="connsiteX4" fmla="*/ 0 w 1959967"/>
              <a:gd name="connsiteY4" fmla="*/ 783986 h 783986"/>
              <a:gd name="connsiteX5" fmla="*/ 391993 w 1959967"/>
              <a:gd name="connsiteY5" fmla="*/ 391993 h 783986"/>
              <a:gd name="connsiteX6" fmla="*/ 0 w 1959967"/>
              <a:gd name="connsiteY6" fmla="*/ 0 h 7839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959967" h="783986">
                <a:moveTo>
                  <a:pt x="0" y="0"/>
                </a:moveTo>
                <a:lnTo>
                  <a:pt x="1567974" y="0"/>
                </a:lnTo>
                <a:lnTo>
                  <a:pt x="1959967" y="391993"/>
                </a:lnTo>
                <a:lnTo>
                  <a:pt x="1567974" y="783986"/>
                </a:lnTo>
                <a:lnTo>
                  <a:pt x="0" y="783986"/>
                </a:lnTo>
                <a:lnTo>
                  <a:pt x="391993" y="391993"/>
                </a:lnTo>
                <a:lnTo>
                  <a:pt x="0" y="0"/>
                </a:lnTo>
                <a:close/>
              </a:path>
            </a:pathLst>
          </a:custGeom>
          <a:solidFill>
            <a:srgbClr val="DDDDDD"/>
          </a:solidFill>
          <a:ln>
            <a:noFill/>
          </a:ln>
        </p:spPr>
        <p:style>
          <a:lnRef idx="2">
            <a:schemeClr val="accent1">
              <a:alpha val="90000"/>
              <a:tint val="40000"/>
              <a:hueOff val="0"/>
              <a:satOff val="0"/>
              <a:lumOff val="0"/>
              <a:alphaOff val="0"/>
            </a:schemeClr>
          </a:lnRef>
          <a:fillRef idx="1">
            <a:schemeClr val="accent1">
              <a:alpha val="90000"/>
              <a:tint val="40000"/>
              <a:hueOff val="0"/>
              <a:satOff val="0"/>
              <a:lumOff val="0"/>
              <a:alphaOff val="0"/>
            </a:schemeClr>
          </a:fillRef>
          <a:effectRef idx="0">
            <a:schemeClr val="accent1">
              <a:alpha val="90000"/>
              <a:tint val="40000"/>
              <a:hueOff val="0"/>
              <a:satOff val="0"/>
              <a:lumOff val="0"/>
              <a:alphaOff val="0"/>
            </a:schemeClr>
          </a:effectRef>
          <a:fontRef idx="minor">
            <a:schemeClr val="dk1">
              <a:hueOff val="0"/>
              <a:satOff val="0"/>
              <a:lumOff val="0"/>
              <a:alphaOff val="0"/>
            </a:schemeClr>
          </a:fontRef>
        </p:style>
        <p:txBody>
          <a:bodyPr spcFirstLastPara="0" vert="horz" wrap="square" lIns="441523" tIns="24765" rIns="391993" bIns="24765" numCol="1" spcCol="1270" anchor="ctr" anchorCtr="0">
            <a:noAutofit/>
          </a:bodyPr>
          <a:lstStyle/>
          <a:p>
            <a:pPr lvl="0" algn="ctr" defTabSz="1733550">
              <a:lnSpc>
                <a:spcPct val="90000"/>
              </a:lnSpc>
              <a:spcBef>
                <a:spcPct val="0"/>
              </a:spcBef>
              <a:spcAft>
                <a:spcPct val="35000"/>
              </a:spcAft>
            </a:pPr>
            <a:endParaRPr lang="en-US" sz="3900" kern="1200"/>
          </a:p>
        </p:txBody>
      </p:sp>
      <p:sp>
        <p:nvSpPr>
          <p:cNvPr id="11" name="Freeform 10"/>
          <p:cNvSpPr/>
          <p:nvPr/>
        </p:nvSpPr>
        <p:spPr>
          <a:xfrm>
            <a:off x="1421804" y="2652400"/>
            <a:ext cx="2361406" cy="944562"/>
          </a:xfrm>
          <a:custGeom>
            <a:avLst/>
            <a:gdLst>
              <a:gd name="connsiteX0" fmla="*/ 0 w 2361406"/>
              <a:gd name="connsiteY0" fmla="*/ 0 h 944562"/>
              <a:gd name="connsiteX1" fmla="*/ 1889125 w 2361406"/>
              <a:gd name="connsiteY1" fmla="*/ 0 h 944562"/>
              <a:gd name="connsiteX2" fmla="*/ 2361406 w 2361406"/>
              <a:gd name="connsiteY2" fmla="*/ 472281 h 944562"/>
              <a:gd name="connsiteX3" fmla="*/ 1889125 w 2361406"/>
              <a:gd name="connsiteY3" fmla="*/ 944562 h 944562"/>
              <a:gd name="connsiteX4" fmla="*/ 0 w 2361406"/>
              <a:gd name="connsiteY4" fmla="*/ 944562 h 944562"/>
              <a:gd name="connsiteX5" fmla="*/ 472281 w 2361406"/>
              <a:gd name="connsiteY5" fmla="*/ 472281 h 944562"/>
              <a:gd name="connsiteX6" fmla="*/ 0 w 2361406"/>
              <a:gd name="connsiteY6" fmla="*/ 0 h 9445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361406" h="944562">
                <a:moveTo>
                  <a:pt x="0" y="0"/>
                </a:moveTo>
                <a:lnTo>
                  <a:pt x="1889125" y="0"/>
                </a:lnTo>
                <a:lnTo>
                  <a:pt x="2361406" y="472281"/>
                </a:lnTo>
                <a:lnTo>
                  <a:pt x="1889125" y="944562"/>
                </a:lnTo>
                <a:lnTo>
                  <a:pt x="0" y="944562"/>
                </a:lnTo>
                <a:lnTo>
                  <a:pt x="472281" y="472281"/>
                </a:lnTo>
                <a:lnTo>
                  <a:pt x="0" y="0"/>
                </a:lnTo>
                <a:close/>
              </a:path>
            </a:pathLst>
          </a:custGeom>
          <a:solidFill>
            <a:schemeClr val="accent4"/>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531971" tIns="29845" rIns="472281" bIns="29845" numCol="1" spcCol="1270" anchor="ctr" anchorCtr="0">
            <a:noAutofit/>
          </a:bodyPr>
          <a:lstStyle/>
          <a:p>
            <a:pPr lvl="0" algn="ctr" defTabSz="2089150">
              <a:lnSpc>
                <a:spcPct val="90000"/>
              </a:lnSpc>
              <a:spcBef>
                <a:spcPct val="0"/>
              </a:spcBef>
              <a:spcAft>
                <a:spcPct val="35000"/>
              </a:spcAft>
            </a:pPr>
            <a:endParaRPr lang="en-US" sz="4700" kern="1200"/>
          </a:p>
        </p:txBody>
      </p:sp>
      <p:sp>
        <p:nvSpPr>
          <p:cNvPr id="12" name="Freeform 11"/>
          <p:cNvSpPr/>
          <p:nvPr/>
        </p:nvSpPr>
        <p:spPr>
          <a:xfrm>
            <a:off x="3476228" y="2732688"/>
            <a:ext cx="1959967" cy="783986"/>
          </a:xfrm>
          <a:custGeom>
            <a:avLst/>
            <a:gdLst>
              <a:gd name="connsiteX0" fmla="*/ 0 w 1959967"/>
              <a:gd name="connsiteY0" fmla="*/ 0 h 783986"/>
              <a:gd name="connsiteX1" fmla="*/ 1567974 w 1959967"/>
              <a:gd name="connsiteY1" fmla="*/ 0 h 783986"/>
              <a:gd name="connsiteX2" fmla="*/ 1959967 w 1959967"/>
              <a:gd name="connsiteY2" fmla="*/ 391993 h 783986"/>
              <a:gd name="connsiteX3" fmla="*/ 1567974 w 1959967"/>
              <a:gd name="connsiteY3" fmla="*/ 783986 h 783986"/>
              <a:gd name="connsiteX4" fmla="*/ 0 w 1959967"/>
              <a:gd name="connsiteY4" fmla="*/ 783986 h 783986"/>
              <a:gd name="connsiteX5" fmla="*/ 391993 w 1959967"/>
              <a:gd name="connsiteY5" fmla="*/ 391993 h 783986"/>
              <a:gd name="connsiteX6" fmla="*/ 0 w 1959967"/>
              <a:gd name="connsiteY6" fmla="*/ 0 h 7839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959967" h="783986">
                <a:moveTo>
                  <a:pt x="0" y="0"/>
                </a:moveTo>
                <a:lnTo>
                  <a:pt x="1567974" y="0"/>
                </a:lnTo>
                <a:lnTo>
                  <a:pt x="1959967" y="391993"/>
                </a:lnTo>
                <a:lnTo>
                  <a:pt x="1567974" y="783986"/>
                </a:lnTo>
                <a:lnTo>
                  <a:pt x="0" y="783986"/>
                </a:lnTo>
                <a:lnTo>
                  <a:pt x="391993" y="391993"/>
                </a:lnTo>
                <a:lnTo>
                  <a:pt x="0" y="0"/>
                </a:lnTo>
                <a:close/>
              </a:path>
            </a:pathLst>
          </a:custGeom>
          <a:solidFill>
            <a:srgbClr val="DDDDDD"/>
          </a:solidFill>
          <a:ln>
            <a:noFill/>
          </a:ln>
        </p:spPr>
        <p:style>
          <a:lnRef idx="2">
            <a:schemeClr val="accent1">
              <a:alpha val="90000"/>
              <a:tint val="40000"/>
              <a:hueOff val="0"/>
              <a:satOff val="0"/>
              <a:lumOff val="0"/>
              <a:alphaOff val="0"/>
            </a:schemeClr>
          </a:lnRef>
          <a:fillRef idx="1">
            <a:schemeClr val="accent1">
              <a:alpha val="90000"/>
              <a:tint val="40000"/>
              <a:hueOff val="0"/>
              <a:satOff val="0"/>
              <a:lumOff val="0"/>
              <a:alphaOff val="0"/>
            </a:schemeClr>
          </a:fillRef>
          <a:effectRef idx="0">
            <a:schemeClr val="accent1">
              <a:alpha val="90000"/>
              <a:tint val="40000"/>
              <a:hueOff val="0"/>
              <a:satOff val="0"/>
              <a:lumOff val="0"/>
              <a:alphaOff val="0"/>
            </a:schemeClr>
          </a:effectRef>
          <a:fontRef idx="minor">
            <a:schemeClr val="dk1">
              <a:hueOff val="0"/>
              <a:satOff val="0"/>
              <a:lumOff val="0"/>
              <a:alphaOff val="0"/>
            </a:schemeClr>
          </a:fontRef>
        </p:style>
        <p:txBody>
          <a:bodyPr spcFirstLastPara="0" vert="horz" wrap="square" lIns="441523" tIns="24765" rIns="391993" bIns="24765" numCol="1" spcCol="1270" anchor="ctr" anchorCtr="0">
            <a:noAutofit/>
          </a:bodyPr>
          <a:lstStyle/>
          <a:p>
            <a:pPr algn="ctr" defTabSz="1733550">
              <a:lnSpc>
                <a:spcPct val="90000"/>
              </a:lnSpc>
              <a:spcBef>
                <a:spcPct val="0"/>
              </a:spcBef>
              <a:spcAft>
                <a:spcPct val="35000"/>
              </a:spcAft>
            </a:pPr>
            <a:endParaRPr lang="en-US" sz="3900"/>
          </a:p>
        </p:txBody>
      </p:sp>
      <p:sp>
        <p:nvSpPr>
          <p:cNvPr id="13" name="Freeform 12"/>
          <p:cNvSpPr/>
          <p:nvPr/>
        </p:nvSpPr>
        <p:spPr>
          <a:xfrm>
            <a:off x="1421804" y="3729201"/>
            <a:ext cx="2361406" cy="944562"/>
          </a:xfrm>
          <a:custGeom>
            <a:avLst/>
            <a:gdLst>
              <a:gd name="connsiteX0" fmla="*/ 0 w 2361406"/>
              <a:gd name="connsiteY0" fmla="*/ 0 h 944562"/>
              <a:gd name="connsiteX1" fmla="*/ 1889125 w 2361406"/>
              <a:gd name="connsiteY1" fmla="*/ 0 h 944562"/>
              <a:gd name="connsiteX2" fmla="*/ 2361406 w 2361406"/>
              <a:gd name="connsiteY2" fmla="*/ 472281 h 944562"/>
              <a:gd name="connsiteX3" fmla="*/ 1889125 w 2361406"/>
              <a:gd name="connsiteY3" fmla="*/ 944562 h 944562"/>
              <a:gd name="connsiteX4" fmla="*/ 0 w 2361406"/>
              <a:gd name="connsiteY4" fmla="*/ 944562 h 944562"/>
              <a:gd name="connsiteX5" fmla="*/ 472281 w 2361406"/>
              <a:gd name="connsiteY5" fmla="*/ 472281 h 944562"/>
              <a:gd name="connsiteX6" fmla="*/ 0 w 2361406"/>
              <a:gd name="connsiteY6" fmla="*/ 0 h 9445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361406" h="944562">
                <a:moveTo>
                  <a:pt x="0" y="0"/>
                </a:moveTo>
                <a:lnTo>
                  <a:pt x="1889125" y="0"/>
                </a:lnTo>
                <a:lnTo>
                  <a:pt x="2361406" y="472281"/>
                </a:lnTo>
                <a:lnTo>
                  <a:pt x="1889125" y="944562"/>
                </a:lnTo>
                <a:lnTo>
                  <a:pt x="0" y="944562"/>
                </a:lnTo>
                <a:lnTo>
                  <a:pt x="472281" y="472281"/>
                </a:lnTo>
                <a:lnTo>
                  <a:pt x="0" y="0"/>
                </a:lnTo>
                <a:close/>
              </a:path>
            </a:pathLst>
          </a:custGeom>
          <a:solidFill>
            <a:schemeClr val="accent5"/>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531971" tIns="29845" rIns="472281" bIns="29845" numCol="1" spcCol="1270" anchor="ctr" anchorCtr="0">
            <a:noAutofit/>
          </a:bodyPr>
          <a:lstStyle/>
          <a:p>
            <a:pPr lvl="0" algn="ctr" defTabSz="2089150">
              <a:lnSpc>
                <a:spcPct val="90000"/>
              </a:lnSpc>
              <a:spcBef>
                <a:spcPct val="0"/>
              </a:spcBef>
              <a:spcAft>
                <a:spcPct val="35000"/>
              </a:spcAft>
            </a:pPr>
            <a:endParaRPr lang="en-US" sz="4700" kern="1200"/>
          </a:p>
        </p:txBody>
      </p:sp>
      <p:sp>
        <p:nvSpPr>
          <p:cNvPr id="14" name="Freeform 13"/>
          <p:cNvSpPr/>
          <p:nvPr/>
        </p:nvSpPr>
        <p:spPr>
          <a:xfrm>
            <a:off x="3476228" y="3809489"/>
            <a:ext cx="1959967" cy="783986"/>
          </a:xfrm>
          <a:custGeom>
            <a:avLst/>
            <a:gdLst>
              <a:gd name="connsiteX0" fmla="*/ 0 w 1959967"/>
              <a:gd name="connsiteY0" fmla="*/ 0 h 783986"/>
              <a:gd name="connsiteX1" fmla="*/ 1567974 w 1959967"/>
              <a:gd name="connsiteY1" fmla="*/ 0 h 783986"/>
              <a:gd name="connsiteX2" fmla="*/ 1959967 w 1959967"/>
              <a:gd name="connsiteY2" fmla="*/ 391993 h 783986"/>
              <a:gd name="connsiteX3" fmla="*/ 1567974 w 1959967"/>
              <a:gd name="connsiteY3" fmla="*/ 783986 h 783986"/>
              <a:gd name="connsiteX4" fmla="*/ 0 w 1959967"/>
              <a:gd name="connsiteY4" fmla="*/ 783986 h 783986"/>
              <a:gd name="connsiteX5" fmla="*/ 391993 w 1959967"/>
              <a:gd name="connsiteY5" fmla="*/ 391993 h 783986"/>
              <a:gd name="connsiteX6" fmla="*/ 0 w 1959967"/>
              <a:gd name="connsiteY6" fmla="*/ 0 h 7839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959967" h="783986">
                <a:moveTo>
                  <a:pt x="0" y="0"/>
                </a:moveTo>
                <a:lnTo>
                  <a:pt x="1567974" y="0"/>
                </a:lnTo>
                <a:lnTo>
                  <a:pt x="1959967" y="391993"/>
                </a:lnTo>
                <a:lnTo>
                  <a:pt x="1567974" y="783986"/>
                </a:lnTo>
                <a:lnTo>
                  <a:pt x="0" y="783986"/>
                </a:lnTo>
                <a:lnTo>
                  <a:pt x="391993" y="391993"/>
                </a:lnTo>
                <a:lnTo>
                  <a:pt x="0" y="0"/>
                </a:lnTo>
                <a:close/>
              </a:path>
            </a:pathLst>
          </a:custGeom>
          <a:solidFill>
            <a:srgbClr val="DDDDDD"/>
          </a:solidFill>
          <a:ln>
            <a:noFill/>
          </a:ln>
        </p:spPr>
        <p:style>
          <a:lnRef idx="2">
            <a:schemeClr val="accent1">
              <a:alpha val="90000"/>
              <a:tint val="40000"/>
              <a:hueOff val="0"/>
              <a:satOff val="0"/>
              <a:lumOff val="0"/>
              <a:alphaOff val="0"/>
            </a:schemeClr>
          </a:lnRef>
          <a:fillRef idx="1">
            <a:schemeClr val="accent1">
              <a:alpha val="90000"/>
              <a:tint val="40000"/>
              <a:hueOff val="0"/>
              <a:satOff val="0"/>
              <a:lumOff val="0"/>
              <a:alphaOff val="0"/>
            </a:schemeClr>
          </a:fillRef>
          <a:effectRef idx="0">
            <a:schemeClr val="accent1">
              <a:alpha val="90000"/>
              <a:tint val="40000"/>
              <a:hueOff val="0"/>
              <a:satOff val="0"/>
              <a:lumOff val="0"/>
              <a:alphaOff val="0"/>
            </a:schemeClr>
          </a:effectRef>
          <a:fontRef idx="minor">
            <a:schemeClr val="dk1">
              <a:hueOff val="0"/>
              <a:satOff val="0"/>
              <a:lumOff val="0"/>
              <a:alphaOff val="0"/>
            </a:schemeClr>
          </a:fontRef>
        </p:style>
        <p:txBody>
          <a:bodyPr spcFirstLastPara="0" vert="horz" wrap="square" lIns="441523" tIns="24765" rIns="391993" bIns="24765" numCol="1" spcCol="1270" anchor="ctr" anchorCtr="0">
            <a:noAutofit/>
          </a:bodyPr>
          <a:lstStyle/>
          <a:p>
            <a:pPr algn="ctr" defTabSz="1733550">
              <a:lnSpc>
                <a:spcPct val="90000"/>
              </a:lnSpc>
              <a:spcBef>
                <a:spcPct val="0"/>
              </a:spcBef>
              <a:spcAft>
                <a:spcPct val="35000"/>
              </a:spcAft>
            </a:pPr>
            <a:endParaRPr lang="en-US" sz="3900"/>
          </a:p>
        </p:txBody>
      </p:sp>
      <p:sp>
        <p:nvSpPr>
          <p:cNvPr id="19" name="Freeform 18"/>
          <p:cNvSpPr/>
          <p:nvPr/>
        </p:nvSpPr>
        <p:spPr>
          <a:xfrm>
            <a:off x="1421804" y="4806003"/>
            <a:ext cx="2361406" cy="944562"/>
          </a:xfrm>
          <a:custGeom>
            <a:avLst/>
            <a:gdLst>
              <a:gd name="connsiteX0" fmla="*/ 0 w 2361406"/>
              <a:gd name="connsiteY0" fmla="*/ 0 h 944562"/>
              <a:gd name="connsiteX1" fmla="*/ 1889125 w 2361406"/>
              <a:gd name="connsiteY1" fmla="*/ 0 h 944562"/>
              <a:gd name="connsiteX2" fmla="*/ 2361406 w 2361406"/>
              <a:gd name="connsiteY2" fmla="*/ 472281 h 944562"/>
              <a:gd name="connsiteX3" fmla="*/ 1889125 w 2361406"/>
              <a:gd name="connsiteY3" fmla="*/ 944562 h 944562"/>
              <a:gd name="connsiteX4" fmla="*/ 0 w 2361406"/>
              <a:gd name="connsiteY4" fmla="*/ 944562 h 944562"/>
              <a:gd name="connsiteX5" fmla="*/ 472281 w 2361406"/>
              <a:gd name="connsiteY5" fmla="*/ 472281 h 944562"/>
              <a:gd name="connsiteX6" fmla="*/ 0 w 2361406"/>
              <a:gd name="connsiteY6" fmla="*/ 0 h 9445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361406" h="944562">
                <a:moveTo>
                  <a:pt x="0" y="0"/>
                </a:moveTo>
                <a:lnTo>
                  <a:pt x="1889125" y="0"/>
                </a:lnTo>
                <a:lnTo>
                  <a:pt x="2361406" y="472281"/>
                </a:lnTo>
                <a:lnTo>
                  <a:pt x="1889125" y="944562"/>
                </a:lnTo>
                <a:lnTo>
                  <a:pt x="0" y="944562"/>
                </a:lnTo>
                <a:lnTo>
                  <a:pt x="472281" y="472281"/>
                </a:lnTo>
                <a:lnTo>
                  <a:pt x="0" y="0"/>
                </a:lnTo>
                <a:close/>
              </a:path>
            </a:pathLst>
          </a:custGeom>
          <a:solidFill>
            <a:schemeClr val="accent2"/>
          </a:solidFill>
          <a:ln>
            <a:noFill/>
          </a:ln>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544671" tIns="36195" rIns="472281" bIns="36195" numCol="1" spcCol="1270" anchor="ctr" anchorCtr="0">
            <a:noAutofit/>
          </a:bodyPr>
          <a:lstStyle/>
          <a:p>
            <a:pPr lvl="0" algn="ctr" defTabSz="2533650">
              <a:lnSpc>
                <a:spcPct val="90000"/>
              </a:lnSpc>
              <a:spcBef>
                <a:spcPct val="0"/>
              </a:spcBef>
              <a:spcAft>
                <a:spcPct val="35000"/>
              </a:spcAft>
            </a:pPr>
            <a:endParaRPr lang="en-US" sz="5700" kern="1200"/>
          </a:p>
        </p:txBody>
      </p:sp>
      <p:sp>
        <p:nvSpPr>
          <p:cNvPr id="20" name="Freeform 19"/>
          <p:cNvSpPr/>
          <p:nvPr/>
        </p:nvSpPr>
        <p:spPr>
          <a:xfrm>
            <a:off x="3476228" y="4886290"/>
            <a:ext cx="1959967" cy="783986"/>
          </a:xfrm>
          <a:custGeom>
            <a:avLst/>
            <a:gdLst>
              <a:gd name="connsiteX0" fmla="*/ 0 w 1959967"/>
              <a:gd name="connsiteY0" fmla="*/ 0 h 783986"/>
              <a:gd name="connsiteX1" fmla="*/ 1567974 w 1959967"/>
              <a:gd name="connsiteY1" fmla="*/ 0 h 783986"/>
              <a:gd name="connsiteX2" fmla="*/ 1959967 w 1959967"/>
              <a:gd name="connsiteY2" fmla="*/ 391993 h 783986"/>
              <a:gd name="connsiteX3" fmla="*/ 1567974 w 1959967"/>
              <a:gd name="connsiteY3" fmla="*/ 783986 h 783986"/>
              <a:gd name="connsiteX4" fmla="*/ 0 w 1959967"/>
              <a:gd name="connsiteY4" fmla="*/ 783986 h 783986"/>
              <a:gd name="connsiteX5" fmla="*/ 391993 w 1959967"/>
              <a:gd name="connsiteY5" fmla="*/ 391993 h 783986"/>
              <a:gd name="connsiteX6" fmla="*/ 0 w 1959967"/>
              <a:gd name="connsiteY6" fmla="*/ 0 h 7839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959967" h="783986">
                <a:moveTo>
                  <a:pt x="0" y="0"/>
                </a:moveTo>
                <a:lnTo>
                  <a:pt x="1567974" y="0"/>
                </a:lnTo>
                <a:lnTo>
                  <a:pt x="1959967" y="391993"/>
                </a:lnTo>
                <a:lnTo>
                  <a:pt x="1567974" y="783986"/>
                </a:lnTo>
                <a:lnTo>
                  <a:pt x="0" y="783986"/>
                </a:lnTo>
                <a:lnTo>
                  <a:pt x="391993" y="391993"/>
                </a:lnTo>
                <a:lnTo>
                  <a:pt x="0" y="0"/>
                </a:lnTo>
                <a:close/>
              </a:path>
            </a:pathLst>
          </a:custGeom>
          <a:solidFill>
            <a:srgbClr val="DDDDDD"/>
          </a:solidFill>
          <a:ln>
            <a:noFill/>
          </a:ln>
        </p:spPr>
        <p:style>
          <a:lnRef idx="2">
            <a:schemeClr val="accent1">
              <a:alpha val="90000"/>
              <a:tint val="40000"/>
              <a:hueOff val="0"/>
              <a:satOff val="0"/>
              <a:lumOff val="0"/>
              <a:alphaOff val="0"/>
            </a:schemeClr>
          </a:lnRef>
          <a:fillRef idx="1">
            <a:schemeClr val="accent1">
              <a:alpha val="90000"/>
              <a:tint val="40000"/>
              <a:hueOff val="0"/>
              <a:satOff val="0"/>
              <a:lumOff val="0"/>
              <a:alphaOff val="0"/>
            </a:schemeClr>
          </a:fillRef>
          <a:effectRef idx="0">
            <a:schemeClr val="accent1">
              <a:alpha val="90000"/>
              <a:tint val="40000"/>
              <a:hueOff val="0"/>
              <a:satOff val="0"/>
              <a:lumOff val="0"/>
              <a:alphaOff val="0"/>
            </a:schemeClr>
          </a:effectRef>
          <a:fontRef idx="minor">
            <a:schemeClr val="dk1">
              <a:hueOff val="0"/>
              <a:satOff val="0"/>
              <a:lumOff val="0"/>
              <a:alphaOff val="0"/>
            </a:schemeClr>
          </a:fontRef>
        </p:style>
        <p:txBody>
          <a:bodyPr spcFirstLastPara="0" vert="horz" wrap="square" lIns="441523" tIns="24765" rIns="391993" bIns="24765" numCol="1" spcCol="1270" anchor="ctr" anchorCtr="0">
            <a:noAutofit/>
          </a:bodyPr>
          <a:lstStyle/>
          <a:p>
            <a:pPr algn="ctr" defTabSz="1733550">
              <a:lnSpc>
                <a:spcPct val="90000"/>
              </a:lnSpc>
              <a:spcBef>
                <a:spcPct val="0"/>
              </a:spcBef>
              <a:spcAft>
                <a:spcPct val="35000"/>
              </a:spcAft>
            </a:pPr>
            <a:endParaRPr lang="en-US" sz="3900"/>
          </a:p>
        </p:txBody>
      </p:sp>
      <p:grpSp>
        <p:nvGrpSpPr>
          <p:cNvPr id="94" name="Group 2"/>
          <p:cNvGrpSpPr/>
          <p:nvPr/>
        </p:nvGrpSpPr>
        <p:grpSpPr>
          <a:xfrm>
            <a:off x="5963388" y="1640413"/>
            <a:ext cx="697627" cy="707886"/>
            <a:chOff x="5552091" y="1697774"/>
            <a:chExt cx="697627" cy="707886"/>
          </a:xfrm>
        </p:grpSpPr>
        <p:sp>
          <p:nvSpPr>
            <p:cNvPr id="95" name="Oval 94"/>
            <p:cNvSpPr/>
            <p:nvPr/>
          </p:nvSpPr>
          <p:spPr>
            <a:xfrm>
              <a:off x="5684587" y="1906003"/>
              <a:ext cx="408572" cy="408572"/>
            </a:xfrm>
            <a:prstGeom prst="ellipse">
              <a:avLst/>
            </a:prstGeom>
            <a:solidFill>
              <a:schemeClr val="accent3"/>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TextBox 95"/>
            <p:cNvSpPr txBox="1"/>
            <p:nvPr/>
          </p:nvSpPr>
          <p:spPr>
            <a:xfrm>
              <a:off x="5552091" y="1697774"/>
              <a:ext cx="697627" cy="707886"/>
            </a:xfrm>
            <a:prstGeom prst="rect">
              <a:avLst/>
            </a:prstGeom>
            <a:noFill/>
          </p:spPr>
          <p:txBody>
            <a:bodyPr wrap="none" rtlCol="0" anchor="ctr">
              <a:spAutoFit/>
            </a:bodyPr>
            <a:lstStyle/>
            <a:p>
              <a:pPr algn="ctr"/>
              <a:r>
                <a:rPr lang="en-US" sz="4000" smtClean="0">
                  <a:solidFill>
                    <a:srgbClr val="FFFFFF"/>
                  </a:solidFill>
                  <a:sym typeface="Webdings" panose="05030102010509060703" pitchFamily="18" charset="2"/>
                </a:rPr>
                <a:t></a:t>
              </a:r>
              <a:endParaRPr lang="en-US" sz="4000">
                <a:solidFill>
                  <a:srgbClr val="FFFFFF"/>
                </a:solidFill>
              </a:endParaRPr>
            </a:p>
          </p:txBody>
        </p:sp>
      </p:grpSp>
      <p:sp>
        <p:nvSpPr>
          <p:cNvPr id="105" name="TextBox 8"/>
          <p:cNvSpPr txBox="1"/>
          <p:nvPr/>
        </p:nvSpPr>
        <p:spPr>
          <a:xfrm>
            <a:off x="6763279" y="1732409"/>
            <a:ext cx="4301981" cy="630942"/>
          </a:xfrm>
          <a:prstGeom prst="rect">
            <a:avLst/>
          </a:prstGeom>
          <a:noFill/>
        </p:spPr>
        <p:txBody>
          <a:bodyPr wrap="square" rtlCol="0">
            <a:spAutoFit/>
          </a:bodyPr>
          <a:lstStyle/>
          <a:p>
            <a:pPr marL="171450" indent="-171450" algn="l">
              <a:spcAft>
                <a:spcPts val="600"/>
              </a:spcAft>
              <a:buClr>
                <a:srgbClr val="929292"/>
              </a:buClr>
              <a:buFont typeface="Wingdings" panose="05000000000000000000" pitchFamily="2" charset="2"/>
              <a:buChar char="§"/>
            </a:pPr>
            <a:r>
              <a:rPr lang="en-US" sz="1500" smtClean="0">
                <a:solidFill>
                  <a:srgbClr val="878787"/>
                </a:solidFill>
              </a:rPr>
              <a:t>Thay thế văn bản mẫu bằng văn bản của bạn</a:t>
            </a:r>
            <a:r>
              <a:rPr lang="vi-VN" sz="1500" smtClean="0">
                <a:solidFill>
                  <a:srgbClr val="878787"/>
                </a:solidFill>
              </a:rPr>
              <a:t>.</a:t>
            </a:r>
          </a:p>
          <a:p>
            <a:pPr marL="171450" indent="-171450">
              <a:spcAft>
                <a:spcPts val="600"/>
              </a:spcAft>
              <a:buClr>
                <a:srgbClr val="929292"/>
              </a:buClr>
              <a:buFont typeface="Wingdings" panose="05000000000000000000" pitchFamily="2" charset="2"/>
              <a:buChar char="§"/>
            </a:pPr>
            <a:r>
              <a:rPr lang="en-US" sz="1500">
                <a:solidFill>
                  <a:srgbClr val="878787"/>
                </a:solidFill>
              </a:rPr>
              <a:t>Thay thế văn bản mẫu bằng văn bản của bạn</a:t>
            </a:r>
            <a:r>
              <a:rPr lang="vi-VN" sz="1500">
                <a:solidFill>
                  <a:srgbClr val="878787"/>
                </a:solidFill>
              </a:rPr>
              <a:t>.</a:t>
            </a:r>
          </a:p>
        </p:txBody>
      </p:sp>
      <p:grpSp>
        <p:nvGrpSpPr>
          <p:cNvPr id="28" name="Group 27"/>
          <p:cNvGrpSpPr/>
          <p:nvPr/>
        </p:nvGrpSpPr>
        <p:grpSpPr>
          <a:xfrm>
            <a:off x="5963388" y="4908324"/>
            <a:ext cx="697627" cy="707886"/>
            <a:chOff x="5963388" y="4768624"/>
            <a:chExt cx="697627" cy="707886"/>
          </a:xfrm>
        </p:grpSpPr>
        <p:sp>
          <p:nvSpPr>
            <p:cNvPr id="97" name="Oval 32"/>
            <p:cNvSpPr/>
            <p:nvPr/>
          </p:nvSpPr>
          <p:spPr>
            <a:xfrm>
              <a:off x="6095884" y="4964661"/>
              <a:ext cx="408572" cy="408572"/>
            </a:xfrm>
            <a:prstGeom prst="ellipse">
              <a:avLst/>
            </a:prstGeom>
            <a:solidFill>
              <a:schemeClr val="accent2"/>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TextBox 38"/>
            <p:cNvSpPr txBox="1"/>
            <p:nvPr/>
          </p:nvSpPr>
          <p:spPr>
            <a:xfrm>
              <a:off x="5963388" y="4768624"/>
              <a:ext cx="697627" cy="707886"/>
            </a:xfrm>
            <a:prstGeom prst="rect">
              <a:avLst/>
            </a:prstGeom>
            <a:noFill/>
          </p:spPr>
          <p:txBody>
            <a:bodyPr wrap="none" rtlCol="0" anchor="ctr">
              <a:spAutoFit/>
            </a:bodyPr>
            <a:lstStyle/>
            <a:p>
              <a:pPr algn="ctr"/>
              <a:r>
                <a:rPr lang="en-US" sz="4000" smtClean="0">
                  <a:solidFill>
                    <a:srgbClr val="FFFFFF"/>
                  </a:solidFill>
                  <a:sym typeface="Webdings" panose="05030102010509060703" pitchFamily="18" charset="2"/>
                </a:rPr>
                <a:t></a:t>
              </a:r>
              <a:endParaRPr lang="en-US" sz="4000">
                <a:solidFill>
                  <a:srgbClr val="FFFFFF"/>
                </a:solidFill>
              </a:endParaRPr>
            </a:p>
          </p:txBody>
        </p:sp>
      </p:grpSp>
      <p:sp>
        <p:nvSpPr>
          <p:cNvPr id="108" name="TextBox 8"/>
          <p:cNvSpPr txBox="1"/>
          <p:nvPr/>
        </p:nvSpPr>
        <p:spPr>
          <a:xfrm>
            <a:off x="6763279" y="4962812"/>
            <a:ext cx="4301981" cy="630942"/>
          </a:xfrm>
          <a:prstGeom prst="rect">
            <a:avLst/>
          </a:prstGeom>
          <a:noFill/>
        </p:spPr>
        <p:txBody>
          <a:bodyPr wrap="square" rtlCol="0">
            <a:spAutoFit/>
          </a:bodyPr>
          <a:lstStyle/>
          <a:p>
            <a:pPr marL="171450" indent="-171450">
              <a:spcAft>
                <a:spcPts val="600"/>
              </a:spcAft>
              <a:buClr>
                <a:srgbClr val="929292"/>
              </a:buClr>
              <a:buFont typeface="Wingdings" panose="05000000000000000000" pitchFamily="2" charset="2"/>
              <a:buChar char="§"/>
            </a:pPr>
            <a:r>
              <a:rPr lang="en-US" sz="1500">
                <a:solidFill>
                  <a:srgbClr val="878787"/>
                </a:solidFill>
              </a:rPr>
              <a:t>Thay thế văn bản mẫu bằng văn bản của bạn</a:t>
            </a:r>
            <a:r>
              <a:rPr lang="vi-VN" sz="1500">
                <a:solidFill>
                  <a:srgbClr val="878787"/>
                </a:solidFill>
              </a:rPr>
              <a:t>.</a:t>
            </a:r>
          </a:p>
          <a:p>
            <a:pPr marL="171450" indent="-171450">
              <a:spcAft>
                <a:spcPts val="600"/>
              </a:spcAft>
              <a:buClr>
                <a:srgbClr val="929292"/>
              </a:buClr>
              <a:buFont typeface="Wingdings" panose="05000000000000000000" pitchFamily="2" charset="2"/>
              <a:buChar char="§"/>
            </a:pPr>
            <a:r>
              <a:rPr lang="en-US" sz="1500">
                <a:solidFill>
                  <a:srgbClr val="878787"/>
                </a:solidFill>
              </a:rPr>
              <a:t>Thay thế văn bản mẫu bằng văn bản của bạn</a:t>
            </a:r>
            <a:r>
              <a:rPr lang="vi-VN" sz="1500">
                <a:solidFill>
                  <a:srgbClr val="878787"/>
                </a:solidFill>
              </a:rPr>
              <a:t>.</a:t>
            </a:r>
          </a:p>
        </p:txBody>
      </p:sp>
      <p:grpSp>
        <p:nvGrpSpPr>
          <p:cNvPr id="26" name="Group 25"/>
          <p:cNvGrpSpPr/>
          <p:nvPr/>
        </p:nvGrpSpPr>
        <p:grpSpPr>
          <a:xfrm>
            <a:off x="5963388" y="2729717"/>
            <a:ext cx="697627" cy="707886"/>
            <a:chOff x="5963388" y="2704986"/>
            <a:chExt cx="697627" cy="707886"/>
          </a:xfrm>
        </p:grpSpPr>
        <p:sp>
          <p:nvSpPr>
            <p:cNvPr id="101" name="Oval 43"/>
            <p:cNvSpPr/>
            <p:nvPr/>
          </p:nvSpPr>
          <p:spPr>
            <a:xfrm>
              <a:off x="6095884" y="2901023"/>
              <a:ext cx="408572" cy="408572"/>
            </a:xfrm>
            <a:prstGeom prst="ellipse">
              <a:avLst/>
            </a:prstGeom>
            <a:solidFill>
              <a:schemeClr val="accent4"/>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TextBox 44"/>
            <p:cNvSpPr txBox="1"/>
            <p:nvPr/>
          </p:nvSpPr>
          <p:spPr>
            <a:xfrm>
              <a:off x="5963388" y="2704986"/>
              <a:ext cx="697627" cy="707886"/>
            </a:xfrm>
            <a:prstGeom prst="rect">
              <a:avLst/>
            </a:prstGeom>
            <a:noFill/>
          </p:spPr>
          <p:txBody>
            <a:bodyPr wrap="none" rtlCol="0" anchor="ctr">
              <a:spAutoFit/>
            </a:bodyPr>
            <a:lstStyle/>
            <a:p>
              <a:pPr algn="ctr"/>
              <a:r>
                <a:rPr lang="en-US" sz="4000" smtClean="0">
                  <a:solidFill>
                    <a:srgbClr val="FFFFFF"/>
                  </a:solidFill>
                  <a:sym typeface="Webdings" panose="05030102010509060703" pitchFamily="18" charset="2"/>
                </a:rPr>
                <a:t></a:t>
              </a:r>
              <a:endParaRPr lang="en-US" sz="4000">
                <a:solidFill>
                  <a:srgbClr val="FFFFFF"/>
                </a:solidFill>
              </a:endParaRPr>
            </a:p>
          </p:txBody>
        </p:sp>
      </p:grpSp>
      <p:sp>
        <p:nvSpPr>
          <p:cNvPr id="111" name="TextBox 8"/>
          <p:cNvSpPr txBox="1"/>
          <p:nvPr/>
        </p:nvSpPr>
        <p:spPr>
          <a:xfrm>
            <a:off x="6763279" y="2809210"/>
            <a:ext cx="4301981" cy="630942"/>
          </a:xfrm>
          <a:prstGeom prst="rect">
            <a:avLst/>
          </a:prstGeom>
          <a:noFill/>
        </p:spPr>
        <p:txBody>
          <a:bodyPr wrap="square" rtlCol="0">
            <a:spAutoFit/>
          </a:bodyPr>
          <a:lstStyle/>
          <a:p>
            <a:pPr marL="171450" indent="-171450">
              <a:spcAft>
                <a:spcPts val="600"/>
              </a:spcAft>
              <a:buClr>
                <a:srgbClr val="929292"/>
              </a:buClr>
              <a:buFont typeface="Wingdings" panose="05000000000000000000" pitchFamily="2" charset="2"/>
              <a:buChar char="§"/>
            </a:pPr>
            <a:r>
              <a:rPr lang="en-US" sz="1500">
                <a:solidFill>
                  <a:srgbClr val="878787"/>
                </a:solidFill>
              </a:rPr>
              <a:t>Thay thế văn bản mẫu bằng văn bản của bạn</a:t>
            </a:r>
            <a:r>
              <a:rPr lang="vi-VN" sz="1500">
                <a:solidFill>
                  <a:srgbClr val="878787"/>
                </a:solidFill>
              </a:rPr>
              <a:t>.</a:t>
            </a:r>
          </a:p>
          <a:p>
            <a:pPr marL="171450" indent="-171450">
              <a:spcAft>
                <a:spcPts val="600"/>
              </a:spcAft>
              <a:buClr>
                <a:srgbClr val="929292"/>
              </a:buClr>
              <a:buFont typeface="Wingdings" panose="05000000000000000000" pitchFamily="2" charset="2"/>
              <a:buChar char="§"/>
            </a:pPr>
            <a:r>
              <a:rPr lang="en-US" sz="1500">
                <a:solidFill>
                  <a:srgbClr val="878787"/>
                </a:solidFill>
              </a:rPr>
              <a:t>Thay thế văn bản mẫu bằng văn bản của bạn</a:t>
            </a:r>
            <a:r>
              <a:rPr lang="vi-VN" sz="1500">
                <a:solidFill>
                  <a:srgbClr val="878787"/>
                </a:solidFill>
              </a:rPr>
              <a:t>.</a:t>
            </a:r>
          </a:p>
        </p:txBody>
      </p:sp>
      <p:grpSp>
        <p:nvGrpSpPr>
          <p:cNvPr id="27" name="Group 26"/>
          <p:cNvGrpSpPr/>
          <p:nvPr/>
        </p:nvGrpSpPr>
        <p:grpSpPr>
          <a:xfrm>
            <a:off x="5963388" y="3819021"/>
            <a:ext cx="697627" cy="707886"/>
            <a:chOff x="5963388" y="3730790"/>
            <a:chExt cx="697627" cy="707886"/>
          </a:xfrm>
        </p:grpSpPr>
        <p:sp>
          <p:nvSpPr>
            <p:cNvPr id="99" name="Oval 40"/>
            <p:cNvSpPr/>
            <p:nvPr/>
          </p:nvSpPr>
          <p:spPr>
            <a:xfrm>
              <a:off x="6095884" y="3926827"/>
              <a:ext cx="408572" cy="408572"/>
            </a:xfrm>
            <a:prstGeom prst="ellipse">
              <a:avLst/>
            </a:prstGeom>
            <a:solidFill>
              <a:schemeClr val="accent5"/>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TextBox 41"/>
            <p:cNvSpPr txBox="1"/>
            <p:nvPr/>
          </p:nvSpPr>
          <p:spPr>
            <a:xfrm>
              <a:off x="5963388" y="3730790"/>
              <a:ext cx="697627" cy="707886"/>
            </a:xfrm>
            <a:prstGeom prst="rect">
              <a:avLst/>
            </a:prstGeom>
            <a:noFill/>
          </p:spPr>
          <p:txBody>
            <a:bodyPr wrap="none" rtlCol="0" anchor="ctr">
              <a:spAutoFit/>
            </a:bodyPr>
            <a:lstStyle/>
            <a:p>
              <a:pPr algn="ctr"/>
              <a:r>
                <a:rPr lang="en-US" sz="4000" smtClean="0">
                  <a:solidFill>
                    <a:srgbClr val="FFFFFF"/>
                  </a:solidFill>
                  <a:sym typeface="Webdings" panose="05030102010509060703" pitchFamily="18" charset="2"/>
                </a:rPr>
                <a:t></a:t>
              </a:r>
              <a:endParaRPr lang="en-US" sz="4000">
                <a:solidFill>
                  <a:srgbClr val="FFFFFF"/>
                </a:solidFill>
              </a:endParaRPr>
            </a:p>
          </p:txBody>
        </p:sp>
      </p:grpSp>
      <p:sp>
        <p:nvSpPr>
          <p:cNvPr id="114" name="TextBox 8"/>
          <p:cNvSpPr txBox="1"/>
          <p:nvPr/>
        </p:nvSpPr>
        <p:spPr>
          <a:xfrm>
            <a:off x="6763279" y="3886011"/>
            <a:ext cx="4518550" cy="630942"/>
          </a:xfrm>
          <a:prstGeom prst="rect">
            <a:avLst/>
          </a:prstGeom>
          <a:noFill/>
        </p:spPr>
        <p:txBody>
          <a:bodyPr wrap="square" rtlCol="0">
            <a:spAutoFit/>
          </a:bodyPr>
          <a:lstStyle/>
          <a:p>
            <a:pPr marL="171450" indent="-171450">
              <a:spcAft>
                <a:spcPts val="600"/>
              </a:spcAft>
              <a:buClr>
                <a:srgbClr val="929292"/>
              </a:buClr>
              <a:buFont typeface="Wingdings" panose="05000000000000000000" pitchFamily="2" charset="2"/>
              <a:buChar char="§"/>
            </a:pPr>
            <a:r>
              <a:rPr lang="en-US" sz="1500">
                <a:solidFill>
                  <a:srgbClr val="878787"/>
                </a:solidFill>
              </a:rPr>
              <a:t>Thay thế văn bản mẫu bằng văn bản của bạn</a:t>
            </a:r>
            <a:r>
              <a:rPr lang="vi-VN" sz="1500">
                <a:solidFill>
                  <a:srgbClr val="878787"/>
                </a:solidFill>
              </a:rPr>
              <a:t>.</a:t>
            </a:r>
          </a:p>
          <a:p>
            <a:pPr marL="171450" indent="-171450">
              <a:spcAft>
                <a:spcPts val="600"/>
              </a:spcAft>
              <a:buClr>
                <a:srgbClr val="929292"/>
              </a:buClr>
              <a:buFont typeface="Wingdings" panose="05000000000000000000" pitchFamily="2" charset="2"/>
              <a:buChar char="§"/>
            </a:pPr>
            <a:r>
              <a:rPr lang="en-US" sz="1500">
                <a:solidFill>
                  <a:srgbClr val="878787"/>
                </a:solidFill>
              </a:rPr>
              <a:t>Thay thế văn bản mẫu bằng văn bản của bạn</a:t>
            </a:r>
            <a:r>
              <a:rPr lang="vi-VN" sz="1500">
                <a:solidFill>
                  <a:srgbClr val="878787"/>
                </a:solidFill>
              </a:rPr>
              <a:t>.</a:t>
            </a:r>
          </a:p>
        </p:txBody>
      </p:sp>
      <p:grpSp>
        <p:nvGrpSpPr>
          <p:cNvPr id="115" name="Group 217"/>
          <p:cNvGrpSpPr>
            <a:grpSpLocks/>
          </p:cNvGrpSpPr>
          <p:nvPr/>
        </p:nvGrpSpPr>
        <p:grpSpPr bwMode="auto">
          <a:xfrm>
            <a:off x="2375131" y="3941754"/>
            <a:ext cx="483773" cy="519456"/>
            <a:chOff x="2411" y="2675"/>
            <a:chExt cx="378" cy="414"/>
          </a:xfrm>
          <a:solidFill>
            <a:srgbClr val="FFFFFF"/>
          </a:solidFill>
        </p:grpSpPr>
        <p:sp>
          <p:nvSpPr>
            <p:cNvPr id="116" name="Rectangle 218"/>
            <p:cNvSpPr>
              <a:spLocks noChangeArrowheads="1"/>
            </p:cNvSpPr>
            <p:nvPr/>
          </p:nvSpPr>
          <p:spPr bwMode="gray">
            <a:xfrm>
              <a:off x="2525" y="2867"/>
              <a:ext cx="21" cy="45"/>
            </a:xfrm>
            <a:prstGeom prst="rect">
              <a:avLst/>
            </a:prstGeom>
            <a:grpFill/>
            <a:ln w="0">
              <a:noFill/>
              <a:miter lim="800000"/>
              <a:headEnd/>
              <a:tailEnd/>
            </a:ln>
            <a:effectLst/>
          </p:spPr>
          <p:txBody>
            <a:bodyPr/>
            <a:lstStyle/>
            <a:p>
              <a:endParaRPr lang="en-US"/>
            </a:p>
          </p:txBody>
        </p:sp>
        <p:sp>
          <p:nvSpPr>
            <p:cNvPr id="117" name="Rectangle 219"/>
            <p:cNvSpPr>
              <a:spLocks noChangeArrowheads="1"/>
            </p:cNvSpPr>
            <p:nvPr/>
          </p:nvSpPr>
          <p:spPr bwMode="gray">
            <a:xfrm>
              <a:off x="2655" y="2867"/>
              <a:ext cx="23" cy="45"/>
            </a:xfrm>
            <a:prstGeom prst="rect">
              <a:avLst/>
            </a:prstGeom>
            <a:grpFill/>
            <a:ln w="0">
              <a:noFill/>
              <a:miter lim="800000"/>
              <a:headEnd/>
              <a:tailEnd/>
            </a:ln>
            <a:effectLst/>
          </p:spPr>
          <p:txBody>
            <a:bodyPr/>
            <a:lstStyle/>
            <a:p>
              <a:endParaRPr lang="en-US"/>
            </a:p>
          </p:txBody>
        </p:sp>
        <p:sp>
          <p:nvSpPr>
            <p:cNvPr id="118" name="Freeform 220"/>
            <p:cNvSpPr>
              <a:spLocks/>
            </p:cNvSpPr>
            <p:nvPr/>
          </p:nvSpPr>
          <p:spPr bwMode="gray">
            <a:xfrm>
              <a:off x="2481" y="2937"/>
              <a:ext cx="239" cy="75"/>
            </a:xfrm>
            <a:custGeom>
              <a:avLst/>
              <a:gdLst/>
              <a:ahLst/>
              <a:cxnLst>
                <a:cxn ang="0">
                  <a:pos x="119" y="56"/>
                </a:cxn>
                <a:cxn ang="0">
                  <a:pos x="93" y="53"/>
                </a:cxn>
                <a:cxn ang="0">
                  <a:pos x="72" y="47"/>
                </a:cxn>
                <a:cxn ang="0">
                  <a:pos x="54" y="39"/>
                </a:cxn>
                <a:cxn ang="0">
                  <a:pos x="41" y="29"/>
                </a:cxn>
                <a:cxn ang="0">
                  <a:pos x="30" y="18"/>
                </a:cxn>
                <a:cxn ang="0">
                  <a:pos x="24" y="9"/>
                </a:cxn>
                <a:cxn ang="0">
                  <a:pos x="20" y="3"/>
                </a:cxn>
                <a:cxn ang="0">
                  <a:pos x="18" y="0"/>
                </a:cxn>
                <a:cxn ang="0">
                  <a:pos x="0" y="8"/>
                </a:cxn>
                <a:cxn ang="0">
                  <a:pos x="2" y="12"/>
                </a:cxn>
                <a:cxn ang="0">
                  <a:pos x="8" y="20"/>
                </a:cxn>
                <a:cxn ang="0">
                  <a:pos x="15" y="30"/>
                </a:cxn>
                <a:cxn ang="0">
                  <a:pos x="27" y="42"/>
                </a:cxn>
                <a:cxn ang="0">
                  <a:pos x="44" y="54"/>
                </a:cxn>
                <a:cxn ang="0">
                  <a:pos x="65" y="65"/>
                </a:cxn>
                <a:cxn ang="0">
                  <a:pos x="89" y="72"/>
                </a:cxn>
                <a:cxn ang="0">
                  <a:pos x="119" y="75"/>
                </a:cxn>
                <a:cxn ang="0">
                  <a:pos x="149" y="72"/>
                </a:cxn>
                <a:cxn ang="0">
                  <a:pos x="174" y="65"/>
                </a:cxn>
                <a:cxn ang="0">
                  <a:pos x="195" y="54"/>
                </a:cxn>
                <a:cxn ang="0">
                  <a:pos x="210" y="42"/>
                </a:cxn>
                <a:cxn ang="0">
                  <a:pos x="222" y="30"/>
                </a:cxn>
                <a:cxn ang="0">
                  <a:pos x="231" y="20"/>
                </a:cxn>
                <a:cxn ang="0">
                  <a:pos x="236" y="12"/>
                </a:cxn>
                <a:cxn ang="0">
                  <a:pos x="239" y="8"/>
                </a:cxn>
                <a:cxn ang="0">
                  <a:pos x="221" y="0"/>
                </a:cxn>
                <a:cxn ang="0">
                  <a:pos x="219" y="3"/>
                </a:cxn>
                <a:cxn ang="0">
                  <a:pos x="215" y="9"/>
                </a:cxn>
                <a:cxn ang="0">
                  <a:pos x="207" y="18"/>
                </a:cxn>
                <a:cxn ang="0">
                  <a:pos x="197" y="29"/>
                </a:cxn>
                <a:cxn ang="0">
                  <a:pos x="183" y="39"/>
                </a:cxn>
                <a:cxn ang="0">
                  <a:pos x="167" y="47"/>
                </a:cxn>
                <a:cxn ang="0">
                  <a:pos x="144" y="53"/>
                </a:cxn>
                <a:cxn ang="0">
                  <a:pos x="119" y="56"/>
                </a:cxn>
              </a:cxnLst>
              <a:rect l="0" t="0" r="r" b="b"/>
              <a:pathLst>
                <a:path w="239" h="75">
                  <a:moveTo>
                    <a:pt x="119" y="56"/>
                  </a:moveTo>
                  <a:lnTo>
                    <a:pt x="93" y="53"/>
                  </a:lnTo>
                  <a:lnTo>
                    <a:pt x="72" y="47"/>
                  </a:lnTo>
                  <a:lnTo>
                    <a:pt x="54" y="39"/>
                  </a:lnTo>
                  <a:lnTo>
                    <a:pt x="41" y="29"/>
                  </a:lnTo>
                  <a:lnTo>
                    <a:pt x="30" y="18"/>
                  </a:lnTo>
                  <a:lnTo>
                    <a:pt x="24" y="9"/>
                  </a:lnTo>
                  <a:lnTo>
                    <a:pt x="20" y="3"/>
                  </a:lnTo>
                  <a:lnTo>
                    <a:pt x="18" y="0"/>
                  </a:lnTo>
                  <a:lnTo>
                    <a:pt x="0" y="8"/>
                  </a:lnTo>
                  <a:lnTo>
                    <a:pt x="2" y="12"/>
                  </a:lnTo>
                  <a:lnTo>
                    <a:pt x="8" y="20"/>
                  </a:lnTo>
                  <a:lnTo>
                    <a:pt x="15" y="30"/>
                  </a:lnTo>
                  <a:lnTo>
                    <a:pt x="27" y="42"/>
                  </a:lnTo>
                  <a:lnTo>
                    <a:pt x="44" y="54"/>
                  </a:lnTo>
                  <a:lnTo>
                    <a:pt x="65" y="65"/>
                  </a:lnTo>
                  <a:lnTo>
                    <a:pt x="89" y="72"/>
                  </a:lnTo>
                  <a:lnTo>
                    <a:pt x="119" y="75"/>
                  </a:lnTo>
                  <a:lnTo>
                    <a:pt x="149" y="72"/>
                  </a:lnTo>
                  <a:lnTo>
                    <a:pt x="174" y="65"/>
                  </a:lnTo>
                  <a:lnTo>
                    <a:pt x="195" y="54"/>
                  </a:lnTo>
                  <a:lnTo>
                    <a:pt x="210" y="42"/>
                  </a:lnTo>
                  <a:lnTo>
                    <a:pt x="222" y="30"/>
                  </a:lnTo>
                  <a:lnTo>
                    <a:pt x="231" y="20"/>
                  </a:lnTo>
                  <a:lnTo>
                    <a:pt x="236" y="12"/>
                  </a:lnTo>
                  <a:lnTo>
                    <a:pt x="239" y="8"/>
                  </a:lnTo>
                  <a:lnTo>
                    <a:pt x="221" y="0"/>
                  </a:lnTo>
                  <a:lnTo>
                    <a:pt x="219" y="3"/>
                  </a:lnTo>
                  <a:lnTo>
                    <a:pt x="215" y="9"/>
                  </a:lnTo>
                  <a:lnTo>
                    <a:pt x="207" y="18"/>
                  </a:lnTo>
                  <a:lnTo>
                    <a:pt x="197" y="29"/>
                  </a:lnTo>
                  <a:lnTo>
                    <a:pt x="183" y="39"/>
                  </a:lnTo>
                  <a:lnTo>
                    <a:pt x="167" y="47"/>
                  </a:lnTo>
                  <a:lnTo>
                    <a:pt x="144" y="53"/>
                  </a:lnTo>
                  <a:lnTo>
                    <a:pt x="119" y="56"/>
                  </a:lnTo>
                  <a:close/>
                </a:path>
              </a:pathLst>
            </a:custGeom>
            <a:grpFill/>
            <a:ln w="0">
              <a:noFill/>
              <a:prstDash val="solid"/>
              <a:round/>
              <a:headEnd/>
              <a:tailEnd/>
            </a:ln>
            <a:effectLst/>
          </p:spPr>
          <p:txBody>
            <a:bodyPr/>
            <a:lstStyle/>
            <a:p>
              <a:endParaRPr lang="en-US"/>
            </a:p>
          </p:txBody>
        </p:sp>
        <p:sp>
          <p:nvSpPr>
            <p:cNvPr id="119" name="Freeform 221"/>
            <p:cNvSpPr>
              <a:spLocks/>
            </p:cNvSpPr>
            <p:nvPr/>
          </p:nvSpPr>
          <p:spPr bwMode="gray">
            <a:xfrm>
              <a:off x="2411" y="2675"/>
              <a:ext cx="189" cy="414"/>
            </a:xfrm>
            <a:custGeom>
              <a:avLst/>
              <a:gdLst/>
              <a:ahLst/>
              <a:cxnLst>
                <a:cxn ang="0">
                  <a:pos x="49" y="375"/>
                </a:cxn>
                <a:cxn ang="0">
                  <a:pos x="46" y="373"/>
                </a:cxn>
                <a:cxn ang="0">
                  <a:pos x="45" y="370"/>
                </a:cxn>
                <a:cxn ang="0">
                  <a:pos x="43" y="367"/>
                </a:cxn>
                <a:cxn ang="0">
                  <a:pos x="42" y="363"/>
                </a:cxn>
                <a:cxn ang="0">
                  <a:pos x="42" y="150"/>
                </a:cxn>
                <a:cxn ang="0">
                  <a:pos x="43" y="145"/>
                </a:cxn>
                <a:cxn ang="0">
                  <a:pos x="45" y="141"/>
                </a:cxn>
                <a:cxn ang="0">
                  <a:pos x="46" y="139"/>
                </a:cxn>
                <a:cxn ang="0">
                  <a:pos x="49" y="138"/>
                </a:cxn>
                <a:cxn ang="0">
                  <a:pos x="189" y="138"/>
                </a:cxn>
                <a:cxn ang="0">
                  <a:pos x="189" y="97"/>
                </a:cxn>
                <a:cxn ang="0">
                  <a:pos x="153" y="97"/>
                </a:cxn>
                <a:cxn ang="0">
                  <a:pos x="105" y="7"/>
                </a:cxn>
                <a:cxn ang="0">
                  <a:pos x="102" y="4"/>
                </a:cxn>
                <a:cxn ang="0">
                  <a:pos x="97" y="1"/>
                </a:cxn>
                <a:cxn ang="0">
                  <a:pos x="93" y="0"/>
                </a:cxn>
                <a:cxn ang="0">
                  <a:pos x="87" y="0"/>
                </a:cxn>
                <a:cxn ang="0">
                  <a:pos x="82" y="1"/>
                </a:cxn>
                <a:cxn ang="0">
                  <a:pos x="78" y="4"/>
                </a:cxn>
                <a:cxn ang="0">
                  <a:pos x="75" y="9"/>
                </a:cxn>
                <a:cxn ang="0">
                  <a:pos x="73" y="13"/>
                </a:cxn>
                <a:cxn ang="0">
                  <a:pos x="73" y="19"/>
                </a:cxn>
                <a:cxn ang="0">
                  <a:pos x="75" y="24"/>
                </a:cxn>
                <a:cxn ang="0">
                  <a:pos x="114" y="97"/>
                </a:cxn>
                <a:cxn ang="0">
                  <a:pos x="42" y="97"/>
                </a:cxn>
                <a:cxn ang="0">
                  <a:pos x="25" y="102"/>
                </a:cxn>
                <a:cxn ang="0">
                  <a:pos x="13" y="111"/>
                </a:cxn>
                <a:cxn ang="0">
                  <a:pos x="4" y="126"/>
                </a:cxn>
                <a:cxn ang="0">
                  <a:pos x="0" y="144"/>
                </a:cxn>
                <a:cxn ang="0">
                  <a:pos x="0" y="369"/>
                </a:cxn>
                <a:cxn ang="0">
                  <a:pos x="4" y="387"/>
                </a:cxn>
                <a:cxn ang="0">
                  <a:pos x="13" y="400"/>
                </a:cxn>
                <a:cxn ang="0">
                  <a:pos x="25" y="411"/>
                </a:cxn>
                <a:cxn ang="0">
                  <a:pos x="42" y="414"/>
                </a:cxn>
                <a:cxn ang="0">
                  <a:pos x="189" y="414"/>
                </a:cxn>
                <a:cxn ang="0">
                  <a:pos x="189" y="375"/>
                </a:cxn>
                <a:cxn ang="0">
                  <a:pos x="49" y="375"/>
                </a:cxn>
              </a:cxnLst>
              <a:rect l="0" t="0" r="r" b="b"/>
              <a:pathLst>
                <a:path w="189" h="414">
                  <a:moveTo>
                    <a:pt x="49" y="375"/>
                  </a:moveTo>
                  <a:lnTo>
                    <a:pt x="46" y="373"/>
                  </a:lnTo>
                  <a:lnTo>
                    <a:pt x="45" y="370"/>
                  </a:lnTo>
                  <a:lnTo>
                    <a:pt x="43" y="367"/>
                  </a:lnTo>
                  <a:lnTo>
                    <a:pt x="42" y="363"/>
                  </a:lnTo>
                  <a:lnTo>
                    <a:pt x="42" y="150"/>
                  </a:lnTo>
                  <a:lnTo>
                    <a:pt x="43" y="145"/>
                  </a:lnTo>
                  <a:lnTo>
                    <a:pt x="45" y="141"/>
                  </a:lnTo>
                  <a:lnTo>
                    <a:pt x="46" y="139"/>
                  </a:lnTo>
                  <a:lnTo>
                    <a:pt x="49" y="138"/>
                  </a:lnTo>
                  <a:lnTo>
                    <a:pt x="189" y="138"/>
                  </a:lnTo>
                  <a:lnTo>
                    <a:pt x="189" y="97"/>
                  </a:lnTo>
                  <a:lnTo>
                    <a:pt x="153" y="97"/>
                  </a:lnTo>
                  <a:lnTo>
                    <a:pt x="105" y="7"/>
                  </a:lnTo>
                  <a:lnTo>
                    <a:pt x="102" y="4"/>
                  </a:lnTo>
                  <a:lnTo>
                    <a:pt x="97" y="1"/>
                  </a:lnTo>
                  <a:lnTo>
                    <a:pt x="93" y="0"/>
                  </a:lnTo>
                  <a:lnTo>
                    <a:pt x="87" y="0"/>
                  </a:lnTo>
                  <a:lnTo>
                    <a:pt x="82" y="1"/>
                  </a:lnTo>
                  <a:lnTo>
                    <a:pt x="78" y="4"/>
                  </a:lnTo>
                  <a:lnTo>
                    <a:pt x="75" y="9"/>
                  </a:lnTo>
                  <a:lnTo>
                    <a:pt x="73" y="13"/>
                  </a:lnTo>
                  <a:lnTo>
                    <a:pt x="73" y="19"/>
                  </a:lnTo>
                  <a:lnTo>
                    <a:pt x="75" y="24"/>
                  </a:lnTo>
                  <a:lnTo>
                    <a:pt x="114" y="97"/>
                  </a:lnTo>
                  <a:lnTo>
                    <a:pt x="42" y="97"/>
                  </a:lnTo>
                  <a:lnTo>
                    <a:pt x="25" y="102"/>
                  </a:lnTo>
                  <a:lnTo>
                    <a:pt x="13" y="111"/>
                  </a:lnTo>
                  <a:lnTo>
                    <a:pt x="4" y="126"/>
                  </a:lnTo>
                  <a:lnTo>
                    <a:pt x="0" y="144"/>
                  </a:lnTo>
                  <a:lnTo>
                    <a:pt x="0" y="369"/>
                  </a:lnTo>
                  <a:lnTo>
                    <a:pt x="4" y="387"/>
                  </a:lnTo>
                  <a:lnTo>
                    <a:pt x="13" y="400"/>
                  </a:lnTo>
                  <a:lnTo>
                    <a:pt x="25" y="411"/>
                  </a:lnTo>
                  <a:lnTo>
                    <a:pt x="42" y="414"/>
                  </a:lnTo>
                  <a:lnTo>
                    <a:pt x="189" y="414"/>
                  </a:lnTo>
                  <a:lnTo>
                    <a:pt x="189" y="375"/>
                  </a:lnTo>
                  <a:lnTo>
                    <a:pt x="49" y="375"/>
                  </a:lnTo>
                  <a:close/>
                </a:path>
              </a:pathLst>
            </a:custGeom>
            <a:grpFill/>
            <a:ln w="0">
              <a:noFill/>
              <a:prstDash val="solid"/>
              <a:round/>
              <a:headEnd/>
              <a:tailEnd/>
            </a:ln>
            <a:effectLst/>
          </p:spPr>
          <p:txBody>
            <a:bodyPr/>
            <a:lstStyle/>
            <a:p>
              <a:endParaRPr lang="en-US"/>
            </a:p>
          </p:txBody>
        </p:sp>
        <p:sp>
          <p:nvSpPr>
            <p:cNvPr id="120" name="Freeform 222"/>
            <p:cNvSpPr>
              <a:spLocks/>
            </p:cNvSpPr>
            <p:nvPr/>
          </p:nvSpPr>
          <p:spPr bwMode="gray">
            <a:xfrm>
              <a:off x="2600" y="2675"/>
              <a:ext cx="189" cy="414"/>
            </a:xfrm>
            <a:custGeom>
              <a:avLst/>
              <a:gdLst/>
              <a:ahLst/>
              <a:cxnLst>
                <a:cxn ang="0">
                  <a:pos x="189" y="369"/>
                </a:cxn>
                <a:cxn ang="0">
                  <a:pos x="189" y="144"/>
                </a:cxn>
                <a:cxn ang="0">
                  <a:pos x="186" y="126"/>
                </a:cxn>
                <a:cxn ang="0">
                  <a:pos x="177" y="111"/>
                </a:cxn>
                <a:cxn ang="0">
                  <a:pos x="163" y="102"/>
                </a:cxn>
                <a:cxn ang="0">
                  <a:pos x="147" y="97"/>
                </a:cxn>
                <a:cxn ang="0">
                  <a:pos x="75" y="97"/>
                </a:cxn>
                <a:cxn ang="0">
                  <a:pos x="114" y="24"/>
                </a:cxn>
                <a:cxn ang="0">
                  <a:pos x="115" y="19"/>
                </a:cxn>
                <a:cxn ang="0">
                  <a:pos x="115" y="13"/>
                </a:cxn>
                <a:cxn ang="0">
                  <a:pos x="114" y="9"/>
                </a:cxn>
                <a:cxn ang="0">
                  <a:pos x="111" y="4"/>
                </a:cxn>
                <a:cxn ang="0">
                  <a:pos x="106" y="1"/>
                </a:cxn>
                <a:cxn ang="0">
                  <a:pos x="102" y="0"/>
                </a:cxn>
                <a:cxn ang="0">
                  <a:pos x="97" y="0"/>
                </a:cxn>
                <a:cxn ang="0">
                  <a:pos x="91" y="1"/>
                </a:cxn>
                <a:cxn ang="0">
                  <a:pos x="87" y="4"/>
                </a:cxn>
                <a:cxn ang="0">
                  <a:pos x="84" y="7"/>
                </a:cxn>
                <a:cxn ang="0">
                  <a:pos x="37" y="97"/>
                </a:cxn>
                <a:cxn ang="0">
                  <a:pos x="0" y="97"/>
                </a:cxn>
                <a:cxn ang="0">
                  <a:pos x="0" y="138"/>
                </a:cxn>
                <a:cxn ang="0">
                  <a:pos x="139" y="138"/>
                </a:cxn>
                <a:cxn ang="0">
                  <a:pos x="142" y="139"/>
                </a:cxn>
                <a:cxn ang="0">
                  <a:pos x="145" y="141"/>
                </a:cxn>
                <a:cxn ang="0">
                  <a:pos x="147" y="145"/>
                </a:cxn>
                <a:cxn ang="0">
                  <a:pos x="147" y="150"/>
                </a:cxn>
                <a:cxn ang="0">
                  <a:pos x="147" y="363"/>
                </a:cxn>
                <a:cxn ang="0">
                  <a:pos x="147" y="367"/>
                </a:cxn>
                <a:cxn ang="0">
                  <a:pos x="145" y="370"/>
                </a:cxn>
                <a:cxn ang="0">
                  <a:pos x="142" y="373"/>
                </a:cxn>
                <a:cxn ang="0">
                  <a:pos x="139" y="375"/>
                </a:cxn>
                <a:cxn ang="0">
                  <a:pos x="0" y="375"/>
                </a:cxn>
                <a:cxn ang="0">
                  <a:pos x="0" y="414"/>
                </a:cxn>
                <a:cxn ang="0">
                  <a:pos x="147" y="414"/>
                </a:cxn>
                <a:cxn ang="0">
                  <a:pos x="163" y="411"/>
                </a:cxn>
                <a:cxn ang="0">
                  <a:pos x="177" y="400"/>
                </a:cxn>
                <a:cxn ang="0">
                  <a:pos x="186" y="387"/>
                </a:cxn>
                <a:cxn ang="0">
                  <a:pos x="189" y="369"/>
                </a:cxn>
              </a:cxnLst>
              <a:rect l="0" t="0" r="r" b="b"/>
              <a:pathLst>
                <a:path w="189" h="414">
                  <a:moveTo>
                    <a:pt x="189" y="369"/>
                  </a:moveTo>
                  <a:lnTo>
                    <a:pt x="189" y="144"/>
                  </a:lnTo>
                  <a:lnTo>
                    <a:pt x="186" y="126"/>
                  </a:lnTo>
                  <a:lnTo>
                    <a:pt x="177" y="111"/>
                  </a:lnTo>
                  <a:lnTo>
                    <a:pt x="163" y="102"/>
                  </a:lnTo>
                  <a:lnTo>
                    <a:pt x="147" y="97"/>
                  </a:lnTo>
                  <a:lnTo>
                    <a:pt x="75" y="97"/>
                  </a:lnTo>
                  <a:lnTo>
                    <a:pt x="114" y="24"/>
                  </a:lnTo>
                  <a:lnTo>
                    <a:pt x="115" y="19"/>
                  </a:lnTo>
                  <a:lnTo>
                    <a:pt x="115" y="13"/>
                  </a:lnTo>
                  <a:lnTo>
                    <a:pt x="114" y="9"/>
                  </a:lnTo>
                  <a:lnTo>
                    <a:pt x="111" y="4"/>
                  </a:lnTo>
                  <a:lnTo>
                    <a:pt x="106" y="1"/>
                  </a:lnTo>
                  <a:lnTo>
                    <a:pt x="102" y="0"/>
                  </a:lnTo>
                  <a:lnTo>
                    <a:pt x="97" y="0"/>
                  </a:lnTo>
                  <a:lnTo>
                    <a:pt x="91" y="1"/>
                  </a:lnTo>
                  <a:lnTo>
                    <a:pt x="87" y="4"/>
                  </a:lnTo>
                  <a:lnTo>
                    <a:pt x="84" y="7"/>
                  </a:lnTo>
                  <a:lnTo>
                    <a:pt x="37" y="97"/>
                  </a:lnTo>
                  <a:lnTo>
                    <a:pt x="0" y="97"/>
                  </a:lnTo>
                  <a:lnTo>
                    <a:pt x="0" y="138"/>
                  </a:lnTo>
                  <a:lnTo>
                    <a:pt x="139" y="138"/>
                  </a:lnTo>
                  <a:lnTo>
                    <a:pt x="142" y="139"/>
                  </a:lnTo>
                  <a:lnTo>
                    <a:pt x="145" y="141"/>
                  </a:lnTo>
                  <a:lnTo>
                    <a:pt x="147" y="145"/>
                  </a:lnTo>
                  <a:lnTo>
                    <a:pt x="147" y="150"/>
                  </a:lnTo>
                  <a:lnTo>
                    <a:pt x="147" y="363"/>
                  </a:lnTo>
                  <a:lnTo>
                    <a:pt x="147" y="367"/>
                  </a:lnTo>
                  <a:lnTo>
                    <a:pt x="145" y="370"/>
                  </a:lnTo>
                  <a:lnTo>
                    <a:pt x="142" y="373"/>
                  </a:lnTo>
                  <a:lnTo>
                    <a:pt x="139" y="375"/>
                  </a:lnTo>
                  <a:lnTo>
                    <a:pt x="0" y="375"/>
                  </a:lnTo>
                  <a:lnTo>
                    <a:pt x="0" y="414"/>
                  </a:lnTo>
                  <a:lnTo>
                    <a:pt x="147" y="414"/>
                  </a:lnTo>
                  <a:lnTo>
                    <a:pt x="163" y="411"/>
                  </a:lnTo>
                  <a:lnTo>
                    <a:pt x="177" y="400"/>
                  </a:lnTo>
                  <a:lnTo>
                    <a:pt x="186" y="387"/>
                  </a:lnTo>
                  <a:lnTo>
                    <a:pt x="189" y="369"/>
                  </a:lnTo>
                  <a:close/>
                </a:path>
              </a:pathLst>
            </a:custGeom>
            <a:grpFill/>
            <a:ln w="0">
              <a:noFill/>
              <a:prstDash val="solid"/>
              <a:round/>
              <a:headEnd/>
              <a:tailEnd/>
            </a:ln>
            <a:effectLst/>
          </p:spPr>
          <p:txBody>
            <a:bodyPr/>
            <a:lstStyle/>
            <a:p>
              <a:endParaRPr lang="en-US"/>
            </a:p>
          </p:txBody>
        </p:sp>
      </p:grpSp>
      <p:sp>
        <p:nvSpPr>
          <p:cNvPr id="121" name="Freeform 60"/>
          <p:cNvSpPr>
            <a:spLocks noEditPoints="1"/>
          </p:cNvSpPr>
          <p:nvPr/>
        </p:nvSpPr>
        <p:spPr bwMode="auto">
          <a:xfrm>
            <a:off x="2382857" y="2886999"/>
            <a:ext cx="468320" cy="475365"/>
          </a:xfrm>
          <a:custGeom>
            <a:avLst/>
            <a:gdLst/>
            <a:ahLst/>
            <a:cxnLst>
              <a:cxn ang="0">
                <a:pos x="306" y="290"/>
              </a:cxn>
              <a:cxn ang="0">
                <a:pos x="250" y="318"/>
              </a:cxn>
              <a:cxn ang="0">
                <a:pos x="163" y="326"/>
              </a:cxn>
              <a:cxn ang="0">
                <a:pos x="91" y="291"/>
              </a:cxn>
              <a:cxn ang="0">
                <a:pos x="55" y="222"/>
              </a:cxn>
              <a:cxn ang="0">
                <a:pos x="63" y="134"/>
              </a:cxn>
              <a:cxn ang="0">
                <a:pos x="114" y="71"/>
              </a:cxn>
              <a:cxn ang="0">
                <a:pos x="196" y="50"/>
              </a:cxn>
              <a:cxn ang="0">
                <a:pos x="271" y="72"/>
              </a:cxn>
              <a:cxn ang="0">
                <a:pos x="243" y="72"/>
              </a:cxn>
              <a:cxn ang="0">
                <a:pos x="226" y="72"/>
              </a:cxn>
              <a:cxn ang="0">
                <a:pos x="220" y="80"/>
              </a:cxn>
              <a:cxn ang="0">
                <a:pos x="214" y="78"/>
              </a:cxn>
              <a:cxn ang="0">
                <a:pos x="174" y="65"/>
              </a:cxn>
              <a:cxn ang="0">
                <a:pos x="112" y="90"/>
              </a:cxn>
              <a:cxn ang="0">
                <a:pos x="69" y="171"/>
              </a:cxn>
              <a:cxn ang="0">
                <a:pos x="75" y="257"/>
              </a:cxn>
              <a:cxn ang="0">
                <a:pos x="126" y="302"/>
              </a:cxn>
              <a:cxn ang="0">
                <a:pos x="180" y="299"/>
              </a:cxn>
              <a:cxn ang="0">
                <a:pos x="201" y="285"/>
              </a:cxn>
              <a:cxn ang="0">
                <a:pos x="225" y="303"/>
              </a:cxn>
              <a:cxn ang="0">
                <a:pos x="297" y="287"/>
              </a:cxn>
              <a:cxn ang="0">
                <a:pos x="355" y="219"/>
              </a:cxn>
              <a:cxn ang="0">
                <a:pos x="364" y="126"/>
              </a:cxn>
              <a:cxn ang="0">
                <a:pos x="325" y="51"/>
              </a:cxn>
              <a:cxn ang="0">
                <a:pos x="259" y="9"/>
              </a:cxn>
              <a:cxn ang="0">
                <a:pos x="160" y="3"/>
              </a:cxn>
              <a:cxn ang="0">
                <a:pos x="75" y="36"/>
              </a:cxn>
              <a:cxn ang="0">
                <a:pos x="13" y="119"/>
              </a:cxn>
              <a:cxn ang="0">
                <a:pos x="4" y="233"/>
              </a:cxn>
              <a:cxn ang="0">
                <a:pos x="55" y="326"/>
              </a:cxn>
              <a:cxn ang="0">
                <a:pos x="154" y="374"/>
              </a:cxn>
              <a:cxn ang="0">
                <a:pos x="286" y="359"/>
              </a:cxn>
              <a:cxn ang="0">
                <a:pos x="363" y="303"/>
              </a:cxn>
              <a:cxn ang="0">
                <a:pos x="364" y="294"/>
              </a:cxn>
              <a:cxn ang="0">
                <a:pos x="357" y="288"/>
              </a:cxn>
              <a:cxn ang="0">
                <a:pos x="253" y="251"/>
              </a:cxn>
              <a:cxn ang="0">
                <a:pos x="255" y="246"/>
              </a:cxn>
              <a:cxn ang="0">
                <a:pos x="283" y="81"/>
              </a:cxn>
              <a:cxn ang="0">
                <a:pos x="315" y="159"/>
              </a:cxn>
              <a:cxn ang="0">
                <a:pos x="292" y="228"/>
              </a:cxn>
              <a:cxn ang="0">
                <a:pos x="135" y="182"/>
              </a:cxn>
              <a:cxn ang="0">
                <a:pos x="166" y="119"/>
              </a:cxn>
              <a:cxn ang="0">
                <a:pos x="192" y="119"/>
              </a:cxn>
              <a:cxn ang="0">
                <a:pos x="204" y="149"/>
              </a:cxn>
              <a:cxn ang="0">
                <a:pos x="187" y="230"/>
              </a:cxn>
              <a:cxn ang="0">
                <a:pos x="169" y="252"/>
              </a:cxn>
              <a:cxn ang="0">
                <a:pos x="150" y="255"/>
              </a:cxn>
              <a:cxn ang="0">
                <a:pos x="138" y="246"/>
              </a:cxn>
            </a:cxnLst>
            <a:rect l="0" t="0" r="r" b="b"/>
            <a:pathLst>
              <a:path w="366" h="377">
                <a:moveTo>
                  <a:pt x="357" y="288"/>
                </a:moveTo>
                <a:lnTo>
                  <a:pt x="309" y="288"/>
                </a:lnTo>
                <a:lnTo>
                  <a:pt x="306" y="290"/>
                </a:lnTo>
                <a:lnTo>
                  <a:pt x="303" y="291"/>
                </a:lnTo>
                <a:lnTo>
                  <a:pt x="277" y="306"/>
                </a:lnTo>
                <a:lnTo>
                  <a:pt x="250" y="318"/>
                </a:lnTo>
                <a:lnTo>
                  <a:pt x="223" y="326"/>
                </a:lnTo>
                <a:lnTo>
                  <a:pt x="193" y="327"/>
                </a:lnTo>
                <a:lnTo>
                  <a:pt x="163" y="326"/>
                </a:lnTo>
                <a:lnTo>
                  <a:pt x="136" y="318"/>
                </a:lnTo>
                <a:lnTo>
                  <a:pt x="112" y="306"/>
                </a:lnTo>
                <a:lnTo>
                  <a:pt x="91" y="291"/>
                </a:lnTo>
                <a:lnTo>
                  <a:pt x="75" y="270"/>
                </a:lnTo>
                <a:lnTo>
                  <a:pt x="61" y="248"/>
                </a:lnTo>
                <a:lnTo>
                  <a:pt x="55" y="222"/>
                </a:lnTo>
                <a:lnTo>
                  <a:pt x="52" y="192"/>
                </a:lnTo>
                <a:lnTo>
                  <a:pt x="55" y="161"/>
                </a:lnTo>
                <a:lnTo>
                  <a:pt x="63" y="134"/>
                </a:lnTo>
                <a:lnTo>
                  <a:pt x="75" y="110"/>
                </a:lnTo>
                <a:lnTo>
                  <a:pt x="93" y="89"/>
                </a:lnTo>
                <a:lnTo>
                  <a:pt x="114" y="71"/>
                </a:lnTo>
                <a:lnTo>
                  <a:pt x="139" y="59"/>
                </a:lnTo>
                <a:lnTo>
                  <a:pt x="166" y="53"/>
                </a:lnTo>
                <a:lnTo>
                  <a:pt x="196" y="50"/>
                </a:lnTo>
                <a:lnTo>
                  <a:pt x="225" y="53"/>
                </a:lnTo>
                <a:lnTo>
                  <a:pt x="249" y="60"/>
                </a:lnTo>
                <a:lnTo>
                  <a:pt x="271" y="72"/>
                </a:lnTo>
                <a:lnTo>
                  <a:pt x="264" y="72"/>
                </a:lnTo>
                <a:lnTo>
                  <a:pt x="253" y="72"/>
                </a:lnTo>
                <a:lnTo>
                  <a:pt x="243" y="72"/>
                </a:lnTo>
                <a:lnTo>
                  <a:pt x="234" y="72"/>
                </a:lnTo>
                <a:lnTo>
                  <a:pt x="229" y="72"/>
                </a:lnTo>
                <a:lnTo>
                  <a:pt x="226" y="72"/>
                </a:lnTo>
                <a:lnTo>
                  <a:pt x="223" y="75"/>
                </a:lnTo>
                <a:lnTo>
                  <a:pt x="220" y="80"/>
                </a:lnTo>
                <a:lnTo>
                  <a:pt x="220" y="80"/>
                </a:lnTo>
                <a:lnTo>
                  <a:pt x="220" y="81"/>
                </a:lnTo>
                <a:lnTo>
                  <a:pt x="220" y="84"/>
                </a:lnTo>
                <a:lnTo>
                  <a:pt x="214" y="78"/>
                </a:lnTo>
                <a:lnTo>
                  <a:pt x="207" y="74"/>
                </a:lnTo>
                <a:lnTo>
                  <a:pt x="192" y="68"/>
                </a:lnTo>
                <a:lnTo>
                  <a:pt x="174" y="65"/>
                </a:lnTo>
                <a:lnTo>
                  <a:pt x="151" y="68"/>
                </a:lnTo>
                <a:lnTo>
                  <a:pt x="130" y="77"/>
                </a:lnTo>
                <a:lnTo>
                  <a:pt x="112" y="90"/>
                </a:lnTo>
                <a:lnTo>
                  <a:pt x="96" y="110"/>
                </a:lnTo>
                <a:lnTo>
                  <a:pt x="78" y="140"/>
                </a:lnTo>
                <a:lnTo>
                  <a:pt x="69" y="171"/>
                </a:lnTo>
                <a:lnTo>
                  <a:pt x="64" y="207"/>
                </a:lnTo>
                <a:lnTo>
                  <a:pt x="67" y="234"/>
                </a:lnTo>
                <a:lnTo>
                  <a:pt x="75" y="257"/>
                </a:lnTo>
                <a:lnTo>
                  <a:pt x="88" y="276"/>
                </a:lnTo>
                <a:lnTo>
                  <a:pt x="105" y="291"/>
                </a:lnTo>
                <a:lnTo>
                  <a:pt x="126" y="302"/>
                </a:lnTo>
                <a:lnTo>
                  <a:pt x="150" y="305"/>
                </a:lnTo>
                <a:lnTo>
                  <a:pt x="166" y="303"/>
                </a:lnTo>
                <a:lnTo>
                  <a:pt x="180" y="299"/>
                </a:lnTo>
                <a:lnTo>
                  <a:pt x="187" y="294"/>
                </a:lnTo>
                <a:lnTo>
                  <a:pt x="193" y="290"/>
                </a:lnTo>
                <a:lnTo>
                  <a:pt x="201" y="285"/>
                </a:lnTo>
                <a:lnTo>
                  <a:pt x="205" y="293"/>
                </a:lnTo>
                <a:lnTo>
                  <a:pt x="214" y="299"/>
                </a:lnTo>
                <a:lnTo>
                  <a:pt x="225" y="303"/>
                </a:lnTo>
                <a:lnTo>
                  <a:pt x="240" y="305"/>
                </a:lnTo>
                <a:lnTo>
                  <a:pt x="268" y="300"/>
                </a:lnTo>
                <a:lnTo>
                  <a:pt x="297" y="287"/>
                </a:lnTo>
                <a:lnTo>
                  <a:pt x="324" y="266"/>
                </a:lnTo>
                <a:lnTo>
                  <a:pt x="343" y="243"/>
                </a:lnTo>
                <a:lnTo>
                  <a:pt x="355" y="219"/>
                </a:lnTo>
                <a:lnTo>
                  <a:pt x="364" y="191"/>
                </a:lnTo>
                <a:lnTo>
                  <a:pt x="366" y="158"/>
                </a:lnTo>
                <a:lnTo>
                  <a:pt x="364" y="126"/>
                </a:lnTo>
                <a:lnTo>
                  <a:pt x="355" y="98"/>
                </a:lnTo>
                <a:lnTo>
                  <a:pt x="343" y="74"/>
                </a:lnTo>
                <a:lnTo>
                  <a:pt x="325" y="51"/>
                </a:lnTo>
                <a:lnTo>
                  <a:pt x="306" y="35"/>
                </a:lnTo>
                <a:lnTo>
                  <a:pt x="285" y="20"/>
                </a:lnTo>
                <a:lnTo>
                  <a:pt x="259" y="9"/>
                </a:lnTo>
                <a:lnTo>
                  <a:pt x="229" y="3"/>
                </a:lnTo>
                <a:lnTo>
                  <a:pt x="195" y="0"/>
                </a:lnTo>
                <a:lnTo>
                  <a:pt x="160" y="3"/>
                </a:lnTo>
                <a:lnTo>
                  <a:pt x="129" y="9"/>
                </a:lnTo>
                <a:lnTo>
                  <a:pt x="100" y="21"/>
                </a:lnTo>
                <a:lnTo>
                  <a:pt x="75" y="36"/>
                </a:lnTo>
                <a:lnTo>
                  <a:pt x="52" y="57"/>
                </a:lnTo>
                <a:lnTo>
                  <a:pt x="30" y="86"/>
                </a:lnTo>
                <a:lnTo>
                  <a:pt x="13" y="119"/>
                </a:lnTo>
                <a:lnTo>
                  <a:pt x="4" y="155"/>
                </a:lnTo>
                <a:lnTo>
                  <a:pt x="0" y="194"/>
                </a:lnTo>
                <a:lnTo>
                  <a:pt x="4" y="233"/>
                </a:lnTo>
                <a:lnTo>
                  <a:pt x="15" y="269"/>
                </a:lnTo>
                <a:lnTo>
                  <a:pt x="31" y="299"/>
                </a:lnTo>
                <a:lnTo>
                  <a:pt x="55" y="326"/>
                </a:lnTo>
                <a:lnTo>
                  <a:pt x="85" y="348"/>
                </a:lnTo>
                <a:lnTo>
                  <a:pt x="118" y="363"/>
                </a:lnTo>
                <a:lnTo>
                  <a:pt x="154" y="374"/>
                </a:lnTo>
                <a:lnTo>
                  <a:pt x="193" y="377"/>
                </a:lnTo>
                <a:lnTo>
                  <a:pt x="240" y="372"/>
                </a:lnTo>
                <a:lnTo>
                  <a:pt x="286" y="359"/>
                </a:lnTo>
                <a:lnTo>
                  <a:pt x="315" y="344"/>
                </a:lnTo>
                <a:lnTo>
                  <a:pt x="340" y="326"/>
                </a:lnTo>
                <a:lnTo>
                  <a:pt x="363" y="303"/>
                </a:lnTo>
                <a:lnTo>
                  <a:pt x="366" y="300"/>
                </a:lnTo>
                <a:lnTo>
                  <a:pt x="366" y="297"/>
                </a:lnTo>
                <a:lnTo>
                  <a:pt x="364" y="294"/>
                </a:lnTo>
                <a:lnTo>
                  <a:pt x="363" y="291"/>
                </a:lnTo>
                <a:lnTo>
                  <a:pt x="360" y="290"/>
                </a:lnTo>
                <a:lnTo>
                  <a:pt x="357" y="288"/>
                </a:lnTo>
                <a:close/>
                <a:moveTo>
                  <a:pt x="277" y="242"/>
                </a:moveTo>
                <a:lnTo>
                  <a:pt x="265" y="249"/>
                </a:lnTo>
                <a:lnTo>
                  <a:pt x="253" y="251"/>
                </a:lnTo>
                <a:lnTo>
                  <a:pt x="255" y="249"/>
                </a:lnTo>
                <a:lnTo>
                  <a:pt x="255" y="248"/>
                </a:lnTo>
                <a:lnTo>
                  <a:pt x="255" y="246"/>
                </a:lnTo>
                <a:lnTo>
                  <a:pt x="283" y="83"/>
                </a:lnTo>
                <a:lnTo>
                  <a:pt x="283" y="81"/>
                </a:lnTo>
                <a:lnTo>
                  <a:pt x="283" y="81"/>
                </a:lnTo>
                <a:lnTo>
                  <a:pt x="301" y="104"/>
                </a:lnTo>
                <a:lnTo>
                  <a:pt x="312" y="129"/>
                </a:lnTo>
                <a:lnTo>
                  <a:pt x="315" y="159"/>
                </a:lnTo>
                <a:lnTo>
                  <a:pt x="312" y="186"/>
                </a:lnTo>
                <a:lnTo>
                  <a:pt x="304" y="209"/>
                </a:lnTo>
                <a:lnTo>
                  <a:pt x="292" y="228"/>
                </a:lnTo>
                <a:lnTo>
                  <a:pt x="277" y="242"/>
                </a:lnTo>
                <a:close/>
                <a:moveTo>
                  <a:pt x="130" y="219"/>
                </a:moveTo>
                <a:lnTo>
                  <a:pt x="135" y="182"/>
                </a:lnTo>
                <a:lnTo>
                  <a:pt x="145" y="146"/>
                </a:lnTo>
                <a:lnTo>
                  <a:pt x="154" y="129"/>
                </a:lnTo>
                <a:lnTo>
                  <a:pt x="166" y="119"/>
                </a:lnTo>
                <a:lnTo>
                  <a:pt x="180" y="116"/>
                </a:lnTo>
                <a:lnTo>
                  <a:pt x="187" y="117"/>
                </a:lnTo>
                <a:lnTo>
                  <a:pt x="192" y="119"/>
                </a:lnTo>
                <a:lnTo>
                  <a:pt x="196" y="123"/>
                </a:lnTo>
                <a:lnTo>
                  <a:pt x="202" y="135"/>
                </a:lnTo>
                <a:lnTo>
                  <a:pt x="204" y="149"/>
                </a:lnTo>
                <a:lnTo>
                  <a:pt x="201" y="177"/>
                </a:lnTo>
                <a:lnTo>
                  <a:pt x="195" y="209"/>
                </a:lnTo>
                <a:lnTo>
                  <a:pt x="187" y="230"/>
                </a:lnTo>
                <a:lnTo>
                  <a:pt x="181" y="242"/>
                </a:lnTo>
                <a:lnTo>
                  <a:pt x="175" y="248"/>
                </a:lnTo>
                <a:lnTo>
                  <a:pt x="169" y="252"/>
                </a:lnTo>
                <a:lnTo>
                  <a:pt x="163" y="255"/>
                </a:lnTo>
                <a:lnTo>
                  <a:pt x="156" y="257"/>
                </a:lnTo>
                <a:lnTo>
                  <a:pt x="150" y="255"/>
                </a:lnTo>
                <a:lnTo>
                  <a:pt x="145" y="254"/>
                </a:lnTo>
                <a:lnTo>
                  <a:pt x="142" y="251"/>
                </a:lnTo>
                <a:lnTo>
                  <a:pt x="138" y="246"/>
                </a:lnTo>
                <a:lnTo>
                  <a:pt x="133" y="234"/>
                </a:lnTo>
                <a:lnTo>
                  <a:pt x="130" y="219"/>
                </a:lnTo>
                <a:close/>
              </a:path>
            </a:pathLst>
          </a:custGeom>
          <a:solidFill>
            <a:srgbClr val="FFFFFF"/>
          </a:solidFill>
          <a:ln w="0">
            <a:noFill/>
            <a:prstDash val="solid"/>
            <a:round/>
            <a:headEnd/>
            <a:tailEnd/>
          </a:ln>
          <a:effectLst/>
        </p:spPr>
        <p:txBody>
          <a:bodyPr/>
          <a:lstStyle/>
          <a:p>
            <a:endParaRPr lang="en-US" dirty="0"/>
          </a:p>
        </p:txBody>
      </p:sp>
      <p:grpSp>
        <p:nvGrpSpPr>
          <p:cNvPr id="122" name="Group 334"/>
          <p:cNvGrpSpPr/>
          <p:nvPr/>
        </p:nvGrpSpPr>
        <p:grpSpPr>
          <a:xfrm>
            <a:off x="2337805" y="5007568"/>
            <a:ext cx="558425" cy="541433"/>
            <a:chOff x="190501" y="7938"/>
            <a:chExt cx="2879725" cy="2830512"/>
          </a:xfrm>
          <a:solidFill>
            <a:srgbClr val="FFFFFF"/>
          </a:solidFill>
        </p:grpSpPr>
        <p:sp>
          <p:nvSpPr>
            <p:cNvPr id="123" name="Freeform 5"/>
            <p:cNvSpPr>
              <a:spLocks/>
            </p:cNvSpPr>
            <p:nvPr/>
          </p:nvSpPr>
          <p:spPr bwMode="auto">
            <a:xfrm>
              <a:off x="484188" y="1584325"/>
              <a:ext cx="1298575" cy="1254125"/>
            </a:xfrm>
            <a:custGeom>
              <a:avLst/>
              <a:gdLst/>
              <a:ahLst/>
              <a:cxnLst>
                <a:cxn ang="0">
                  <a:pos x="43" y="131"/>
                </a:cxn>
                <a:cxn ang="0">
                  <a:pos x="43" y="83"/>
                </a:cxn>
                <a:cxn ang="0">
                  <a:pos x="78" y="41"/>
                </a:cxn>
                <a:cxn ang="0">
                  <a:pos x="92" y="86"/>
                </a:cxn>
                <a:cxn ang="0">
                  <a:pos x="90" y="26"/>
                </a:cxn>
                <a:cxn ang="0">
                  <a:pos x="156" y="34"/>
                </a:cxn>
                <a:cxn ang="0">
                  <a:pos x="173" y="5"/>
                </a:cxn>
                <a:cxn ang="0">
                  <a:pos x="211" y="0"/>
                </a:cxn>
                <a:cxn ang="0">
                  <a:pos x="206" y="24"/>
                </a:cxn>
                <a:cxn ang="0">
                  <a:pos x="258" y="31"/>
                </a:cxn>
                <a:cxn ang="0">
                  <a:pos x="261" y="48"/>
                </a:cxn>
                <a:cxn ang="0">
                  <a:pos x="301" y="67"/>
                </a:cxn>
                <a:cxn ang="0">
                  <a:pos x="351" y="36"/>
                </a:cxn>
                <a:cxn ang="0">
                  <a:pos x="386" y="43"/>
                </a:cxn>
                <a:cxn ang="0">
                  <a:pos x="429" y="95"/>
                </a:cxn>
                <a:cxn ang="0">
                  <a:pos x="408" y="138"/>
                </a:cxn>
                <a:cxn ang="0">
                  <a:pos x="448" y="119"/>
                </a:cxn>
                <a:cxn ang="0">
                  <a:pos x="474" y="150"/>
                </a:cxn>
                <a:cxn ang="0">
                  <a:pos x="498" y="105"/>
                </a:cxn>
                <a:cxn ang="0">
                  <a:pos x="543" y="100"/>
                </a:cxn>
                <a:cxn ang="0">
                  <a:pos x="552" y="136"/>
                </a:cxn>
                <a:cxn ang="0">
                  <a:pos x="579" y="105"/>
                </a:cxn>
                <a:cxn ang="0">
                  <a:pos x="647" y="76"/>
                </a:cxn>
                <a:cxn ang="0">
                  <a:pos x="692" y="100"/>
                </a:cxn>
                <a:cxn ang="0">
                  <a:pos x="747" y="102"/>
                </a:cxn>
                <a:cxn ang="0">
                  <a:pos x="768" y="159"/>
                </a:cxn>
                <a:cxn ang="0">
                  <a:pos x="733" y="247"/>
                </a:cxn>
                <a:cxn ang="0">
                  <a:pos x="780" y="363"/>
                </a:cxn>
                <a:cxn ang="0">
                  <a:pos x="766" y="404"/>
                </a:cxn>
                <a:cxn ang="0">
                  <a:pos x="697" y="482"/>
                </a:cxn>
                <a:cxn ang="0">
                  <a:pos x="723" y="517"/>
                </a:cxn>
                <a:cxn ang="0">
                  <a:pos x="726" y="555"/>
                </a:cxn>
                <a:cxn ang="0">
                  <a:pos x="707" y="589"/>
                </a:cxn>
                <a:cxn ang="0">
                  <a:pos x="718" y="610"/>
                </a:cxn>
                <a:cxn ang="0">
                  <a:pos x="657" y="624"/>
                </a:cxn>
                <a:cxn ang="0">
                  <a:pos x="718" y="646"/>
                </a:cxn>
                <a:cxn ang="0">
                  <a:pos x="697" y="667"/>
                </a:cxn>
                <a:cxn ang="0">
                  <a:pos x="645" y="643"/>
                </a:cxn>
                <a:cxn ang="0">
                  <a:pos x="557" y="605"/>
                </a:cxn>
                <a:cxn ang="0">
                  <a:pos x="519" y="548"/>
                </a:cxn>
                <a:cxn ang="0">
                  <a:pos x="548" y="610"/>
                </a:cxn>
                <a:cxn ang="0">
                  <a:pos x="645" y="686"/>
                </a:cxn>
                <a:cxn ang="0">
                  <a:pos x="747" y="733"/>
                </a:cxn>
                <a:cxn ang="0">
                  <a:pos x="766" y="769"/>
                </a:cxn>
                <a:cxn ang="0">
                  <a:pos x="818" y="769"/>
                </a:cxn>
                <a:cxn ang="0">
                  <a:pos x="747" y="790"/>
                </a:cxn>
                <a:cxn ang="0">
                  <a:pos x="586" y="733"/>
                </a:cxn>
                <a:cxn ang="0">
                  <a:pos x="422" y="589"/>
                </a:cxn>
                <a:cxn ang="0">
                  <a:pos x="367" y="510"/>
                </a:cxn>
                <a:cxn ang="0">
                  <a:pos x="263" y="487"/>
                </a:cxn>
                <a:cxn ang="0">
                  <a:pos x="107" y="373"/>
                </a:cxn>
                <a:cxn ang="0">
                  <a:pos x="97" y="335"/>
                </a:cxn>
                <a:cxn ang="0">
                  <a:pos x="71" y="304"/>
                </a:cxn>
                <a:cxn ang="0">
                  <a:pos x="64" y="190"/>
                </a:cxn>
                <a:cxn ang="0">
                  <a:pos x="0" y="114"/>
                </a:cxn>
                <a:cxn ang="0">
                  <a:pos x="43" y="131"/>
                </a:cxn>
              </a:cxnLst>
              <a:rect l="0" t="0" r="r" b="b"/>
              <a:pathLst>
                <a:path w="818" h="790">
                  <a:moveTo>
                    <a:pt x="43" y="131"/>
                  </a:moveTo>
                  <a:lnTo>
                    <a:pt x="43" y="83"/>
                  </a:lnTo>
                  <a:lnTo>
                    <a:pt x="78" y="41"/>
                  </a:lnTo>
                  <a:lnTo>
                    <a:pt x="92" y="86"/>
                  </a:lnTo>
                  <a:lnTo>
                    <a:pt x="90" y="26"/>
                  </a:lnTo>
                  <a:lnTo>
                    <a:pt x="156" y="34"/>
                  </a:lnTo>
                  <a:lnTo>
                    <a:pt x="173" y="5"/>
                  </a:lnTo>
                  <a:lnTo>
                    <a:pt x="211" y="0"/>
                  </a:lnTo>
                  <a:lnTo>
                    <a:pt x="206" y="24"/>
                  </a:lnTo>
                  <a:lnTo>
                    <a:pt x="258" y="31"/>
                  </a:lnTo>
                  <a:lnTo>
                    <a:pt x="261" y="48"/>
                  </a:lnTo>
                  <a:lnTo>
                    <a:pt x="301" y="67"/>
                  </a:lnTo>
                  <a:lnTo>
                    <a:pt x="351" y="36"/>
                  </a:lnTo>
                  <a:lnTo>
                    <a:pt x="386" y="43"/>
                  </a:lnTo>
                  <a:lnTo>
                    <a:pt x="429" y="95"/>
                  </a:lnTo>
                  <a:lnTo>
                    <a:pt x="408" y="138"/>
                  </a:lnTo>
                  <a:lnTo>
                    <a:pt x="448" y="119"/>
                  </a:lnTo>
                  <a:lnTo>
                    <a:pt x="474" y="150"/>
                  </a:lnTo>
                  <a:lnTo>
                    <a:pt x="498" y="105"/>
                  </a:lnTo>
                  <a:lnTo>
                    <a:pt x="543" y="100"/>
                  </a:lnTo>
                  <a:lnTo>
                    <a:pt x="552" y="136"/>
                  </a:lnTo>
                  <a:lnTo>
                    <a:pt x="579" y="105"/>
                  </a:lnTo>
                  <a:lnTo>
                    <a:pt x="647" y="76"/>
                  </a:lnTo>
                  <a:lnTo>
                    <a:pt x="692" y="100"/>
                  </a:lnTo>
                  <a:lnTo>
                    <a:pt x="747" y="102"/>
                  </a:lnTo>
                  <a:lnTo>
                    <a:pt x="768" y="159"/>
                  </a:lnTo>
                  <a:lnTo>
                    <a:pt x="733" y="247"/>
                  </a:lnTo>
                  <a:lnTo>
                    <a:pt x="780" y="363"/>
                  </a:lnTo>
                  <a:lnTo>
                    <a:pt x="766" y="404"/>
                  </a:lnTo>
                  <a:lnTo>
                    <a:pt x="697" y="482"/>
                  </a:lnTo>
                  <a:lnTo>
                    <a:pt x="723" y="517"/>
                  </a:lnTo>
                  <a:lnTo>
                    <a:pt x="726" y="555"/>
                  </a:lnTo>
                  <a:lnTo>
                    <a:pt x="707" y="589"/>
                  </a:lnTo>
                  <a:lnTo>
                    <a:pt x="718" y="610"/>
                  </a:lnTo>
                  <a:lnTo>
                    <a:pt x="657" y="624"/>
                  </a:lnTo>
                  <a:lnTo>
                    <a:pt x="718" y="646"/>
                  </a:lnTo>
                  <a:lnTo>
                    <a:pt x="697" y="667"/>
                  </a:lnTo>
                  <a:lnTo>
                    <a:pt x="645" y="643"/>
                  </a:lnTo>
                  <a:lnTo>
                    <a:pt x="557" y="605"/>
                  </a:lnTo>
                  <a:lnTo>
                    <a:pt x="519" y="548"/>
                  </a:lnTo>
                  <a:lnTo>
                    <a:pt x="548" y="610"/>
                  </a:lnTo>
                  <a:lnTo>
                    <a:pt x="645" y="686"/>
                  </a:lnTo>
                  <a:lnTo>
                    <a:pt x="747" y="733"/>
                  </a:lnTo>
                  <a:lnTo>
                    <a:pt x="766" y="769"/>
                  </a:lnTo>
                  <a:lnTo>
                    <a:pt x="818" y="769"/>
                  </a:lnTo>
                  <a:lnTo>
                    <a:pt x="747" y="790"/>
                  </a:lnTo>
                  <a:lnTo>
                    <a:pt x="586" y="733"/>
                  </a:lnTo>
                  <a:lnTo>
                    <a:pt x="422" y="589"/>
                  </a:lnTo>
                  <a:lnTo>
                    <a:pt x="367" y="510"/>
                  </a:lnTo>
                  <a:lnTo>
                    <a:pt x="263" y="487"/>
                  </a:lnTo>
                  <a:lnTo>
                    <a:pt x="107" y="373"/>
                  </a:lnTo>
                  <a:lnTo>
                    <a:pt x="97" y="335"/>
                  </a:lnTo>
                  <a:lnTo>
                    <a:pt x="71" y="304"/>
                  </a:lnTo>
                  <a:lnTo>
                    <a:pt x="64" y="190"/>
                  </a:lnTo>
                  <a:lnTo>
                    <a:pt x="0" y="114"/>
                  </a:lnTo>
                  <a:lnTo>
                    <a:pt x="43" y="131"/>
                  </a:ln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4" name="Freeform 6"/>
            <p:cNvSpPr>
              <a:spLocks/>
            </p:cNvSpPr>
            <p:nvPr/>
          </p:nvSpPr>
          <p:spPr bwMode="auto">
            <a:xfrm>
              <a:off x="1357313" y="7938"/>
              <a:ext cx="1712913" cy="1809750"/>
            </a:xfrm>
            <a:custGeom>
              <a:avLst/>
              <a:gdLst/>
              <a:ahLst/>
              <a:cxnLst>
                <a:cxn ang="0">
                  <a:pos x="7" y="22"/>
                </a:cxn>
                <a:cxn ang="0">
                  <a:pos x="42" y="20"/>
                </a:cxn>
                <a:cxn ang="0">
                  <a:pos x="52" y="42"/>
                </a:cxn>
                <a:cxn ang="0">
                  <a:pos x="0" y="36"/>
                </a:cxn>
                <a:cxn ang="0">
                  <a:pos x="20" y="55"/>
                </a:cxn>
                <a:cxn ang="0">
                  <a:pos x="41" y="51"/>
                </a:cxn>
                <a:cxn ang="0">
                  <a:pos x="83" y="55"/>
                </a:cxn>
                <a:cxn ang="0">
                  <a:pos x="67" y="82"/>
                </a:cxn>
                <a:cxn ang="0">
                  <a:pos x="83" y="97"/>
                </a:cxn>
                <a:cxn ang="0">
                  <a:pos x="114" y="76"/>
                </a:cxn>
                <a:cxn ang="0">
                  <a:pos x="120" y="39"/>
                </a:cxn>
                <a:cxn ang="0">
                  <a:pos x="177" y="59"/>
                </a:cxn>
                <a:cxn ang="0">
                  <a:pos x="196" y="49"/>
                </a:cxn>
                <a:cxn ang="0">
                  <a:pos x="211" y="49"/>
                </a:cxn>
                <a:cxn ang="0">
                  <a:pos x="248" y="66"/>
                </a:cxn>
                <a:cxn ang="0">
                  <a:pos x="227" y="78"/>
                </a:cxn>
                <a:cxn ang="0">
                  <a:pos x="174" y="68"/>
                </a:cxn>
                <a:cxn ang="0">
                  <a:pos x="126" y="77"/>
                </a:cxn>
                <a:cxn ang="0">
                  <a:pos x="99" y="101"/>
                </a:cxn>
                <a:cxn ang="0">
                  <a:pos x="114" y="137"/>
                </a:cxn>
                <a:cxn ang="0">
                  <a:pos x="97" y="165"/>
                </a:cxn>
                <a:cxn ang="0">
                  <a:pos x="98" y="199"/>
                </a:cxn>
                <a:cxn ang="0">
                  <a:pos x="129" y="231"/>
                </a:cxn>
                <a:cxn ang="0">
                  <a:pos x="141" y="262"/>
                </a:cxn>
                <a:cxn ang="0">
                  <a:pos x="180" y="274"/>
                </a:cxn>
                <a:cxn ang="0">
                  <a:pos x="232" y="285"/>
                </a:cxn>
                <a:cxn ang="0">
                  <a:pos x="245" y="266"/>
                </a:cxn>
                <a:cxn ang="0">
                  <a:pos x="267" y="253"/>
                </a:cxn>
                <a:cxn ang="0">
                  <a:pos x="271" y="245"/>
                </a:cxn>
                <a:cxn ang="0">
                  <a:pos x="301" y="246"/>
                </a:cxn>
                <a:cxn ang="0">
                  <a:pos x="326" y="248"/>
                </a:cxn>
                <a:cxn ang="0">
                  <a:pos x="360" y="294"/>
                </a:cxn>
                <a:cxn ang="0">
                  <a:pos x="380" y="384"/>
                </a:cxn>
                <a:cxn ang="0">
                  <a:pos x="409" y="481"/>
                </a:cxn>
                <a:cxn ang="0">
                  <a:pos x="418" y="259"/>
                </a:cxn>
              </a:cxnLst>
              <a:rect l="0" t="0" r="r" b="b"/>
              <a:pathLst>
                <a:path w="455" h="481">
                  <a:moveTo>
                    <a:pt x="21" y="12"/>
                  </a:moveTo>
                  <a:cubicBezTo>
                    <a:pt x="7" y="22"/>
                    <a:pt x="7" y="22"/>
                    <a:pt x="7" y="22"/>
                  </a:cubicBezTo>
                  <a:cubicBezTo>
                    <a:pt x="29" y="25"/>
                    <a:pt x="29" y="25"/>
                    <a:pt x="29" y="25"/>
                  </a:cubicBezTo>
                  <a:cubicBezTo>
                    <a:pt x="42" y="20"/>
                    <a:pt x="42" y="20"/>
                    <a:pt x="42" y="20"/>
                  </a:cubicBezTo>
                  <a:cubicBezTo>
                    <a:pt x="65" y="24"/>
                    <a:pt x="65" y="24"/>
                    <a:pt x="65" y="24"/>
                  </a:cubicBezTo>
                  <a:cubicBezTo>
                    <a:pt x="52" y="42"/>
                    <a:pt x="52" y="42"/>
                    <a:pt x="52" y="42"/>
                  </a:cubicBezTo>
                  <a:cubicBezTo>
                    <a:pt x="26" y="37"/>
                    <a:pt x="26" y="37"/>
                    <a:pt x="26" y="37"/>
                  </a:cubicBezTo>
                  <a:cubicBezTo>
                    <a:pt x="0" y="36"/>
                    <a:pt x="0" y="36"/>
                    <a:pt x="0" y="36"/>
                  </a:cubicBezTo>
                  <a:cubicBezTo>
                    <a:pt x="1" y="47"/>
                    <a:pt x="1" y="47"/>
                    <a:pt x="1" y="47"/>
                  </a:cubicBezTo>
                  <a:cubicBezTo>
                    <a:pt x="20" y="55"/>
                    <a:pt x="20" y="55"/>
                    <a:pt x="20" y="55"/>
                  </a:cubicBezTo>
                  <a:cubicBezTo>
                    <a:pt x="30" y="48"/>
                    <a:pt x="30" y="48"/>
                    <a:pt x="30" y="48"/>
                  </a:cubicBezTo>
                  <a:cubicBezTo>
                    <a:pt x="41" y="51"/>
                    <a:pt x="41" y="51"/>
                    <a:pt x="41" y="51"/>
                  </a:cubicBezTo>
                  <a:cubicBezTo>
                    <a:pt x="59" y="42"/>
                    <a:pt x="59" y="42"/>
                    <a:pt x="59" y="42"/>
                  </a:cubicBezTo>
                  <a:cubicBezTo>
                    <a:pt x="83" y="55"/>
                    <a:pt x="83" y="55"/>
                    <a:pt x="83" y="55"/>
                  </a:cubicBezTo>
                  <a:cubicBezTo>
                    <a:pt x="52" y="74"/>
                    <a:pt x="52" y="74"/>
                    <a:pt x="52" y="74"/>
                  </a:cubicBezTo>
                  <a:cubicBezTo>
                    <a:pt x="67" y="82"/>
                    <a:pt x="67" y="82"/>
                    <a:pt x="67" y="82"/>
                  </a:cubicBezTo>
                  <a:cubicBezTo>
                    <a:pt x="67" y="90"/>
                    <a:pt x="67" y="90"/>
                    <a:pt x="67" y="90"/>
                  </a:cubicBezTo>
                  <a:cubicBezTo>
                    <a:pt x="83" y="97"/>
                    <a:pt x="83" y="97"/>
                    <a:pt x="83" y="97"/>
                  </a:cubicBezTo>
                  <a:cubicBezTo>
                    <a:pt x="106" y="91"/>
                    <a:pt x="106" y="91"/>
                    <a:pt x="106" y="91"/>
                  </a:cubicBezTo>
                  <a:cubicBezTo>
                    <a:pt x="114" y="76"/>
                    <a:pt x="114" y="76"/>
                    <a:pt x="114" y="76"/>
                  </a:cubicBezTo>
                  <a:cubicBezTo>
                    <a:pt x="99" y="58"/>
                    <a:pt x="99" y="58"/>
                    <a:pt x="99" y="58"/>
                  </a:cubicBezTo>
                  <a:cubicBezTo>
                    <a:pt x="120" y="39"/>
                    <a:pt x="120" y="39"/>
                    <a:pt x="120" y="39"/>
                  </a:cubicBezTo>
                  <a:cubicBezTo>
                    <a:pt x="163" y="41"/>
                    <a:pt x="163" y="41"/>
                    <a:pt x="163" y="41"/>
                  </a:cubicBezTo>
                  <a:cubicBezTo>
                    <a:pt x="177" y="59"/>
                    <a:pt x="177" y="59"/>
                    <a:pt x="177" y="59"/>
                  </a:cubicBezTo>
                  <a:cubicBezTo>
                    <a:pt x="177" y="42"/>
                    <a:pt x="177" y="42"/>
                    <a:pt x="177" y="42"/>
                  </a:cubicBezTo>
                  <a:cubicBezTo>
                    <a:pt x="196" y="49"/>
                    <a:pt x="196" y="49"/>
                    <a:pt x="196" y="49"/>
                  </a:cubicBezTo>
                  <a:cubicBezTo>
                    <a:pt x="184" y="36"/>
                    <a:pt x="184" y="36"/>
                    <a:pt x="184" y="36"/>
                  </a:cubicBezTo>
                  <a:cubicBezTo>
                    <a:pt x="211" y="49"/>
                    <a:pt x="211" y="49"/>
                    <a:pt x="211" y="49"/>
                  </a:cubicBezTo>
                  <a:cubicBezTo>
                    <a:pt x="224" y="48"/>
                    <a:pt x="224" y="48"/>
                    <a:pt x="224" y="48"/>
                  </a:cubicBezTo>
                  <a:cubicBezTo>
                    <a:pt x="248" y="66"/>
                    <a:pt x="248" y="66"/>
                    <a:pt x="248" y="66"/>
                  </a:cubicBezTo>
                  <a:cubicBezTo>
                    <a:pt x="220" y="69"/>
                    <a:pt x="220" y="69"/>
                    <a:pt x="220" y="69"/>
                  </a:cubicBezTo>
                  <a:cubicBezTo>
                    <a:pt x="227" y="78"/>
                    <a:pt x="227" y="78"/>
                    <a:pt x="227" y="78"/>
                  </a:cubicBezTo>
                  <a:cubicBezTo>
                    <a:pt x="178" y="78"/>
                    <a:pt x="178" y="78"/>
                    <a:pt x="178" y="78"/>
                  </a:cubicBezTo>
                  <a:cubicBezTo>
                    <a:pt x="174" y="68"/>
                    <a:pt x="174" y="68"/>
                    <a:pt x="174" y="68"/>
                  </a:cubicBezTo>
                  <a:cubicBezTo>
                    <a:pt x="160" y="63"/>
                    <a:pt x="160" y="63"/>
                    <a:pt x="160" y="63"/>
                  </a:cubicBezTo>
                  <a:cubicBezTo>
                    <a:pt x="126" y="77"/>
                    <a:pt x="126" y="77"/>
                    <a:pt x="126" y="77"/>
                  </a:cubicBezTo>
                  <a:cubicBezTo>
                    <a:pt x="127" y="87"/>
                    <a:pt x="127" y="87"/>
                    <a:pt x="127" y="87"/>
                  </a:cubicBezTo>
                  <a:cubicBezTo>
                    <a:pt x="99" y="101"/>
                    <a:pt x="99" y="101"/>
                    <a:pt x="99" y="101"/>
                  </a:cubicBezTo>
                  <a:cubicBezTo>
                    <a:pt x="96" y="116"/>
                    <a:pt x="96" y="116"/>
                    <a:pt x="96" y="116"/>
                  </a:cubicBezTo>
                  <a:cubicBezTo>
                    <a:pt x="114" y="137"/>
                    <a:pt x="114" y="137"/>
                    <a:pt x="114" y="137"/>
                  </a:cubicBezTo>
                  <a:cubicBezTo>
                    <a:pt x="97" y="147"/>
                    <a:pt x="97" y="147"/>
                    <a:pt x="97" y="147"/>
                  </a:cubicBezTo>
                  <a:cubicBezTo>
                    <a:pt x="97" y="165"/>
                    <a:pt x="97" y="165"/>
                    <a:pt x="97" y="165"/>
                  </a:cubicBezTo>
                  <a:cubicBezTo>
                    <a:pt x="105" y="173"/>
                    <a:pt x="105" y="173"/>
                    <a:pt x="105" y="173"/>
                  </a:cubicBezTo>
                  <a:cubicBezTo>
                    <a:pt x="98" y="199"/>
                    <a:pt x="98" y="199"/>
                    <a:pt x="98" y="199"/>
                  </a:cubicBezTo>
                  <a:cubicBezTo>
                    <a:pt x="114" y="209"/>
                    <a:pt x="114" y="209"/>
                    <a:pt x="114" y="209"/>
                  </a:cubicBezTo>
                  <a:cubicBezTo>
                    <a:pt x="129" y="231"/>
                    <a:pt x="129" y="231"/>
                    <a:pt x="129" y="231"/>
                  </a:cubicBezTo>
                  <a:cubicBezTo>
                    <a:pt x="127" y="246"/>
                    <a:pt x="127" y="246"/>
                    <a:pt x="127" y="246"/>
                  </a:cubicBezTo>
                  <a:cubicBezTo>
                    <a:pt x="141" y="262"/>
                    <a:pt x="141" y="262"/>
                    <a:pt x="141" y="262"/>
                  </a:cubicBezTo>
                  <a:cubicBezTo>
                    <a:pt x="157" y="260"/>
                    <a:pt x="157" y="260"/>
                    <a:pt x="157" y="260"/>
                  </a:cubicBezTo>
                  <a:cubicBezTo>
                    <a:pt x="180" y="274"/>
                    <a:pt x="180" y="274"/>
                    <a:pt x="180" y="274"/>
                  </a:cubicBezTo>
                  <a:cubicBezTo>
                    <a:pt x="211" y="282"/>
                    <a:pt x="211" y="282"/>
                    <a:pt x="211" y="282"/>
                  </a:cubicBezTo>
                  <a:cubicBezTo>
                    <a:pt x="232" y="285"/>
                    <a:pt x="232" y="285"/>
                    <a:pt x="232" y="285"/>
                  </a:cubicBezTo>
                  <a:cubicBezTo>
                    <a:pt x="235" y="273"/>
                    <a:pt x="235" y="273"/>
                    <a:pt x="235" y="273"/>
                  </a:cubicBezTo>
                  <a:cubicBezTo>
                    <a:pt x="245" y="266"/>
                    <a:pt x="245" y="266"/>
                    <a:pt x="245" y="266"/>
                  </a:cubicBezTo>
                  <a:cubicBezTo>
                    <a:pt x="261" y="266"/>
                    <a:pt x="261" y="266"/>
                    <a:pt x="261" y="266"/>
                  </a:cubicBezTo>
                  <a:cubicBezTo>
                    <a:pt x="267" y="253"/>
                    <a:pt x="267" y="253"/>
                    <a:pt x="267" y="253"/>
                  </a:cubicBezTo>
                  <a:cubicBezTo>
                    <a:pt x="255" y="233"/>
                    <a:pt x="255" y="233"/>
                    <a:pt x="255" y="233"/>
                  </a:cubicBezTo>
                  <a:cubicBezTo>
                    <a:pt x="271" y="245"/>
                    <a:pt x="271" y="245"/>
                    <a:pt x="271" y="245"/>
                  </a:cubicBezTo>
                  <a:cubicBezTo>
                    <a:pt x="283" y="233"/>
                    <a:pt x="283" y="233"/>
                    <a:pt x="283" y="233"/>
                  </a:cubicBezTo>
                  <a:cubicBezTo>
                    <a:pt x="301" y="246"/>
                    <a:pt x="301" y="246"/>
                    <a:pt x="301" y="246"/>
                  </a:cubicBezTo>
                  <a:cubicBezTo>
                    <a:pt x="310" y="235"/>
                    <a:pt x="310" y="235"/>
                    <a:pt x="310" y="235"/>
                  </a:cubicBezTo>
                  <a:cubicBezTo>
                    <a:pt x="326" y="248"/>
                    <a:pt x="326" y="248"/>
                    <a:pt x="326" y="248"/>
                  </a:cubicBezTo>
                  <a:cubicBezTo>
                    <a:pt x="332" y="282"/>
                    <a:pt x="332" y="282"/>
                    <a:pt x="332" y="282"/>
                  </a:cubicBezTo>
                  <a:cubicBezTo>
                    <a:pt x="360" y="294"/>
                    <a:pt x="360" y="294"/>
                    <a:pt x="360" y="294"/>
                  </a:cubicBezTo>
                  <a:cubicBezTo>
                    <a:pt x="384" y="340"/>
                    <a:pt x="384" y="340"/>
                    <a:pt x="384" y="340"/>
                  </a:cubicBezTo>
                  <a:cubicBezTo>
                    <a:pt x="380" y="384"/>
                    <a:pt x="380" y="384"/>
                    <a:pt x="380" y="384"/>
                  </a:cubicBezTo>
                  <a:cubicBezTo>
                    <a:pt x="400" y="412"/>
                    <a:pt x="400" y="412"/>
                    <a:pt x="400" y="412"/>
                  </a:cubicBezTo>
                  <a:cubicBezTo>
                    <a:pt x="409" y="481"/>
                    <a:pt x="409" y="481"/>
                    <a:pt x="409" y="481"/>
                  </a:cubicBezTo>
                  <a:cubicBezTo>
                    <a:pt x="432" y="456"/>
                    <a:pt x="432" y="456"/>
                    <a:pt x="432" y="456"/>
                  </a:cubicBezTo>
                  <a:cubicBezTo>
                    <a:pt x="432" y="456"/>
                    <a:pt x="455" y="347"/>
                    <a:pt x="418" y="259"/>
                  </a:cubicBezTo>
                  <a:cubicBezTo>
                    <a:pt x="380" y="170"/>
                    <a:pt x="285" y="0"/>
                    <a:pt x="21" y="12"/>
                  </a:cubicBez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5" name="Freeform 7"/>
            <p:cNvSpPr>
              <a:spLocks/>
            </p:cNvSpPr>
            <p:nvPr/>
          </p:nvSpPr>
          <p:spPr bwMode="auto">
            <a:xfrm>
              <a:off x="190501" y="485775"/>
              <a:ext cx="617538" cy="1381125"/>
            </a:xfrm>
            <a:custGeom>
              <a:avLst/>
              <a:gdLst/>
              <a:ahLst/>
              <a:cxnLst>
                <a:cxn ang="0">
                  <a:pos x="76" y="46"/>
                </a:cxn>
                <a:cxn ang="0">
                  <a:pos x="76" y="70"/>
                </a:cxn>
                <a:cxn ang="0">
                  <a:pos x="90" y="38"/>
                </a:cxn>
                <a:cxn ang="0">
                  <a:pos x="102" y="34"/>
                </a:cxn>
                <a:cxn ang="0">
                  <a:pos x="110" y="6"/>
                </a:cxn>
                <a:cxn ang="0">
                  <a:pos x="123" y="4"/>
                </a:cxn>
                <a:cxn ang="0">
                  <a:pos x="124" y="12"/>
                </a:cxn>
                <a:cxn ang="0">
                  <a:pos x="137" y="0"/>
                </a:cxn>
                <a:cxn ang="0">
                  <a:pos x="132" y="19"/>
                </a:cxn>
                <a:cxn ang="0">
                  <a:pos x="146" y="8"/>
                </a:cxn>
                <a:cxn ang="0">
                  <a:pos x="145" y="25"/>
                </a:cxn>
                <a:cxn ang="0">
                  <a:pos x="164" y="32"/>
                </a:cxn>
                <a:cxn ang="0">
                  <a:pos x="147" y="46"/>
                </a:cxn>
                <a:cxn ang="0">
                  <a:pos x="137" y="44"/>
                </a:cxn>
                <a:cxn ang="0">
                  <a:pos x="135" y="32"/>
                </a:cxn>
                <a:cxn ang="0">
                  <a:pos x="111" y="41"/>
                </a:cxn>
                <a:cxn ang="0">
                  <a:pos x="94" y="75"/>
                </a:cxn>
                <a:cxn ang="0">
                  <a:pos x="130" y="52"/>
                </a:cxn>
                <a:cxn ang="0">
                  <a:pos x="135" y="60"/>
                </a:cxn>
                <a:cxn ang="0">
                  <a:pos x="114" y="67"/>
                </a:cxn>
                <a:cxn ang="0">
                  <a:pos x="110" y="82"/>
                </a:cxn>
                <a:cxn ang="0">
                  <a:pos x="100" y="79"/>
                </a:cxn>
                <a:cxn ang="0">
                  <a:pos x="90" y="94"/>
                </a:cxn>
                <a:cxn ang="0">
                  <a:pos x="91" y="106"/>
                </a:cxn>
                <a:cxn ang="0">
                  <a:pos x="74" y="126"/>
                </a:cxn>
                <a:cxn ang="0">
                  <a:pos x="71" y="153"/>
                </a:cxn>
                <a:cxn ang="0">
                  <a:pos x="52" y="185"/>
                </a:cxn>
                <a:cxn ang="0">
                  <a:pos x="58" y="231"/>
                </a:cxn>
                <a:cxn ang="0">
                  <a:pos x="48" y="205"/>
                </a:cxn>
                <a:cxn ang="0">
                  <a:pos x="35" y="205"/>
                </a:cxn>
                <a:cxn ang="0">
                  <a:pos x="20" y="229"/>
                </a:cxn>
                <a:cxn ang="0">
                  <a:pos x="20" y="285"/>
                </a:cxn>
                <a:cxn ang="0">
                  <a:pos x="32" y="310"/>
                </a:cxn>
                <a:cxn ang="0">
                  <a:pos x="36" y="277"/>
                </a:cxn>
                <a:cxn ang="0">
                  <a:pos x="45" y="269"/>
                </a:cxn>
                <a:cxn ang="0">
                  <a:pos x="42" y="310"/>
                </a:cxn>
                <a:cxn ang="0">
                  <a:pos x="61" y="304"/>
                </a:cxn>
                <a:cxn ang="0">
                  <a:pos x="65" y="331"/>
                </a:cxn>
                <a:cxn ang="0">
                  <a:pos x="74" y="350"/>
                </a:cxn>
                <a:cxn ang="0">
                  <a:pos x="92" y="350"/>
                </a:cxn>
                <a:cxn ang="0">
                  <a:pos x="89" y="367"/>
                </a:cxn>
                <a:cxn ang="0">
                  <a:pos x="65" y="351"/>
                </a:cxn>
                <a:cxn ang="0">
                  <a:pos x="50" y="326"/>
                </a:cxn>
                <a:cxn ang="0">
                  <a:pos x="41" y="331"/>
                </a:cxn>
                <a:cxn ang="0">
                  <a:pos x="31" y="320"/>
                </a:cxn>
                <a:cxn ang="0">
                  <a:pos x="27" y="327"/>
                </a:cxn>
                <a:cxn ang="0">
                  <a:pos x="18" y="309"/>
                </a:cxn>
                <a:cxn ang="0">
                  <a:pos x="36" y="132"/>
                </a:cxn>
                <a:cxn ang="0">
                  <a:pos x="76" y="46"/>
                </a:cxn>
              </a:cxnLst>
              <a:rect l="0" t="0" r="r" b="b"/>
              <a:pathLst>
                <a:path w="164" h="367">
                  <a:moveTo>
                    <a:pt x="76" y="46"/>
                  </a:moveTo>
                  <a:cubicBezTo>
                    <a:pt x="76" y="70"/>
                    <a:pt x="76" y="70"/>
                    <a:pt x="76" y="70"/>
                  </a:cubicBezTo>
                  <a:cubicBezTo>
                    <a:pt x="90" y="38"/>
                    <a:pt x="90" y="38"/>
                    <a:pt x="90" y="38"/>
                  </a:cubicBezTo>
                  <a:cubicBezTo>
                    <a:pt x="102" y="34"/>
                    <a:pt x="102" y="34"/>
                    <a:pt x="102" y="34"/>
                  </a:cubicBezTo>
                  <a:cubicBezTo>
                    <a:pt x="110" y="6"/>
                    <a:pt x="110" y="6"/>
                    <a:pt x="110" y="6"/>
                  </a:cubicBezTo>
                  <a:cubicBezTo>
                    <a:pt x="123" y="4"/>
                    <a:pt x="123" y="4"/>
                    <a:pt x="123" y="4"/>
                  </a:cubicBezTo>
                  <a:cubicBezTo>
                    <a:pt x="124" y="12"/>
                    <a:pt x="124" y="12"/>
                    <a:pt x="124" y="12"/>
                  </a:cubicBezTo>
                  <a:cubicBezTo>
                    <a:pt x="137" y="0"/>
                    <a:pt x="137" y="0"/>
                    <a:pt x="137" y="0"/>
                  </a:cubicBezTo>
                  <a:cubicBezTo>
                    <a:pt x="132" y="19"/>
                    <a:pt x="132" y="19"/>
                    <a:pt x="132" y="19"/>
                  </a:cubicBezTo>
                  <a:cubicBezTo>
                    <a:pt x="146" y="8"/>
                    <a:pt x="146" y="8"/>
                    <a:pt x="146" y="8"/>
                  </a:cubicBezTo>
                  <a:cubicBezTo>
                    <a:pt x="145" y="25"/>
                    <a:pt x="145" y="25"/>
                    <a:pt x="145" y="25"/>
                  </a:cubicBezTo>
                  <a:cubicBezTo>
                    <a:pt x="164" y="32"/>
                    <a:pt x="164" y="32"/>
                    <a:pt x="164" y="32"/>
                  </a:cubicBezTo>
                  <a:cubicBezTo>
                    <a:pt x="147" y="46"/>
                    <a:pt x="147" y="46"/>
                    <a:pt x="147" y="46"/>
                  </a:cubicBezTo>
                  <a:cubicBezTo>
                    <a:pt x="137" y="44"/>
                    <a:pt x="137" y="44"/>
                    <a:pt x="137" y="44"/>
                  </a:cubicBezTo>
                  <a:cubicBezTo>
                    <a:pt x="135" y="32"/>
                    <a:pt x="135" y="32"/>
                    <a:pt x="135" y="32"/>
                  </a:cubicBezTo>
                  <a:cubicBezTo>
                    <a:pt x="111" y="41"/>
                    <a:pt x="111" y="41"/>
                    <a:pt x="111" y="41"/>
                  </a:cubicBezTo>
                  <a:cubicBezTo>
                    <a:pt x="94" y="75"/>
                    <a:pt x="94" y="75"/>
                    <a:pt x="94" y="75"/>
                  </a:cubicBezTo>
                  <a:cubicBezTo>
                    <a:pt x="130" y="52"/>
                    <a:pt x="130" y="52"/>
                    <a:pt x="130" y="52"/>
                  </a:cubicBezTo>
                  <a:cubicBezTo>
                    <a:pt x="135" y="60"/>
                    <a:pt x="135" y="60"/>
                    <a:pt x="135" y="60"/>
                  </a:cubicBezTo>
                  <a:cubicBezTo>
                    <a:pt x="114" y="67"/>
                    <a:pt x="114" y="67"/>
                    <a:pt x="114" y="67"/>
                  </a:cubicBezTo>
                  <a:cubicBezTo>
                    <a:pt x="110" y="82"/>
                    <a:pt x="110" y="82"/>
                    <a:pt x="110" y="82"/>
                  </a:cubicBezTo>
                  <a:cubicBezTo>
                    <a:pt x="100" y="79"/>
                    <a:pt x="100" y="79"/>
                    <a:pt x="100" y="79"/>
                  </a:cubicBezTo>
                  <a:cubicBezTo>
                    <a:pt x="90" y="94"/>
                    <a:pt x="90" y="94"/>
                    <a:pt x="90" y="94"/>
                  </a:cubicBezTo>
                  <a:cubicBezTo>
                    <a:pt x="91" y="106"/>
                    <a:pt x="91" y="106"/>
                    <a:pt x="91" y="106"/>
                  </a:cubicBezTo>
                  <a:cubicBezTo>
                    <a:pt x="74" y="126"/>
                    <a:pt x="74" y="126"/>
                    <a:pt x="74" y="126"/>
                  </a:cubicBezTo>
                  <a:cubicBezTo>
                    <a:pt x="71" y="153"/>
                    <a:pt x="71" y="153"/>
                    <a:pt x="71" y="153"/>
                  </a:cubicBezTo>
                  <a:cubicBezTo>
                    <a:pt x="52" y="185"/>
                    <a:pt x="52" y="185"/>
                    <a:pt x="52" y="185"/>
                  </a:cubicBezTo>
                  <a:cubicBezTo>
                    <a:pt x="58" y="231"/>
                    <a:pt x="58" y="231"/>
                    <a:pt x="58" y="231"/>
                  </a:cubicBezTo>
                  <a:cubicBezTo>
                    <a:pt x="48" y="205"/>
                    <a:pt x="48" y="205"/>
                    <a:pt x="48" y="205"/>
                  </a:cubicBezTo>
                  <a:cubicBezTo>
                    <a:pt x="35" y="205"/>
                    <a:pt x="35" y="205"/>
                    <a:pt x="35" y="205"/>
                  </a:cubicBezTo>
                  <a:cubicBezTo>
                    <a:pt x="20" y="229"/>
                    <a:pt x="20" y="229"/>
                    <a:pt x="20" y="229"/>
                  </a:cubicBezTo>
                  <a:cubicBezTo>
                    <a:pt x="20" y="285"/>
                    <a:pt x="20" y="285"/>
                    <a:pt x="20" y="285"/>
                  </a:cubicBezTo>
                  <a:cubicBezTo>
                    <a:pt x="32" y="310"/>
                    <a:pt x="32" y="310"/>
                    <a:pt x="32" y="310"/>
                  </a:cubicBezTo>
                  <a:cubicBezTo>
                    <a:pt x="36" y="277"/>
                    <a:pt x="36" y="277"/>
                    <a:pt x="36" y="277"/>
                  </a:cubicBezTo>
                  <a:cubicBezTo>
                    <a:pt x="45" y="269"/>
                    <a:pt x="45" y="269"/>
                    <a:pt x="45" y="269"/>
                  </a:cubicBezTo>
                  <a:cubicBezTo>
                    <a:pt x="42" y="310"/>
                    <a:pt x="42" y="310"/>
                    <a:pt x="42" y="310"/>
                  </a:cubicBezTo>
                  <a:cubicBezTo>
                    <a:pt x="61" y="304"/>
                    <a:pt x="61" y="304"/>
                    <a:pt x="61" y="304"/>
                  </a:cubicBezTo>
                  <a:cubicBezTo>
                    <a:pt x="65" y="331"/>
                    <a:pt x="65" y="331"/>
                    <a:pt x="65" y="331"/>
                  </a:cubicBezTo>
                  <a:cubicBezTo>
                    <a:pt x="74" y="350"/>
                    <a:pt x="74" y="350"/>
                    <a:pt x="74" y="350"/>
                  </a:cubicBezTo>
                  <a:cubicBezTo>
                    <a:pt x="92" y="350"/>
                    <a:pt x="92" y="350"/>
                    <a:pt x="92" y="350"/>
                  </a:cubicBezTo>
                  <a:cubicBezTo>
                    <a:pt x="89" y="367"/>
                    <a:pt x="89" y="367"/>
                    <a:pt x="89" y="367"/>
                  </a:cubicBezTo>
                  <a:cubicBezTo>
                    <a:pt x="65" y="351"/>
                    <a:pt x="65" y="351"/>
                    <a:pt x="65" y="351"/>
                  </a:cubicBezTo>
                  <a:cubicBezTo>
                    <a:pt x="50" y="326"/>
                    <a:pt x="50" y="326"/>
                    <a:pt x="50" y="326"/>
                  </a:cubicBezTo>
                  <a:cubicBezTo>
                    <a:pt x="41" y="331"/>
                    <a:pt x="41" y="331"/>
                    <a:pt x="41" y="331"/>
                  </a:cubicBezTo>
                  <a:cubicBezTo>
                    <a:pt x="31" y="320"/>
                    <a:pt x="31" y="320"/>
                    <a:pt x="31" y="320"/>
                  </a:cubicBezTo>
                  <a:cubicBezTo>
                    <a:pt x="27" y="327"/>
                    <a:pt x="27" y="327"/>
                    <a:pt x="27" y="327"/>
                  </a:cubicBezTo>
                  <a:cubicBezTo>
                    <a:pt x="18" y="309"/>
                    <a:pt x="18" y="309"/>
                    <a:pt x="18" y="309"/>
                  </a:cubicBezTo>
                  <a:cubicBezTo>
                    <a:pt x="18" y="309"/>
                    <a:pt x="0" y="209"/>
                    <a:pt x="36" y="132"/>
                  </a:cubicBezTo>
                  <a:cubicBezTo>
                    <a:pt x="71" y="55"/>
                    <a:pt x="53" y="83"/>
                    <a:pt x="76" y="46"/>
                  </a:cubicBez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6" name="Freeform 8"/>
            <p:cNvSpPr>
              <a:spLocks/>
            </p:cNvSpPr>
            <p:nvPr/>
          </p:nvSpPr>
          <p:spPr bwMode="auto">
            <a:xfrm>
              <a:off x="363538" y="1397000"/>
              <a:ext cx="142875" cy="101600"/>
            </a:xfrm>
            <a:custGeom>
              <a:avLst/>
              <a:gdLst/>
              <a:ahLst/>
              <a:cxnLst>
                <a:cxn ang="0">
                  <a:pos x="19" y="7"/>
                </a:cxn>
                <a:cxn ang="0">
                  <a:pos x="0" y="19"/>
                </a:cxn>
                <a:cxn ang="0">
                  <a:pos x="0" y="64"/>
                </a:cxn>
                <a:cxn ang="0">
                  <a:pos x="10" y="64"/>
                </a:cxn>
                <a:cxn ang="0">
                  <a:pos x="12" y="35"/>
                </a:cxn>
                <a:cxn ang="0">
                  <a:pos x="52" y="43"/>
                </a:cxn>
                <a:cxn ang="0">
                  <a:pos x="40" y="64"/>
                </a:cxn>
                <a:cxn ang="0">
                  <a:pos x="90" y="54"/>
                </a:cxn>
                <a:cxn ang="0">
                  <a:pos x="90" y="26"/>
                </a:cxn>
                <a:cxn ang="0">
                  <a:pos x="59" y="7"/>
                </a:cxn>
                <a:cxn ang="0">
                  <a:pos x="31" y="0"/>
                </a:cxn>
                <a:cxn ang="0">
                  <a:pos x="19" y="7"/>
                </a:cxn>
              </a:cxnLst>
              <a:rect l="0" t="0" r="r" b="b"/>
              <a:pathLst>
                <a:path w="90" h="64">
                  <a:moveTo>
                    <a:pt x="19" y="7"/>
                  </a:moveTo>
                  <a:lnTo>
                    <a:pt x="0" y="19"/>
                  </a:lnTo>
                  <a:lnTo>
                    <a:pt x="0" y="64"/>
                  </a:lnTo>
                  <a:lnTo>
                    <a:pt x="10" y="64"/>
                  </a:lnTo>
                  <a:lnTo>
                    <a:pt x="12" y="35"/>
                  </a:lnTo>
                  <a:lnTo>
                    <a:pt x="52" y="43"/>
                  </a:lnTo>
                  <a:lnTo>
                    <a:pt x="40" y="64"/>
                  </a:lnTo>
                  <a:lnTo>
                    <a:pt x="90" y="54"/>
                  </a:lnTo>
                  <a:lnTo>
                    <a:pt x="90" y="26"/>
                  </a:lnTo>
                  <a:lnTo>
                    <a:pt x="59" y="7"/>
                  </a:lnTo>
                  <a:lnTo>
                    <a:pt x="31" y="0"/>
                  </a:lnTo>
                  <a:lnTo>
                    <a:pt x="19" y="7"/>
                  </a:ln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7" name="Freeform 9"/>
            <p:cNvSpPr>
              <a:spLocks/>
            </p:cNvSpPr>
            <p:nvPr/>
          </p:nvSpPr>
          <p:spPr bwMode="auto">
            <a:xfrm>
              <a:off x="528638" y="1411288"/>
              <a:ext cx="84138" cy="106363"/>
            </a:xfrm>
            <a:custGeom>
              <a:avLst/>
              <a:gdLst/>
              <a:ahLst/>
              <a:cxnLst>
                <a:cxn ang="0">
                  <a:pos x="27" y="0"/>
                </a:cxn>
                <a:cxn ang="0">
                  <a:pos x="0" y="17"/>
                </a:cxn>
                <a:cxn ang="0">
                  <a:pos x="0" y="67"/>
                </a:cxn>
                <a:cxn ang="0">
                  <a:pos x="15" y="50"/>
                </a:cxn>
                <a:cxn ang="0">
                  <a:pos x="43" y="50"/>
                </a:cxn>
                <a:cxn ang="0">
                  <a:pos x="53" y="12"/>
                </a:cxn>
                <a:cxn ang="0">
                  <a:pos x="27" y="0"/>
                </a:cxn>
              </a:cxnLst>
              <a:rect l="0" t="0" r="r" b="b"/>
              <a:pathLst>
                <a:path w="53" h="67">
                  <a:moveTo>
                    <a:pt x="27" y="0"/>
                  </a:moveTo>
                  <a:lnTo>
                    <a:pt x="0" y="17"/>
                  </a:lnTo>
                  <a:lnTo>
                    <a:pt x="0" y="67"/>
                  </a:lnTo>
                  <a:lnTo>
                    <a:pt x="15" y="50"/>
                  </a:lnTo>
                  <a:lnTo>
                    <a:pt x="43" y="50"/>
                  </a:lnTo>
                  <a:lnTo>
                    <a:pt x="53" y="12"/>
                  </a:lnTo>
                  <a:lnTo>
                    <a:pt x="27" y="0"/>
                  </a:lnTo>
                  <a:close/>
                </a:path>
              </a:pathLst>
            </a:cu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8" name="Line 10"/>
            <p:cNvSpPr>
              <a:spLocks noChangeShapeType="1"/>
            </p:cNvSpPr>
            <p:nvPr/>
          </p:nvSpPr>
          <p:spPr bwMode="auto">
            <a:xfrm>
              <a:off x="928688" y="2673350"/>
              <a:ext cx="1588" cy="1588"/>
            </a:xfrm>
            <a:prstGeom prst="line">
              <a:avLst/>
            </a:pr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9" name="Line 11"/>
            <p:cNvSpPr>
              <a:spLocks noChangeShapeType="1"/>
            </p:cNvSpPr>
            <p:nvPr/>
          </p:nvSpPr>
          <p:spPr bwMode="auto">
            <a:xfrm>
              <a:off x="928688" y="2673350"/>
              <a:ext cx="1588" cy="1588"/>
            </a:xfrm>
            <a:prstGeom prst="line">
              <a:avLst/>
            </a:prstGeom>
            <a:grpFill/>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130" name="Freeform 17"/>
          <p:cNvSpPr>
            <a:spLocks/>
          </p:cNvSpPr>
          <p:nvPr/>
        </p:nvSpPr>
        <p:spPr bwMode="auto">
          <a:xfrm>
            <a:off x="2376664" y="1828779"/>
            <a:ext cx="480706" cy="438203"/>
          </a:xfrm>
          <a:custGeom>
            <a:avLst/>
            <a:gdLst/>
            <a:ahLst/>
            <a:cxnLst>
              <a:cxn ang="0">
                <a:pos x="333" y="146"/>
              </a:cxn>
              <a:cxn ang="0">
                <a:pos x="363" y="141"/>
              </a:cxn>
              <a:cxn ang="0">
                <a:pos x="395" y="111"/>
              </a:cxn>
              <a:cxn ang="0">
                <a:pos x="398" y="81"/>
              </a:cxn>
              <a:cxn ang="0">
                <a:pos x="353" y="116"/>
              </a:cxn>
              <a:cxn ang="0">
                <a:pos x="353" y="30"/>
              </a:cxn>
              <a:cxn ang="0">
                <a:pos x="336" y="27"/>
              </a:cxn>
              <a:cxn ang="0">
                <a:pos x="297" y="44"/>
              </a:cxn>
              <a:cxn ang="0">
                <a:pos x="282" y="69"/>
              </a:cxn>
              <a:cxn ang="0">
                <a:pos x="281" y="92"/>
              </a:cxn>
              <a:cxn ang="0">
                <a:pos x="225" y="156"/>
              </a:cxn>
              <a:cxn ang="0">
                <a:pos x="165" y="53"/>
              </a:cxn>
              <a:cxn ang="0">
                <a:pos x="204" y="38"/>
              </a:cxn>
              <a:cxn ang="0">
                <a:pos x="234" y="44"/>
              </a:cxn>
              <a:cxn ang="0">
                <a:pos x="189" y="5"/>
              </a:cxn>
              <a:cxn ang="0">
                <a:pos x="147" y="5"/>
              </a:cxn>
              <a:cxn ang="0">
                <a:pos x="107" y="41"/>
              </a:cxn>
              <a:cxn ang="0">
                <a:pos x="57" y="69"/>
              </a:cxn>
              <a:cxn ang="0">
                <a:pos x="44" y="104"/>
              </a:cxn>
              <a:cxn ang="0">
                <a:pos x="0" y="126"/>
              </a:cxn>
              <a:cxn ang="0">
                <a:pos x="89" y="149"/>
              </a:cxn>
              <a:cxn ang="0">
                <a:pos x="102" y="116"/>
              </a:cxn>
              <a:cxn ang="0">
                <a:pos x="129" y="254"/>
              </a:cxn>
              <a:cxn ang="0">
                <a:pos x="113" y="251"/>
              </a:cxn>
              <a:cxn ang="0">
                <a:pos x="84" y="258"/>
              </a:cxn>
              <a:cxn ang="0">
                <a:pos x="60" y="287"/>
              </a:cxn>
              <a:cxn ang="0">
                <a:pos x="57" y="317"/>
              </a:cxn>
              <a:cxn ang="0">
                <a:pos x="102" y="281"/>
              </a:cxn>
              <a:cxn ang="0">
                <a:pos x="102" y="368"/>
              </a:cxn>
              <a:cxn ang="0">
                <a:pos x="117" y="369"/>
              </a:cxn>
              <a:cxn ang="0">
                <a:pos x="146" y="362"/>
              </a:cxn>
              <a:cxn ang="0">
                <a:pos x="170" y="335"/>
              </a:cxn>
              <a:cxn ang="0">
                <a:pos x="174" y="305"/>
              </a:cxn>
              <a:cxn ang="0">
                <a:pos x="224" y="243"/>
              </a:cxn>
              <a:cxn ang="0">
                <a:pos x="395" y="318"/>
              </a:cxn>
              <a:cxn ang="0">
                <a:pos x="324" y="143"/>
              </a:cxn>
            </a:cxnLst>
            <a:rect l="0" t="0" r="r" b="b"/>
            <a:pathLst>
              <a:path w="399" h="369">
                <a:moveTo>
                  <a:pt x="324" y="143"/>
                </a:moveTo>
                <a:lnTo>
                  <a:pt x="333" y="146"/>
                </a:lnTo>
                <a:lnTo>
                  <a:pt x="342" y="146"/>
                </a:lnTo>
                <a:lnTo>
                  <a:pt x="363" y="141"/>
                </a:lnTo>
                <a:lnTo>
                  <a:pt x="383" y="129"/>
                </a:lnTo>
                <a:lnTo>
                  <a:pt x="395" y="111"/>
                </a:lnTo>
                <a:lnTo>
                  <a:pt x="399" y="89"/>
                </a:lnTo>
                <a:lnTo>
                  <a:pt x="398" y="81"/>
                </a:lnTo>
                <a:lnTo>
                  <a:pt x="396" y="72"/>
                </a:lnTo>
                <a:lnTo>
                  <a:pt x="353" y="116"/>
                </a:lnTo>
                <a:lnTo>
                  <a:pt x="309" y="74"/>
                </a:lnTo>
                <a:lnTo>
                  <a:pt x="353" y="30"/>
                </a:lnTo>
                <a:lnTo>
                  <a:pt x="345" y="27"/>
                </a:lnTo>
                <a:lnTo>
                  <a:pt x="336" y="27"/>
                </a:lnTo>
                <a:lnTo>
                  <a:pt x="315" y="32"/>
                </a:lnTo>
                <a:lnTo>
                  <a:pt x="297" y="44"/>
                </a:lnTo>
                <a:lnTo>
                  <a:pt x="288" y="56"/>
                </a:lnTo>
                <a:lnTo>
                  <a:pt x="282" y="69"/>
                </a:lnTo>
                <a:lnTo>
                  <a:pt x="281" y="84"/>
                </a:lnTo>
                <a:lnTo>
                  <a:pt x="281" y="92"/>
                </a:lnTo>
                <a:lnTo>
                  <a:pt x="282" y="101"/>
                </a:lnTo>
                <a:lnTo>
                  <a:pt x="225" y="156"/>
                </a:lnTo>
                <a:lnTo>
                  <a:pt x="143" y="75"/>
                </a:lnTo>
                <a:lnTo>
                  <a:pt x="165" y="53"/>
                </a:lnTo>
                <a:lnTo>
                  <a:pt x="182" y="42"/>
                </a:lnTo>
                <a:lnTo>
                  <a:pt x="204" y="38"/>
                </a:lnTo>
                <a:lnTo>
                  <a:pt x="219" y="39"/>
                </a:lnTo>
                <a:lnTo>
                  <a:pt x="234" y="44"/>
                </a:lnTo>
                <a:lnTo>
                  <a:pt x="212" y="20"/>
                </a:lnTo>
                <a:lnTo>
                  <a:pt x="189" y="5"/>
                </a:lnTo>
                <a:lnTo>
                  <a:pt x="167" y="0"/>
                </a:lnTo>
                <a:lnTo>
                  <a:pt x="147" y="5"/>
                </a:lnTo>
                <a:lnTo>
                  <a:pt x="129" y="18"/>
                </a:lnTo>
                <a:lnTo>
                  <a:pt x="107" y="41"/>
                </a:lnTo>
                <a:lnTo>
                  <a:pt x="96" y="30"/>
                </a:lnTo>
                <a:lnTo>
                  <a:pt x="57" y="69"/>
                </a:lnTo>
                <a:lnTo>
                  <a:pt x="66" y="80"/>
                </a:lnTo>
                <a:lnTo>
                  <a:pt x="44" y="104"/>
                </a:lnTo>
                <a:lnTo>
                  <a:pt x="33" y="93"/>
                </a:lnTo>
                <a:lnTo>
                  <a:pt x="0" y="126"/>
                </a:lnTo>
                <a:lnTo>
                  <a:pt x="56" y="182"/>
                </a:lnTo>
                <a:lnTo>
                  <a:pt x="89" y="149"/>
                </a:lnTo>
                <a:lnTo>
                  <a:pt x="80" y="140"/>
                </a:lnTo>
                <a:lnTo>
                  <a:pt x="102" y="116"/>
                </a:lnTo>
                <a:lnTo>
                  <a:pt x="183" y="200"/>
                </a:lnTo>
                <a:lnTo>
                  <a:pt x="129" y="254"/>
                </a:lnTo>
                <a:lnTo>
                  <a:pt x="122" y="252"/>
                </a:lnTo>
                <a:lnTo>
                  <a:pt x="113" y="251"/>
                </a:lnTo>
                <a:lnTo>
                  <a:pt x="98" y="254"/>
                </a:lnTo>
                <a:lnTo>
                  <a:pt x="84" y="258"/>
                </a:lnTo>
                <a:lnTo>
                  <a:pt x="72" y="267"/>
                </a:lnTo>
                <a:lnTo>
                  <a:pt x="60" y="287"/>
                </a:lnTo>
                <a:lnTo>
                  <a:pt x="56" y="308"/>
                </a:lnTo>
                <a:lnTo>
                  <a:pt x="57" y="317"/>
                </a:lnTo>
                <a:lnTo>
                  <a:pt x="59" y="324"/>
                </a:lnTo>
                <a:lnTo>
                  <a:pt x="102" y="281"/>
                </a:lnTo>
                <a:lnTo>
                  <a:pt x="146" y="324"/>
                </a:lnTo>
                <a:lnTo>
                  <a:pt x="102" y="368"/>
                </a:lnTo>
                <a:lnTo>
                  <a:pt x="110" y="369"/>
                </a:lnTo>
                <a:lnTo>
                  <a:pt x="117" y="369"/>
                </a:lnTo>
                <a:lnTo>
                  <a:pt x="132" y="368"/>
                </a:lnTo>
                <a:lnTo>
                  <a:pt x="146" y="362"/>
                </a:lnTo>
                <a:lnTo>
                  <a:pt x="158" y="353"/>
                </a:lnTo>
                <a:lnTo>
                  <a:pt x="170" y="335"/>
                </a:lnTo>
                <a:lnTo>
                  <a:pt x="174" y="312"/>
                </a:lnTo>
                <a:lnTo>
                  <a:pt x="174" y="305"/>
                </a:lnTo>
                <a:lnTo>
                  <a:pt x="171" y="296"/>
                </a:lnTo>
                <a:lnTo>
                  <a:pt x="224" y="243"/>
                </a:lnTo>
                <a:lnTo>
                  <a:pt x="345" y="369"/>
                </a:lnTo>
                <a:lnTo>
                  <a:pt x="395" y="318"/>
                </a:lnTo>
                <a:lnTo>
                  <a:pt x="269" y="198"/>
                </a:lnTo>
                <a:lnTo>
                  <a:pt x="324" y="143"/>
                </a:lnTo>
                <a:close/>
              </a:path>
            </a:pathLst>
          </a:custGeom>
          <a:solidFill>
            <a:srgbClr val="FFFFFF"/>
          </a:solidFill>
          <a:ln w="0">
            <a:noFill/>
            <a:prstDash val="solid"/>
            <a:round/>
            <a:headEnd/>
            <a:tailEnd/>
          </a:ln>
        </p:spPr>
        <p:txBody>
          <a:bodyPr/>
          <a:lstStyle/>
          <a:p>
            <a:endParaRPr lang="en-US"/>
          </a:p>
        </p:txBody>
      </p:sp>
      <p:sp>
        <p:nvSpPr>
          <p:cNvPr id="29" name="TextBox 28"/>
          <p:cNvSpPr txBox="1"/>
          <p:nvPr/>
        </p:nvSpPr>
        <p:spPr>
          <a:xfrm>
            <a:off x="3930737" y="1863214"/>
            <a:ext cx="1180131" cy="369332"/>
          </a:xfrm>
          <a:prstGeom prst="rect">
            <a:avLst/>
          </a:prstGeom>
          <a:noFill/>
        </p:spPr>
        <p:txBody>
          <a:bodyPr wrap="none" rtlCol="0">
            <a:spAutoFit/>
          </a:bodyPr>
          <a:lstStyle/>
          <a:p>
            <a:pPr algn="ctr"/>
            <a:r>
              <a:rPr lang="en-US" b="1" smtClean="0">
                <a:latin typeface="Segoe UI bold" panose="020B0802040204020203" pitchFamily="34" charset="0"/>
                <a:ea typeface="Segoe UI bold" panose="020B0802040204020203" pitchFamily="34" charset="0"/>
                <a:cs typeface="Segoe UI bold" panose="020B0802040204020203" pitchFamily="34" charset="0"/>
              </a:rPr>
              <a:t>Ý chính 1</a:t>
            </a:r>
            <a:endParaRPr lang="en-US" b="1">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131" name="TextBox 130"/>
          <p:cNvSpPr txBox="1"/>
          <p:nvPr/>
        </p:nvSpPr>
        <p:spPr>
          <a:xfrm>
            <a:off x="3930737" y="2940015"/>
            <a:ext cx="1180131" cy="369332"/>
          </a:xfrm>
          <a:prstGeom prst="rect">
            <a:avLst/>
          </a:prstGeom>
          <a:noFill/>
        </p:spPr>
        <p:txBody>
          <a:bodyPr wrap="none" rtlCol="0">
            <a:spAutoFit/>
          </a:bodyPr>
          <a:lstStyle/>
          <a:p>
            <a:pPr algn="ctr"/>
            <a:r>
              <a:rPr lang="en-US" b="1" smtClean="0">
                <a:latin typeface="Segoe UI bold" panose="020B0802040204020203" pitchFamily="34" charset="0"/>
                <a:ea typeface="Segoe UI bold" panose="020B0802040204020203" pitchFamily="34" charset="0"/>
                <a:cs typeface="Segoe UI bold" panose="020B0802040204020203" pitchFamily="34" charset="0"/>
              </a:rPr>
              <a:t>Ý chính 2</a:t>
            </a:r>
            <a:endParaRPr lang="en-US" b="1">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132" name="TextBox 131"/>
          <p:cNvSpPr txBox="1"/>
          <p:nvPr/>
        </p:nvSpPr>
        <p:spPr>
          <a:xfrm>
            <a:off x="3930737" y="4016816"/>
            <a:ext cx="1180131" cy="369332"/>
          </a:xfrm>
          <a:prstGeom prst="rect">
            <a:avLst/>
          </a:prstGeom>
          <a:noFill/>
        </p:spPr>
        <p:txBody>
          <a:bodyPr wrap="none" rtlCol="0">
            <a:spAutoFit/>
          </a:bodyPr>
          <a:lstStyle/>
          <a:p>
            <a:pPr algn="ctr"/>
            <a:r>
              <a:rPr lang="en-US" b="1" smtClean="0">
                <a:latin typeface="Segoe UI bold" panose="020B0802040204020203" pitchFamily="34" charset="0"/>
                <a:ea typeface="Segoe UI bold" panose="020B0802040204020203" pitchFamily="34" charset="0"/>
                <a:cs typeface="Segoe UI bold" panose="020B0802040204020203" pitchFamily="34" charset="0"/>
              </a:rPr>
              <a:t>Ý chính 3</a:t>
            </a:r>
            <a:endParaRPr lang="en-US" b="1">
              <a:latin typeface="Segoe UI bold" panose="020B0802040204020203" pitchFamily="34" charset="0"/>
              <a:ea typeface="Segoe UI bold" panose="020B0802040204020203" pitchFamily="34" charset="0"/>
              <a:cs typeface="Segoe UI bold" panose="020B0802040204020203" pitchFamily="34" charset="0"/>
            </a:endParaRPr>
          </a:p>
        </p:txBody>
      </p:sp>
      <p:sp>
        <p:nvSpPr>
          <p:cNvPr id="133" name="TextBox 132"/>
          <p:cNvSpPr txBox="1"/>
          <p:nvPr/>
        </p:nvSpPr>
        <p:spPr>
          <a:xfrm>
            <a:off x="3930737" y="5093617"/>
            <a:ext cx="1180131" cy="369332"/>
          </a:xfrm>
          <a:prstGeom prst="rect">
            <a:avLst/>
          </a:prstGeom>
          <a:noFill/>
        </p:spPr>
        <p:txBody>
          <a:bodyPr wrap="none" rtlCol="0">
            <a:spAutoFit/>
          </a:bodyPr>
          <a:lstStyle/>
          <a:p>
            <a:pPr algn="ctr"/>
            <a:r>
              <a:rPr lang="en-US" b="1" smtClean="0">
                <a:latin typeface="Segoe UI bold" panose="020B0802040204020203" pitchFamily="34" charset="0"/>
                <a:ea typeface="Segoe UI bold" panose="020B0802040204020203" pitchFamily="34" charset="0"/>
                <a:cs typeface="Segoe UI bold" panose="020B0802040204020203" pitchFamily="34" charset="0"/>
              </a:rPr>
              <a:t>Ý chính 4</a:t>
            </a:r>
            <a:endParaRPr lang="en-US" b="1">
              <a:latin typeface="Segoe UI bold" panose="020B0802040204020203" pitchFamily="34" charset="0"/>
              <a:ea typeface="Segoe UI bold" panose="020B0802040204020203" pitchFamily="34" charset="0"/>
              <a:cs typeface="Segoe UI bold" panose="020B0802040204020203" pitchFamily="34" charset="0"/>
            </a:endParaRPr>
          </a:p>
        </p:txBody>
      </p:sp>
    </p:spTree>
    <p:extLst>
      <p:ext uri="{BB962C8B-B14F-4D97-AF65-F5344CB8AC3E}">
        <p14:creationId xmlns:p14="http://schemas.microsoft.com/office/powerpoint/2010/main" val="4186939764"/>
      </p:ext>
    </p:extLst>
  </p:cSld>
  <p:clrMapOvr>
    <a:masterClrMapping/>
  </p:clrMapOvr>
  <p:transition spd="slow">
    <p:push/>
  </p:transition>
  <p:timing>
    <p:tnLst>
      <p:par>
        <p:cTn id="1" dur="indefinite" restart="never" nodeType="tmRoot"/>
      </p:par>
    </p:tnLst>
  </p:timing>
</p:sld>
</file>

<file path=ppt/theme/theme1.xml><?xml version="1.0" encoding="utf-8"?>
<a:theme xmlns:a="http://schemas.openxmlformats.org/drawingml/2006/main" name="Office Theme">
  <a:themeElements>
    <a:clrScheme name="Custom 10">
      <a:dk1>
        <a:srgbClr val="878787"/>
      </a:dk1>
      <a:lt1>
        <a:srgbClr val="C2C2C2"/>
      </a:lt1>
      <a:dk2>
        <a:srgbClr val="44546A"/>
      </a:dk2>
      <a:lt2>
        <a:srgbClr val="EAEAEA"/>
      </a:lt2>
      <a:accent1>
        <a:srgbClr val="C1392B"/>
      </a:accent1>
      <a:accent2>
        <a:srgbClr val="F89C16"/>
      </a:accent2>
      <a:accent3>
        <a:srgbClr val="28819C"/>
      </a:accent3>
      <a:accent4>
        <a:srgbClr val="189F87"/>
      </a:accent4>
      <a:accent5>
        <a:srgbClr val="9CBC58"/>
      </a:accent5>
      <a:accent6>
        <a:srgbClr val="56546A"/>
      </a:accent6>
      <a:hlink>
        <a:srgbClr val="0563C1"/>
      </a:hlink>
      <a:folHlink>
        <a:srgbClr val="954F72"/>
      </a:folHlink>
    </a:clrScheme>
    <a:fontScheme name="Custom 3">
      <a:majorFont>
        <a:latin typeface="Segoe UI Semilight"/>
        <a:ea typeface=""/>
        <a:cs typeface=""/>
      </a:majorFont>
      <a:minorFont>
        <a:latin typeface="Segoe UI Semilight"/>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noFill/>
        <a:ln w="3175">
          <a:solidFill>
            <a:schemeClr val="tx1"/>
          </a:solid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1968</TotalTime>
  <Words>445</Words>
  <Application>Microsoft Office PowerPoint</Application>
  <PresentationFormat>Widescreen</PresentationFormat>
  <Paragraphs>103</Paragraphs>
  <Slides>6</Slides>
  <Notes>6</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6</vt:i4>
      </vt:variant>
    </vt:vector>
  </HeadingPairs>
  <TitlesOfParts>
    <vt:vector size="13" baseType="lpstr">
      <vt:lpstr>Arial</vt:lpstr>
      <vt:lpstr>Calibri</vt:lpstr>
      <vt:lpstr>Segoe UI bold</vt:lpstr>
      <vt:lpstr>Segoe UI Semilight</vt:lpstr>
      <vt:lpstr>Webdings</vt:lpstr>
      <vt:lpstr>Wingdings</vt:lpstr>
      <vt:lpstr>Office Theme</vt:lpstr>
      <vt:lpstr>PowerPoint Presentation</vt:lpstr>
      <vt:lpstr>Tiêu đề</vt:lpstr>
      <vt:lpstr>Tiêu đề</vt:lpstr>
      <vt:lpstr>Tiêu đề</vt:lpstr>
      <vt:lpstr>Tiêu đề</vt:lpstr>
      <vt:lpstr>Tiêu đề</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QuocThai NguyenTo</dc:creator>
  <cp:lastModifiedBy>Miễn Phí Tải</cp:lastModifiedBy>
  <cp:revision>293</cp:revision>
  <dcterms:created xsi:type="dcterms:W3CDTF">2015-05-21T03:40:37Z</dcterms:created>
  <dcterms:modified xsi:type="dcterms:W3CDTF">2016-05-16T08:50:42Z</dcterms:modified>
</cp:coreProperties>
</file>