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720B"/>
    <a:srgbClr val="F79B4F"/>
    <a:srgbClr val="6F4001"/>
    <a:srgbClr val="CC9900"/>
    <a:srgbClr val="157FFF"/>
    <a:srgbClr val="F7E289"/>
    <a:srgbClr val="FF9E1D"/>
    <a:srgbClr val="D68B1C"/>
    <a:srgbClr val="D096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6835" y="1749245"/>
            <a:ext cx="6108200" cy="76352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1425" y="2512770"/>
            <a:ext cx="6400800" cy="610820"/>
          </a:xfrm>
        </p:spPr>
        <p:txBody>
          <a:bodyPr>
            <a:normAutofit/>
          </a:bodyPr>
          <a:lstStyle>
            <a:lvl1pPr marL="0" indent="0" algn="r">
              <a:buNone/>
              <a:defRPr sz="2600">
                <a:solidFill>
                  <a:srgbClr val="EF720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138425"/>
            <a:ext cx="8246070" cy="61082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F720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1901949"/>
            <a:ext cx="6413610" cy="4123035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3310" y="527605"/>
            <a:ext cx="7016195" cy="68488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F720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3310" y="1443835"/>
            <a:ext cx="7016195" cy="4275740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1670" y="1291130"/>
            <a:ext cx="6244435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F720B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1670" y="1901950"/>
            <a:ext cx="3817625" cy="773424"/>
          </a:xfrm>
        </p:spPr>
        <p:txBody>
          <a:bodyPr anchor="b"/>
          <a:lstStyle>
            <a:lvl1pPr marL="0" indent="0">
              <a:buNone/>
              <a:defRPr sz="2400" b="1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670" y="2665475"/>
            <a:ext cx="381762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7410" y="1901950"/>
            <a:ext cx="3817625" cy="773424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7410" y="2665475"/>
            <a:ext cx="381762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10/31/2013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Make Effective Presentations</a:t>
            </a:r>
          </a:p>
          <a:p>
            <a:r>
              <a:rPr lang="en-US" smtClean="0"/>
              <a:t>Using Awesome Backgrounds</a:t>
            </a:r>
          </a:p>
          <a:p>
            <a:r>
              <a:rPr lang="en-US" smtClean="0"/>
              <a:t>Engage your Audience</a:t>
            </a:r>
          </a:p>
          <a:p>
            <a:r>
              <a:rPr lang="en-US" smtClean="0"/>
              <a:t>Capture Audience Attention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Effective Presentations</a:t>
            </a:r>
          </a:p>
          <a:p>
            <a:r>
              <a:rPr lang="en-US" dirty="0" smtClean="0"/>
              <a:t>Using Awesome Backgrounds</a:t>
            </a:r>
          </a:p>
          <a:p>
            <a:r>
              <a:rPr lang="en-US" dirty="0" smtClean="0"/>
              <a:t>Engage your Audience</a:t>
            </a:r>
          </a:p>
          <a:p>
            <a:r>
              <a:rPr lang="en-US" dirty="0" smtClean="0"/>
              <a:t>Capture Audience Attention</a:t>
            </a:r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Product A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Feature 1</a:t>
            </a:r>
          </a:p>
          <a:p>
            <a:r>
              <a:rPr lang="en-US" dirty="0" smtClean="0"/>
              <a:t>Feature 2</a:t>
            </a:r>
          </a:p>
          <a:p>
            <a:r>
              <a:rPr lang="en-US" dirty="0" smtClean="0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Product B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smtClean="0"/>
              <a:t>Feature 1</a:t>
            </a:r>
          </a:p>
          <a:p>
            <a:r>
              <a:rPr lang="en-US" smtClean="0"/>
              <a:t>Feature 2</a:t>
            </a:r>
          </a:p>
          <a:p>
            <a:r>
              <a:rPr lang="en-US" smtClean="0"/>
              <a:t>Feature 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58</Words>
  <Application>Microsoft Office PowerPoint</Application>
  <PresentationFormat>Presentación en pantalla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Office Theme</vt:lpstr>
      <vt:lpstr>Click to edit Master title style</vt:lpstr>
      <vt:lpstr>Slide Title</vt:lpstr>
      <vt:lpstr>Slide Title</vt:lpstr>
      <vt:lpstr>Slide Title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Mariajose</cp:lastModifiedBy>
  <cp:revision>35</cp:revision>
  <dcterms:created xsi:type="dcterms:W3CDTF">2013-08-21T19:17:07Z</dcterms:created>
  <dcterms:modified xsi:type="dcterms:W3CDTF">2013-11-01T00:36:59Z</dcterms:modified>
</cp:coreProperties>
</file>