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F720B"/>
    <a:srgbClr val="F79B4F"/>
    <a:srgbClr val="D89102"/>
    <a:srgbClr val="003BC0"/>
    <a:srgbClr val="E20071"/>
    <a:srgbClr val="E20087"/>
    <a:srgbClr val="FFABCB"/>
    <a:srgbClr val="6F4001"/>
    <a:srgbClr val="CC9900"/>
    <a:srgbClr val="157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52705" cy="1527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601670" y="4192525"/>
            <a:ext cx="8093365" cy="183246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>
            <a:normAutofit/>
          </a:bodyPr>
          <a:lstStyle>
            <a:lvl1pPr algn="r">
              <a:defRPr sz="3600">
                <a:solidFill>
                  <a:srgbClr val="FFFF00"/>
                </a:solidFill>
              </a:defRPr>
            </a:lvl1pPr>
          </a:lstStyle>
          <a:p>
            <a:r>
              <a:rPr lang="en-US" dirty="0" smtClean="0"/>
              <a:t>Click to edit </a:t>
            </a:r>
            <a:br>
              <a:rPr lang="en-US" dirty="0" smtClean="0"/>
            </a:br>
            <a:r>
              <a:rPr lang="en-US" dirty="0" smtClean="0"/>
              <a:t>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1670" y="985720"/>
            <a:ext cx="8080555" cy="1374345"/>
          </a:xfrm>
        </p:spPr>
        <p:txBody>
          <a:bodyPr>
            <a:normAutofit/>
          </a:bodyPr>
          <a:lstStyle>
            <a:lvl1pPr marL="0" indent="0" algn="r">
              <a:buNone/>
              <a:defRPr sz="2600">
                <a:solidFill>
                  <a:srgbClr val="EF720B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</a:t>
            </a:r>
          </a:p>
          <a:p>
            <a:r>
              <a:rPr lang="en-US" dirty="0" smtClean="0"/>
              <a:t>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38751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76078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866572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36099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8965" y="833015"/>
            <a:ext cx="8246070" cy="610820"/>
          </a:xfrm>
        </p:spPr>
        <p:txBody>
          <a:bodyPr>
            <a:normAutofit/>
          </a:bodyPr>
          <a:lstStyle>
            <a:lvl1pPr algn="l">
              <a:defRPr sz="3600">
                <a:solidFill>
                  <a:srgbClr val="F79B4F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8965" y="1443835"/>
            <a:ext cx="8246070" cy="3970331"/>
          </a:xfrm>
        </p:spPr>
        <p:txBody>
          <a:bodyPr/>
          <a:lstStyle>
            <a:lvl1pPr>
              <a:defRPr sz="2800">
                <a:solidFill>
                  <a:schemeClr val="accent3">
                    <a:lumMod val="50000"/>
                  </a:schemeClr>
                </a:solidFill>
              </a:defRPr>
            </a:lvl1pPr>
            <a:lvl2pPr>
              <a:defRPr>
                <a:solidFill>
                  <a:schemeClr val="accent3">
                    <a:lumMod val="50000"/>
                  </a:schemeClr>
                </a:solidFill>
              </a:defRPr>
            </a:lvl2pPr>
            <a:lvl3pPr>
              <a:defRPr>
                <a:solidFill>
                  <a:schemeClr val="accent3">
                    <a:lumMod val="50000"/>
                  </a:schemeClr>
                </a:solidFill>
              </a:defRPr>
            </a:lvl3pPr>
            <a:lvl4pPr>
              <a:defRPr>
                <a:solidFill>
                  <a:schemeClr val="accent3">
                    <a:lumMod val="50000"/>
                  </a:schemeClr>
                </a:solidFill>
              </a:defRPr>
            </a:lvl4pPr>
            <a:lvl5pPr>
              <a:defRPr>
                <a:solidFill>
                  <a:schemeClr val="accent3">
                    <a:lumMod val="50000"/>
                  </a:schemeClr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4713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3310" y="527605"/>
            <a:ext cx="7016195" cy="684885"/>
          </a:xfrm>
        </p:spPr>
        <p:txBody>
          <a:bodyPr>
            <a:normAutofit/>
          </a:bodyPr>
          <a:lstStyle>
            <a:lvl1pPr algn="l">
              <a:defRPr sz="3600">
                <a:solidFill>
                  <a:srgbClr val="F79B4F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23310" y="1291130"/>
            <a:ext cx="7016195" cy="4428445"/>
          </a:xfrm>
        </p:spPr>
        <p:txBody>
          <a:bodyPr/>
          <a:lstStyle>
            <a:lvl1pPr>
              <a:defRPr sz="2800">
                <a:solidFill>
                  <a:schemeClr val="accent3">
                    <a:lumMod val="50000"/>
                  </a:schemeClr>
                </a:solidFill>
              </a:defRPr>
            </a:lvl1pPr>
            <a:lvl2pPr>
              <a:defRPr>
                <a:solidFill>
                  <a:schemeClr val="accent3">
                    <a:lumMod val="50000"/>
                  </a:schemeClr>
                </a:solidFill>
              </a:defRPr>
            </a:lvl2pPr>
            <a:lvl3pPr>
              <a:defRPr>
                <a:solidFill>
                  <a:schemeClr val="accent3">
                    <a:lumMod val="50000"/>
                  </a:schemeClr>
                </a:solidFill>
              </a:defRPr>
            </a:lvl3pPr>
            <a:lvl4pPr>
              <a:defRPr>
                <a:solidFill>
                  <a:schemeClr val="accent3">
                    <a:lumMod val="50000"/>
                  </a:schemeClr>
                </a:solidFill>
              </a:defRPr>
            </a:lvl4pPr>
            <a:lvl5pPr>
              <a:defRPr>
                <a:solidFill>
                  <a:schemeClr val="accent3">
                    <a:lumMod val="50000"/>
                  </a:schemeClr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93913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34415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67918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1670" y="1369770"/>
            <a:ext cx="8076895" cy="532180"/>
          </a:xfrm>
        </p:spPr>
        <p:txBody>
          <a:bodyPr>
            <a:normAutofit/>
          </a:bodyPr>
          <a:lstStyle>
            <a:lvl1pPr algn="l">
              <a:defRPr sz="3600">
                <a:solidFill>
                  <a:srgbClr val="F79B4F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1670" y="2059066"/>
            <a:ext cx="4123035" cy="616308"/>
          </a:xfrm>
        </p:spPr>
        <p:txBody>
          <a:bodyPr anchor="b"/>
          <a:lstStyle>
            <a:lvl1pPr marL="0" indent="0">
              <a:buNone/>
              <a:defRPr sz="2400" b="1" baseline="0">
                <a:solidFill>
                  <a:srgbClr val="92D050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1670" y="2665475"/>
            <a:ext cx="4123035" cy="3035058"/>
          </a:xfrm>
        </p:spPr>
        <p:txBody>
          <a:bodyPr/>
          <a:lstStyle>
            <a:lvl1pPr>
              <a:defRPr sz="2400">
                <a:solidFill>
                  <a:schemeClr val="accent3">
                    <a:lumMod val="50000"/>
                  </a:schemeClr>
                </a:solidFill>
              </a:defRPr>
            </a:lvl1pPr>
            <a:lvl2pPr>
              <a:defRPr sz="2000">
                <a:solidFill>
                  <a:schemeClr val="accent3">
                    <a:lumMod val="50000"/>
                  </a:schemeClr>
                </a:solidFill>
              </a:defRPr>
            </a:lvl2pPr>
            <a:lvl3pPr>
              <a:defRPr sz="1800">
                <a:solidFill>
                  <a:schemeClr val="accent3">
                    <a:lumMod val="50000"/>
                  </a:schemeClr>
                </a:solidFill>
              </a:defRPr>
            </a:lvl3pPr>
            <a:lvl4pPr>
              <a:defRPr sz="1600">
                <a:solidFill>
                  <a:schemeClr val="accent3">
                    <a:lumMod val="50000"/>
                  </a:schemeClr>
                </a:solidFill>
              </a:defRPr>
            </a:lvl4pPr>
            <a:lvl5pPr>
              <a:defRPr sz="1600">
                <a:solidFill>
                  <a:schemeClr val="accent3">
                    <a:lumMod val="50000"/>
                  </a:schemeClr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24705" y="2059066"/>
            <a:ext cx="4123035" cy="616308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rgbClr val="92D050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24705" y="2665475"/>
            <a:ext cx="4123035" cy="3035058"/>
          </a:xfrm>
        </p:spPr>
        <p:txBody>
          <a:bodyPr/>
          <a:lstStyle>
            <a:lvl1pPr>
              <a:defRPr sz="2400">
                <a:solidFill>
                  <a:schemeClr val="accent3">
                    <a:lumMod val="50000"/>
                  </a:schemeClr>
                </a:solidFill>
              </a:defRPr>
            </a:lvl1pPr>
            <a:lvl2pPr>
              <a:defRPr sz="2000">
                <a:solidFill>
                  <a:schemeClr val="accent3">
                    <a:lumMod val="50000"/>
                  </a:schemeClr>
                </a:solidFill>
              </a:defRPr>
            </a:lvl2pPr>
            <a:lvl3pPr>
              <a:defRPr sz="1800">
                <a:solidFill>
                  <a:schemeClr val="accent3">
                    <a:lumMod val="50000"/>
                  </a:schemeClr>
                </a:solidFill>
              </a:defRPr>
            </a:lvl3pPr>
            <a:lvl4pPr>
              <a:defRPr sz="1600">
                <a:solidFill>
                  <a:schemeClr val="accent3">
                    <a:lumMod val="50000"/>
                  </a:schemeClr>
                </a:solidFill>
              </a:defRPr>
            </a:lvl4pPr>
            <a:lvl5pPr>
              <a:defRPr sz="1600">
                <a:solidFill>
                  <a:schemeClr val="accent3">
                    <a:lumMod val="50000"/>
                  </a:schemeClr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29119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9773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18640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44526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4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74F12-AA26-4AC8-9962-C36BB8F32554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2CCC60-E8CD-4174-8B1A-7DF615B22EEF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40393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48965" y="4192525"/>
            <a:ext cx="8246070" cy="1527050"/>
          </a:xfrm>
        </p:spPr>
        <p:txBody>
          <a:bodyPr>
            <a:normAutofit/>
          </a:bodyPr>
          <a:lstStyle/>
          <a:p>
            <a:r>
              <a:rPr lang="en-US" dirty="0" smtClean="0"/>
              <a:t>Click to edit </a:t>
            </a:r>
            <a:br>
              <a:rPr lang="en-US" dirty="0" smtClean="0"/>
            </a:br>
            <a:r>
              <a:rPr lang="en-US" dirty="0" smtClean="0"/>
              <a:t>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28720" y="1138425"/>
            <a:ext cx="6566316" cy="1221640"/>
          </a:xfrm>
        </p:spPr>
        <p:txBody>
          <a:bodyPr>
            <a:normAutofit/>
          </a:bodyPr>
          <a:lstStyle/>
          <a:p>
            <a:r>
              <a:rPr lang="en-US" dirty="0" smtClean="0"/>
              <a:t>Click to edit </a:t>
            </a:r>
          </a:p>
          <a:p>
            <a:r>
              <a:rPr lang="en-US" dirty="0" smtClean="0"/>
              <a:t>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9203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Slide Title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Make Effective Presentations</a:t>
            </a:r>
          </a:p>
          <a:p>
            <a:r>
              <a:rPr lang="en-US" smtClean="0"/>
              <a:t>Using Awesome Backgrounds</a:t>
            </a:r>
          </a:p>
          <a:p>
            <a:r>
              <a:rPr lang="en-US" smtClean="0"/>
              <a:t>Engage your Audience</a:t>
            </a:r>
          </a:p>
          <a:p>
            <a:r>
              <a:rPr lang="en-US" smtClean="0"/>
              <a:t>Capture Audience Attention</a:t>
            </a:r>
          </a:p>
          <a:p>
            <a:endParaRPr lang="en-US" smtClean="0"/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33094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Slide Title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Make Effective Presentations</a:t>
            </a:r>
          </a:p>
          <a:p>
            <a:r>
              <a:rPr lang="en-US" dirty="0" smtClean="0"/>
              <a:t>Using Awesome Backgrounds</a:t>
            </a:r>
          </a:p>
          <a:p>
            <a:r>
              <a:rPr lang="en-US" dirty="0" smtClean="0"/>
              <a:t>Engage your Audience</a:t>
            </a:r>
          </a:p>
          <a:p>
            <a:r>
              <a:rPr lang="en-US" dirty="0" smtClean="0"/>
              <a:t>Capture Audience Attention</a:t>
            </a:r>
          </a:p>
        </p:txBody>
      </p:sp>
    </p:spTree>
    <p:extLst>
      <p:ext uri="{BB962C8B-B14F-4D97-AF65-F5344CB8AC3E}">
        <p14:creationId xmlns:p14="http://schemas.microsoft.com/office/powerpoint/2010/main" val="11016338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Slide Title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Product A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Feature 1</a:t>
            </a:r>
          </a:p>
          <a:p>
            <a:r>
              <a:rPr lang="en-US" dirty="0" smtClean="0"/>
              <a:t>Feature 2</a:t>
            </a:r>
          </a:p>
          <a:p>
            <a:r>
              <a:rPr lang="en-US" dirty="0" smtClean="0"/>
              <a:t>Feature 3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smtClean="0"/>
              <a:t>Product B</a:t>
            </a:r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smtClean="0"/>
              <a:t>Feature 1</a:t>
            </a:r>
          </a:p>
          <a:p>
            <a:r>
              <a:rPr lang="en-US" smtClean="0"/>
              <a:t>Feature 2</a:t>
            </a:r>
          </a:p>
          <a:p>
            <a:r>
              <a:rPr lang="en-US" smtClean="0"/>
              <a:t>Feature 3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07837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2603</TotalTime>
  <Words>55</Words>
  <Application>Microsoft Office PowerPoint</Application>
  <PresentationFormat>Presentación en pantalla (4:3)</PresentationFormat>
  <Paragraphs>22</Paragraphs>
  <Slides>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4</vt:i4>
      </vt:variant>
    </vt:vector>
  </HeadingPairs>
  <TitlesOfParts>
    <vt:vector size="5" baseType="lpstr">
      <vt:lpstr>Office Theme</vt:lpstr>
      <vt:lpstr>Click to edit  Master title style</vt:lpstr>
      <vt:lpstr>Slide Title</vt:lpstr>
      <vt:lpstr>Slide Title</vt:lpstr>
      <vt:lpstr>Slide Title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Julian</dc:creator>
  <cp:lastModifiedBy>Mariajose</cp:lastModifiedBy>
  <cp:revision>43</cp:revision>
  <dcterms:created xsi:type="dcterms:W3CDTF">2013-08-21T19:17:07Z</dcterms:created>
  <dcterms:modified xsi:type="dcterms:W3CDTF">2013-11-13T17:55:11Z</dcterms:modified>
</cp:coreProperties>
</file>

<file path=docProps/thumbnail.jpeg>
</file>