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5143500" type="screen16x9"/>
  <p:notesSz cx="6858000" cy="9144000"/>
  <p:embeddedFontLst>
    <p:embeddedFont>
      <p:font typeface="Bitter" charset="0"/>
      <p:bold r:id="rId28"/>
      <p:italic r:id="rId29"/>
    </p:embeddedFont>
    <p:embeddedFont>
      <p:font typeface="Peralta" charset="0"/>
      <p:regular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2D9A8F79-F3AE-4B74-9816-A2D7040B58C7}">
  <a:tblStyle styleId="{2D9A8F79-F3AE-4B74-9816-A2D7040B58C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56" y="-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1823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5f391192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5f391192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5f391192_0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35f391192_0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5ed75ccf_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35ed75ccf_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5ed75ccf_0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5ed75ccf_0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5ed75ccf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35ed75ccf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5ed75ccf_0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5ed75ccf_0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5ed75ccf_0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35ed75ccf_0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5ed75ccf_0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35ed75ccf_0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35ed75ccf_01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35ed75ccf_01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5ed75ccf_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35ed75ccf_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606f1c2d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606f1c2d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35ed75ccf_0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35ed75ccf_0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2869925" y="1382250"/>
            <a:ext cx="34041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000"/>
              <a:buNone/>
              <a:defRPr sz="3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">
  <p:cSld name="BLANK_1">
    <p:bg>
      <p:bgPr>
        <a:gradFill>
          <a:gsLst>
            <a:gs pos="0">
              <a:srgbClr val="0F0706"/>
            </a:gs>
            <a:gs pos="58000">
              <a:srgbClr val="0F0706"/>
            </a:gs>
            <a:gs pos="88000">
              <a:srgbClr val="AF4024"/>
            </a:gs>
            <a:gs pos="100000">
              <a:srgbClr val="FB7720"/>
            </a:gs>
          </a:gsLst>
          <a:lin ang="5400700" scaled="0"/>
        </a:gradFill>
        <a:effectLst/>
      </p:bgPr>
    </p:bg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letely blank radial">
  <p:cSld name="BLANK_1_1">
    <p:bg>
      <p:bgPr>
        <a:gradFill>
          <a:gsLst>
            <a:gs pos="0">
              <a:srgbClr val="F29D01"/>
            </a:gs>
            <a:gs pos="26000">
              <a:srgbClr val="AF4024"/>
            </a:gs>
            <a:gs pos="72000">
              <a:srgbClr val="0F0706"/>
            </a:gs>
            <a:gs pos="100000">
              <a:srgbClr val="0F0706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for background photos">
  <p:cSld name="BLANK_1_1_1_1">
    <p:bg>
      <p:bgPr>
        <a:gradFill>
          <a:gsLst>
            <a:gs pos="0">
              <a:srgbClr val="0F0706"/>
            </a:gs>
            <a:gs pos="51000">
              <a:srgbClr val="0F0706"/>
            </a:gs>
            <a:gs pos="82000">
              <a:srgbClr val="AF4024"/>
            </a:gs>
            <a:gs pos="93000">
              <a:srgbClr val="FB7720"/>
            </a:gs>
            <a:gs pos="100000">
              <a:srgbClr val="F2AD00"/>
            </a:gs>
          </a:gsLst>
          <a:lin ang="5400700" scaled="0"/>
        </a:gradFill>
        <a:effectLst/>
      </p:bgPr>
    </p:bg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oogle Shape;44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F0706">
              <a:alpha val="3154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ctrTitle"/>
          </p:nvPr>
        </p:nvSpPr>
        <p:spPr>
          <a:xfrm>
            <a:off x="1879125" y="1284525"/>
            <a:ext cx="5385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24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subTitle" idx="1"/>
          </p:nvPr>
        </p:nvSpPr>
        <p:spPr>
          <a:xfrm>
            <a:off x="1879125" y="2236425"/>
            <a:ext cx="5385900" cy="784800"/>
          </a:xfrm>
          <a:prstGeom prst="rect">
            <a:avLst/>
          </a:prstGeom>
          <a:effectLst>
            <a:outerShdw blurRad="28575" dist="190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t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1800"/>
              <a:buNone/>
              <a:defRPr sz="1800" b="1">
                <a:solidFill>
                  <a:srgbClr val="F26040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1800"/>
              <a:buNone/>
              <a:defRPr sz="1800" b="1">
                <a:solidFill>
                  <a:srgbClr val="F26040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1800"/>
              <a:buNone/>
              <a:defRPr sz="1800" b="1">
                <a:solidFill>
                  <a:srgbClr val="F26040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1800"/>
              <a:buNone/>
              <a:defRPr sz="1800" b="1">
                <a:solidFill>
                  <a:srgbClr val="F26040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1800"/>
              <a:buNone/>
              <a:defRPr sz="1800" b="1">
                <a:solidFill>
                  <a:srgbClr val="F26040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1800"/>
              <a:buNone/>
              <a:defRPr sz="1800" b="1">
                <a:solidFill>
                  <a:srgbClr val="F26040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1800"/>
              <a:buNone/>
              <a:defRPr sz="1800" b="1">
                <a:solidFill>
                  <a:srgbClr val="F26040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1800"/>
              <a:buNone/>
              <a:defRPr sz="1800" b="1">
                <a:solidFill>
                  <a:srgbClr val="F26040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1800"/>
              <a:buNone/>
              <a:defRPr sz="1800" b="1">
                <a:solidFill>
                  <a:srgbClr val="F2604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915475" y="1857000"/>
            <a:ext cx="7312800" cy="8199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t" anchorCtr="0"/>
          <a:lstStyle>
            <a:lvl1pPr marL="457200" lvl="0" indent="-419100" algn="ctr" rtl="0">
              <a:spcBef>
                <a:spcPts val="600"/>
              </a:spcBef>
              <a:spcAft>
                <a:spcPts val="0"/>
              </a:spcAft>
              <a:buSzPts val="3000"/>
              <a:buChar char="💀"/>
              <a:defRPr sz="3000" i="1"/>
            </a:lvl1pPr>
            <a:lvl2pPr marL="914400" lvl="1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☠"/>
              <a:defRPr sz="3000" i="1"/>
            </a:lvl2pPr>
            <a:lvl3pPr marL="1371600" lvl="2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⚰"/>
              <a:defRPr sz="3000" i="1"/>
            </a:lvl3pPr>
            <a:lvl4pPr marL="1828800" lvl="3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 i="1"/>
            </a:lvl4pPr>
            <a:lvl5pPr marL="2286000" lvl="4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 i="1"/>
            </a:lvl5pPr>
            <a:lvl6pPr marL="2743200" lvl="5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6pPr>
            <a:lvl7pPr marL="3200400" lvl="6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●"/>
              <a:defRPr sz="3000" i="1"/>
            </a:lvl7pPr>
            <a:lvl8pPr marL="3657600" lvl="7" indent="-419100" algn="ctr" rtl="0">
              <a:spcBef>
                <a:spcPts val="0"/>
              </a:spcBef>
              <a:spcAft>
                <a:spcPts val="0"/>
              </a:spcAft>
              <a:buSzPts val="3000"/>
              <a:buChar char="○"/>
              <a:defRPr sz="3000" i="1"/>
            </a:lvl8pPr>
            <a:lvl9pPr marL="4114800" lvl="8" indent="-419100" algn="ctr">
              <a:spcBef>
                <a:spcPts val="0"/>
              </a:spcBef>
              <a:spcAft>
                <a:spcPts val="0"/>
              </a:spcAft>
              <a:buSzPts val="3000"/>
              <a:buChar char="■"/>
              <a:defRPr sz="3000" i="1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bg>
      <p:bgPr>
        <a:gradFill>
          <a:gsLst>
            <a:gs pos="0">
              <a:srgbClr val="0F0706"/>
            </a:gs>
            <a:gs pos="58000">
              <a:srgbClr val="0F0706"/>
            </a:gs>
            <a:gs pos="88000">
              <a:srgbClr val="AF4024"/>
            </a:gs>
            <a:gs pos="100000">
              <a:srgbClr val="FB7720"/>
            </a:gs>
          </a:gsLst>
          <a:lin ang="5400012" scaled="0"/>
        </a:gra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1009650" y="895350"/>
            <a:ext cx="7121100" cy="2805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SzPts val="2000"/>
              <a:buChar char="💀"/>
              <a:defRPr/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SzPts val="2000"/>
              <a:buChar char="☠"/>
              <a:defRPr/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SzPts val="2000"/>
              <a:buChar char="⚰"/>
              <a:defRPr/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>
            <a:endParaRPr/>
          </a:p>
        </p:txBody>
      </p:sp>
      <p:pic>
        <p:nvPicPr>
          <p:cNvPr id="19" name="Google Shape;19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90225" y="3579626"/>
            <a:ext cx="6163550" cy="156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bg>
      <p:bgPr>
        <a:gradFill>
          <a:gsLst>
            <a:gs pos="0">
              <a:srgbClr val="0F0706"/>
            </a:gs>
            <a:gs pos="58000">
              <a:srgbClr val="0F0706"/>
            </a:gs>
            <a:gs pos="88000">
              <a:srgbClr val="AF4024"/>
            </a:gs>
            <a:gs pos="100000">
              <a:srgbClr val="FB7720"/>
            </a:gs>
          </a:gsLst>
          <a:lin ang="5400012" scaled="0"/>
        </a:gra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body" idx="1"/>
          </p:nvPr>
        </p:nvSpPr>
        <p:spPr>
          <a:xfrm>
            <a:off x="1011498" y="885825"/>
            <a:ext cx="3456600" cy="2981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💀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☠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⚰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2"/>
          </p:nvPr>
        </p:nvSpPr>
        <p:spPr>
          <a:xfrm>
            <a:off x="4676044" y="885825"/>
            <a:ext cx="3456600" cy="2981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💀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☠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⚰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pic>
        <p:nvPicPr>
          <p:cNvPr id="24" name="Google Shape;24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90225" y="3579626"/>
            <a:ext cx="6163550" cy="156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bg>
      <p:bgPr>
        <a:gradFill>
          <a:gsLst>
            <a:gs pos="0">
              <a:srgbClr val="0F0706"/>
            </a:gs>
            <a:gs pos="58000">
              <a:srgbClr val="0F0706"/>
            </a:gs>
            <a:gs pos="88000">
              <a:srgbClr val="AF4024"/>
            </a:gs>
            <a:gs pos="100000">
              <a:srgbClr val="FB7720"/>
            </a:gs>
          </a:gsLst>
          <a:lin ang="5400012" scaled="0"/>
        </a:grad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696075" y="885825"/>
            <a:ext cx="2478000" cy="2693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💀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☠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⚰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body" idx="2"/>
          </p:nvPr>
        </p:nvSpPr>
        <p:spPr>
          <a:xfrm>
            <a:off x="3300950" y="885825"/>
            <a:ext cx="2478000" cy="2693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💀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☠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⚰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3"/>
          </p:nvPr>
        </p:nvSpPr>
        <p:spPr>
          <a:xfrm>
            <a:off x="5905826" y="885825"/>
            <a:ext cx="2478000" cy="2693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💀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☠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⚰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pic>
        <p:nvPicPr>
          <p:cNvPr id="30" name="Google Shape;30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90225" y="3579626"/>
            <a:ext cx="6163550" cy="156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gradFill>
          <a:gsLst>
            <a:gs pos="0">
              <a:srgbClr val="0F0706"/>
            </a:gs>
            <a:gs pos="58000">
              <a:srgbClr val="0F0706"/>
            </a:gs>
            <a:gs pos="88000">
              <a:srgbClr val="AF4024"/>
            </a:gs>
            <a:gs pos="100000">
              <a:srgbClr val="FB7720"/>
            </a:gs>
          </a:gsLst>
          <a:lin ang="5400012" scaled="0"/>
        </a:gra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pic>
        <p:nvPicPr>
          <p:cNvPr id="33" name="Google Shape;33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90225" y="3579626"/>
            <a:ext cx="6163550" cy="156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gradFill>
          <a:gsLst>
            <a:gs pos="0">
              <a:srgbClr val="0F0706"/>
            </a:gs>
            <a:gs pos="58000">
              <a:srgbClr val="0F0706"/>
            </a:gs>
            <a:gs pos="88000">
              <a:srgbClr val="AF4024"/>
            </a:gs>
            <a:gs pos="100000">
              <a:srgbClr val="FB7720"/>
            </a:gs>
          </a:gsLst>
          <a:lin ang="5400012" scaled="0"/>
        </a:gra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9"/>
          <p:cNvPicPr preferRelativeResize="0"/>
          <p:nvPr/>
        </p:nvPicPr>
        <p:blipFill rotWithShape="1">
          <a:blip r:embed="rId2">
            <a:alphaModFix/>
          </a:blip>
          <a:srcRect l="58667"/>
          <a:stretch/>
        </p:blipFill>
        <p:spPr>
          <a:xfrm>
            <a:off x="0" y="3579625"/>
            <a:ext cx="2547549" cy="1563875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9"/>
          <p:cNvSpPr txBox="1">
            <a:spLocks noGrp="1"/>
          </p:cNvSpPr>
          <p:nvPr>
            <p:ph type="body" idx="1"/>
          </p:nvPr>
        </p:nvSpPr>
        <p:spPr>
          <a:xfrm>
            <a:off x="2521950" y="4356600"/>
            <a:ext cx="4100100" cy="519600"/>
          </a:xfrm>
          <a:prstGeom prst="rect">
            <a:avLst/>
          </a:prstGeom>
          <a:effectLst>
            <a:outerShdw blurRad="28575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/>
          <a:lstStyle>
            <a:lvl1pPr marL="457200" lvl="0" indent="-228600" algn="ctr">
              <a:spcBef>
                <a:spcPts val="36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400">
                <a:solidFill>
                  <a:srgbClr val="FFFFFF"/>
                </a:solidFill>
              </a:defRPr>
            </a:lvl1pPr>
          </a:lstStyle>
          <a:p>
            <a:endParaRPr/>
          </a:p>
        </p:txBody>
      </p:sp>
      <p:pic>
        <p:nvPicPr>
          <p:cNvPr id="37" name="Google Shape;37;p9"/>
          <p:cNvPicPr preferRelativeResize="0"/>
          <p:nvPr/>
        </p:nvPicPr>
        <p:blipFill rotWithShape="1">
          <a:blip r:embed="rId2">
            <a:alphaModFix/>
          </a:blip>
          <a:srcRect r="52876"/>
          <a:stretch/>
        </p:blipFill>
        <p:spPr>
          <a:xfrm>
            <a:off x="6239475" y="3579625"/>
            <a:ext cx="2904525" cy="156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gradFill>
          <a:gsLst>
            <a:gs pos="0">
              <a:srgbClr val="0F0706"/>
            </a:gs>
            <a:gs pos="51000">
              <a:srgbClr val="0F0706"/>
            </a:gs>
            <a:gs pos="82000">
              <a:srgbClr val="AF4024"/>
            </a:gs>
            <a:gs pos="93000">
              <a:srgbClr val="FB7720"/>
            </a:gs>
            <a:gs pos="100000">
              <a:srgbClr val="F2AD00"/>
            </a:gs>
          </a:gsLst>
          <a:lin ang="5400012" scaled="0"/>
        </a:gra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AF4024">
                  <a:alpha val="0"/>
                </a:srgbClr>
              </a:gs>
              <a:gs pos="64000">
                <a:srgbClr val="AF4024">
                  <a:alpha val="0"/>
                </a:srgbClr>
              </a:gs>
              <a:gs pos="100000">
                <a:srgbClr val="0F0706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" name="Google Shape;40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3200415"/>
            <a:ext cx="9144000" cy="19430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rgbClr val="0F0706"/>
            </a:gs>
            <a:gs pos="58000">
              <a:srgbClr val="0F0706"/>
            </a:gs>
            <a:gs pos="88000">
              <a:srgbClr val="AF4024"/>
            </a:gs>
            <a:gs pos="100000">
              <a:srgbClr val="FB7720"/>
            </a:gs>
          </a:gsLst>
          <a:lin ang="540070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  <a:noFill/>
          <a:ln>
            <a:noFill/>
          </a:ln>
          <a:effectLst>
            <a:outerShdw blurRad="71438" dist="190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Peralta"/>
              <a:buNone/>
              <a:defRPr sz="2000">
                <a:solidFill>
                  <a:srgbClr val="F26040"/>
                </a:solidFill>
                <a:latin typeface="Peralta"/>
                <a:ea typeface="Peralta"/>
                <a:cs typeface="Peralta"/>
                <a:sym typeface="Peralt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Peralta"/>
              <a:buNone/>
              <a:defRPr sz="2000">
                <a:solidFill>
                  <a:srgbClr val="F26040"/>
                </a:solidFill>
                <a:latin typeface="Peralta"/>
                <a:ea typeface="Peralta"/>
                <a:cs typeface="Peralta"/>
                <a:sym typeface="Peralt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Peralta"/>
              <a:buNone/>
              <a:defRPr sz="2000">
                <a:solidFill>
                  <a:srgbClr val="F26040"/>
                </a:solidFill>
                <a:latin typeface="Peralta"/>
                <a:ea typeface="Peralta"/>
                <a:cs typeface="Peralta"/>
                <a:sym typeface="Peralt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Peralta"/>
              <a:buNone/>
              <a:defRPr sz="2000">
                <a:solidFill>
                  <a:srgbClr val="F26040"/>
                </a:solidFill>
                <a:latin typeface="Peralta"/>
                <a:ea typeface="Peralta"/>
                <a:cs typeface="Peralta"/>
                <a:sym typeface="Peralt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Peralta"/>
              <a:buNone/>
              <a:defRPr sz="2000">
                <a:solidFill>
                  <a:srgbClr val="F26040"/>
                </a:solidFill>
                <a:latin typeface="Peralta"/>
                <a:ea typeface="Peralta"/>
                <a:cs typeface="Peralta"/>
                <a:sym typeface="Peralt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Peralta"/>
              <a:buNone/>
              <a:defRPr sz="2000">
                <a:solidFill>
                  <a:srgbClr val="F26040"/>
                </a:solidFill>
                <a:latin typeface="Peralta"/>
                <a:ea typeface="Peralta"/>
                <a:cs typeface="Peralta"/>
                <a:sym typeface="Peralt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Peralta"/>
              <a:buNone/>
              <a:defRPr sz="2000">
                <a:solidFill>
                  <a:srgbClr val="F26040"/>
                </a:solidFill>
                <a:latin typeface="Peralta"/>
                <a:ea typeface="Peralta"/>
                <a:cs typeface="Peralta"/>
                <a:sym typeface="Peralt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Peralta"/>
              <a:buNone/>
              <a:defRPr sz="2000">
                <a:solidFill>
                  <a:srgbClr val="F26040"/>
                </a:solidFill>
                <a:latin typeface="Peralta"/>
                <a:ea typeface="Peralta"/>
                <a:cs typeface="Peralta"/>
                <a:sym typeface="Peralt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Peralta"/>
              <a:buNone/>
              <a:defRPr sz="2000">
                <a:solidFill>
                  <a:srgbClr val="F26040"/>
                </a:solidFill>
                <a:latin typeface="Peralta"/>
                <a:ea typeface="Peralta"/>
                <a:cs typeface="Peralta"/>
                <a:sym typeface="Peralt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09650" y="895350"/>
            <a:ext cx="7121100" cy="280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Bitter"/>
              <a:buChar char="💀"/>
              <a:defRPr sz="2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defRPr>
            </a:lvl1pPr>
            <a:lvl2pPr marL="914400" lvl="1" indent="-35560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Bitter"/>
              <a:buChar char="☠"/>
              <a:defRPr sz="2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defRPr>
            </a:lvl2pPr>
            <a:lvl3pPr marL="1371600" lvl="2" indent="-355600">
              <a:spcBef>
                <a:spcPts val="0"/>
              </a:spcBef>
              <a:spcAft>
                <a:spcPts val="0"/>
              </a:spcAft>
              <a:buClr>
                <a:srgbClr val="F26040"/>
              </a:buClr>
              <a:buSzPts val="2000"/>
              <a:buFont typeface="Bitter"/>
              <a:buChar char="⚰"/>
              <a:defRPr sz="2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defRPr>
            </a:lvl3pPr>
            <a:lvl4pPr marL="1828800" lvl="3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itter"/>
              <a:buChar char="●"/>
              <a:defRPr sz="2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defRPr>
            </a:lvl4pPr>
            <a:lvl5pPr marL="2286000" lvl="4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itter"/>
              <a:buChar char="○"/>
              <a:defRPr sz="2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defRPr>
            </a:lvl5pPr>
            <a:lvl6pPr marL="2743200" lvl="5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itter"/>
              <a:buChar char="■"/>
              <a:defRPr sz="2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defRPr>
            </a:lvl6pPr>
            <a:lvl7pPr marL="3200400" lvl="6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itter"/>
              <a:buChar char="●"/>
              <a:defRPr sz="2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defRPr>
            </a:lvl7pPr>
            <a:lvl8pPr marL="3657600" lvl="7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itter"/>
              <a:buChar char="○"/>
              <a:defRPr sz="2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defRPr>
            </a:lvl8pPr>
            <a:lvl9pPr marL="4114800" lvl="8" indent="-3556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Bitter"/>
              <a:buChar char="■"/>
              <a:defRPr sz="2000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>
    <p:fade thruBlk="1"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4"/>
          <p:cNvSpPr txBox="1">
            <a:spLocks noGrp="1"/>
          </p:cNvSpPr>
          <p:nvPr>
            <p:ph type="ctrTitle"/>
          </p:nvPr>
        </p:nvSpPr>
        <p:spPr>
          <a:xfrm>
            <a:off x="2910744" y="1382250"/>
            <a:ext cx="3392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>
            <a:spLocks noGrp="1"/>
          </p:cNvSpPr>
          <p:nvPr>
            <p:ph type="title" idx="4294967295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26040"/>
              </a:solidFill>
            </a:endParaRPr>
          </a:p>
        </p:txBody>
      </p:sp>
      <p:sp>
        <p:nvSpPr>
          <p:cNvPr id="109" name="Google Shape;109;p23"/>
          <p:cNvSpPr txBox="1">
            <a:spLocks noGrp="1"/>
          </p:cNvSpPr>
          <p:nvPr>
            <p:ph type="body" idx="4294967295"/>
          </p:nvPr>
        </p:nvSpPr>
        <p:spPr>
          <a:xfrm>
            <a:off x="1062150" y="1169225"/>
            <a:ext cx="7091250" cy="3371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>
            <a:spLocks noGrp="1"/>
          </p:cNvSpPr>
          <p:nvPr>
            <p:ph type="title" idx="4294967295"/>
          </p:nvPr>
        </p:nvSpPr>
        <p:spPr>
          <a:xfrm>
            <a:off x="350400" y="214325"/>
            <a:ext cx="8443200" cy="7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dirty="0">
              <a:solidFill>
                <a:srgbClr val="F2604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5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20" name="Google Shape;120;p25"/>
          <p:cNvSpPr/>
          <p:nvPr/>
        </p:nvSpPr>
        <p:spPr>
          <a:xfrm>
            <a:off x="1893750" y="1294175"/>
            <a:ext cx="2308500" cy="1996500"/>
          </a:xfrm>
          <a:prstGeom prst="triangle">
            <a:avLst>
              <a:gd name="adj" fmla="val 50000"/>
            </a:avLst>
          </a:prstGeom>
          <a:noFill/>
          <a:ln w="76200" cap="flat" cmpd="thinThick">
            <a:solidFill>
              <a:srgbClr val="F2604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5"/>
          <p:cNvSpPr/>
          <p:nvPr/>
        </p:nvSpPr>
        <p:spPr>
          <a:xfrm rot="10800000" flipH="1">
            <a:off x="3417750" y="1294175"/>
            <a:ext cx="2308500" cy="1996500"/>
          </a:xfrm>
          <a:prstGeom prst="triangle">
            <a:avLst>
              <a:gd name="adj" fmla="val 50000"/>
            </a:avLst>
          </a:prstGeom>
          <a:noFill/>
          <a:ln w="76200" cap="flat" cmpd="thinThick">
            <a:solidFill>
              <a:srgbClr val="FF99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5"/>
          <p:cNvSpPr/>
          <p:nvPr/>
        </p:nvSpPr>
        <p:spPr>
          <a:xfrm>
            <a:off x="4941750" y="1294175"/>
            <a:ext cx="2308500" cy="1996500"/>
          </a:xfrm>
          <a:prstGeom prst="triangle">
            <a:avLst>
              <a:gd name="adj" fmla="val 50000"/>
            </a:avLst>
          </a:prstGeom>
          <a:noFill/>
          <a:ln w="76200" cap="flat" cmpd="thinThick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25"/>
          <p:cNvSpPr txBox="1"/>
          <p:nvPr/>
        </p:nvSpPr>
        <p:spPr>
          <a:xfrm>
            <a:off x="2233925" y="2566125"/>
            <a:ext cx="1619100" cy="6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26040"/>
                </a:solidFill>
                <a:latin typeface="Bitter"/>
                <a:ea typeface="Bitter"/>
                <a:cs typeface="Bitter"/>
                <a:sym typeface="Bitter"/>
              </a:rPr>
              <a:t>Red</a:t>
            </a:r>
            <a:endParaRPr dirty="0">
              <a:solidFill>
                <a:srgbClr val="F26040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24" name="Google Shape;124;p25"/>
          <p:cNvSpPr txBox="1"/>
          <p:nvPr/>
        </p:nvSpPr>
        <p:spPr>
          <a:xfrm>
            <a:off x="5265225" y="2566125"/>
            <a:ext cx="1619100" cy="6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Bitter"/>
                <a:ea typeface="Bitter"/>
                <a:cs typeface="Bitter"/>
                <a:sym typeface="Bitter"/>
              </a:rPr>
              <a:t>White</a:t>
            </a:r>
            <a:endParaRPr>
              <a:solidFill>
                <a:srgbClr val="FFFFFF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25" name="Google Shape;125;p25"/>
          <p:cNvSpPr txBox="1"/>
          <p:nvPr/>
        </p:nvSpPr>
        <p:spPr>
          <a:xfrm>
            <a:off x="3760650" y="1615925"/>
            <a:ext cx="1619100" cy="64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9900"/>
                </a:solidFill>
                <a:latin typeface="Bitter"/>
                <a:ea typeface="Bitter"/>
                <a:cs typeface="Bitter"/>
                <a:sym typeface="Bitter"/>
              </a:rPr>
              <a:t>Orange</a:t>
            </a:r>
            <a:endParaRPr>
              <a:solidFill>
                <a:srgbClr val="FF9900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6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aphicFrame>
        <p:nvGraphicFramePr>
          <p:cNvPr id="131" name="Google Shape;131;p26"/>
          <p:cNvGraphicFramePr/>
          <p:nvPr>
            <p:extLst>
              <p:ext uri="{D42A27DB-BD31-4B8C-83A1-F6EECF244321}">
                <p14:modId xmlns:p14="http://schemas.microsoft.com/office/powerpoint/2010/main" val="668171233"/>
              </p:ext>
            </p:extLst>
          </p:nvPr>
        </p:nvGraphicFramePr>
        <p:xfrm>
          <a:off x="1083750" y="1238381"/>
          <a:ext cx="7007800" cy="2080099"/>
        </p:xfrm>
        <a:graphic>
          <a:graphicData uri="http://schemas.openxmlformats.org/drawingml/2006/table">
            <a:tbl>
              <a:tblPr>
                <a:noFill/>
                <a:tableStyleId>{2D9A8F79-F3AE-4B74-9816-A2D7040B58C7}</a:tableStyleId>
              </a:tblPr>
              <a:tblGrid>
                <a:gridCol w="1751950"/>
                <a:gridCol w="1751950"/>
                <a:gridCol w="1751950"/>
                <a:gridCol w="1751950"/>
              </a:tblGrid>
              <a:tr h="571369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>
                        <a:solidFill>
                          <a:srgbClr val="F26040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rgbClr val="F26040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rgbClr val="F26040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rgbClr val="F26040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rgbClr val="F29D01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rgbClr val="FFFFFF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rgbClr val="FFFFFF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rgbClr val="FFFFFF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rgbClr val="F29D01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rgbClr val="FFFFFF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rgbClr val="FFFFFF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rgbClr val="FFFFFF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100" dirty="0">
                        <a:solidFill>
                          <a:srgbClr val="F29D01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rgbClr val="FFFFFF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rgbClr val="FFFFFF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solidFill>
                          <a:srgbClr val="FFFFFF"/>
                        </a:solidFill>
                        <a:latin typeface="Bitter"/>
                        <a:ea typeface="Bitter"/>
                        <a:cs typeface="Bitter"/>
                        <a:sym typeface="Bitter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85200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/>
          <p:nvPr/>
        </p:nvSpPr>
        <p:spPr>
          <a:xfrm>
            <a:off x="1093951" y="1218525"/>
            <a:ext cx="7013019" cy="3340848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solidFill>
            <a:srgbClr val="F29D01"/>
          </a:solidFill>
          <a:ln>
            <a:noFill/>
          </a:ln>
          <a:effectLst>
            <a:outerShdw blurRad="285750" dist="952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title" idx="4294967295"/>
          </p:nvPr>
        </p:nvSpPr>
        <p:spPr>
          <a:xfrm>
            <a:off x="1009650" y="205975"/>
            <a:ext cx="7121100" cy="5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</a:endParaRPr>
          </a:p>
        </p:txBody>
      </p:sp>
      <p:sp>
        <p:nvSpPr>
          <p:cNvPr id="138" name="Google Shape;138;p27"/>
          <p:cNvSpPr/>
          <p:nvPr/>
        </p:nvSpPr>
        <p:spPr>
          <a:xfrm>
            <a:off x="2294700" y="1894775"/>
            <a:ext cx="676200" cy="294000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5B0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rgbClr val="FFFFFF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39" name="Google Shape;139;p27"/>
          <p:cNvSpPr/>
          <p:nvPr/>
        </p:nvSpPr>
        <p:spPr>
          <a:xfrm>
            <a:off x="1670685" y="2287701"/>
            <a:ext cx="130626" cy="130572"/>
          </a:xfrm>
          <a:prstGeom prst="lightningBol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7"/>
          <p:cNvSpPr/>
          <p:nvPr/>
        </p:nvSpPr>
        <p:spPr>
          <a:xfrm>
            <a:off x="3133612" y="3285695"/>
            <a:ext cx="130626" cy="130572"/>
          </a:xfrm>
          <a:prstGeom prst="lightningBol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7"/>
          <p:cNvSpPr/>
          <p:nvPr/>
        </p:nvSpPr>
        <p:spPr>
          <a:xfrm>
            <a:off x="3943551" y="2058211"/>
            <a:ext cx="130626" cy="130572"/>
          </a:xfrm>
          <a:prstGeom prst="lightningBol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27"/>
          <p:cNvSpPr/>
          <p:nvPr/>
        </p:nvSpPr>
        <p:spPr>
          <a:xfrm>
            <a:off x="4535283" y="3860731"/>
            <a:ext cx="130626" cy="130572"/>
          </a:xfrm>
          <a:prstGeom prst="lightningBol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7"/>
          <p:cNvSpPr/>
          <p:nvPr/>
        </p:nvSpPr>
        <p:spPr>
          <a:xfrm>
            <a:off x="6404455" y="2471320"/>
            <a:ext cx="130626" cy="130572"/>
          </a:xfrm>
          <a:prstGeom prst="lightningBol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7"/>
          <p:cNvSpPr/>
          <p:nvPr/>
        </p:nvSpPr>
        <p:spPr>
          <a:xfrm>
            <a:off x="7068108" y="3939473"/>
            <a:ext cx="130626" cy="130572"/>
          </a:xfrm>
          <a:prstGeom prst="lightningBol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>
            <a:spLocks noGrp="1"/>
          </p:cNvSpPr>
          <p:nvPr>
            <p:ph type="title" idx="4294967295"/>
          </p:nvPr>
        </p:nvSpPr>
        <p:spPr>
          <a:xfrm>
            <a:off x="1009650" y="915850"/>
            <a:ext cx="71211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00" b="0" dirty="0"/>
          </a:p>
        </p:txBody>
      </p:sp>
      <p:sp>
        <p:nvSpPr>
          <p:cNvPr id="150" name="Google Shape;150;p28"/>
          <p:cNvSpPr txBox="1">
            <a:spLocks noGrp="1"/>
          </p:cNvSpPr>
          <p:nvPr>
            <p:ph type="subTitle" idx="4294967295"/>
          </p:nvPr>
        </p:nvSpPr>
        <p:spPr>
          <a:xfrm>
            <a:off x="2423800" y="1925650"/>
            <a:ext cx="42966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9"/>
          <p:cNvSpPr txBox="1">
            <a:spLocks noGrp="1"/>
          </p:cNvSpPr>
          <p:nvPr>
            <p:ph type="title"/>
          </p:nvPr>
        </p:nvSpPr>
        <p:spPr>
          <a:xfrm>
            <a:off x="1526775" y="282175"/>
            <a:ext cx="6090300" cy="85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 b="0"/>
              <a:t>89,526,124 treats</a:t>
            </a:r>
            <a:endParaRPr sz="3600" b="0"/>
          </a:p>
        </p:txBody>
      </p:sp>
      <p:sp>
        <p:nvSpPr>
          <p:cNvPr id="156" name="Google Shape;156;p29"/>
          <p:cNvSpPr txBox="1">
            <a:spLocks noGrp="1"/>
          </p:cNvSpPr>
          <p:nvPr>
            <p:ph type="subTitle" idx="4294967295"/>
          </p:nvPr>
        </p:nvSpPr>
        <p:spPr>
          <a:xfrm>
            <a:off x="1526775" y="819459"/>
            <a:ext cx="60903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That’s a lot of sugar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57" name="Google Shape;157;p29"/>
          <p:cNvSpPr txBox="1">
            <a:spLocks noGrp="1"/>
          </p:cNvSpPr>
          <p:nvPr>
            <p:ph type="ctrTitle" idx="4294967295"/>
          </p:nvPr>
        </p:nvSpPr>
        <p:spPr>
          <a:xfrm>
            <a:off x="1526775" y="2667293"/>
            <a:ext cx="6090300" cy="89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2B200"/>
                </a:solidFill>
              </a:rPr>
              <a:t>100%</a:t>
            </a:r>
            <a:endParaRPr sz="3600">
              <a:solidFill>
                <a:srgbClr val="F2B200"/>
              </a:solidFill>
            </a:endParaRPr>
          </a:p>
        </p:txBody>
      </p:sp>
      <p:sp>
        <p:nvSpPr>
          <p:cNvPr id="158" name="Google Shape;158;p29"/>
          <p:cNvSpPr txBox="1">
            <a:spLocks noGrp="1"/>
          </p:cNvSpPr>
          <p:nvPr>
            <p:ph type="subTitle" idx="4294967295"/>
          </p:nvPr>
        </p:nvSpPr>
        <p:spPr>
          <a:xfrm>
            <a:off x="1526775" y="3143552"/>
            <a:ext cx="60903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Total success!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59" name="Google Shape;159;p29"/>
          <p:cNvSpPr txBox="1">
            <a:spLocks noGrp="1"/>
          </p:cNvSpPr>
          <p:nvPr>
            <p:ph type="ctrTitle" idx="4294967295"/>
          </p:nvPr>
        </p:nvSpPr>
        <p:spPr>
          <a:xfrm>
            <a:off x="1526775" y="1429047"/>
            <a:ext cx="6090300" cy="894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FF9900"/>
                </a:solidFill>
              </a:rPr>
              <a:t>185,244 frights</a:t>
            </a:r>
            <a:endParaRPr sz="3600">
              <a:solidFill>
                <a:srgbClr val="FF9900"/>
              </a:solidFill>
            </a:endParaRPr>
          </a:p>
        </p:txBody>
      </p:sp>
      <p:sp>
        <p:nvSpPr>
          <p:cNvPr id="160" name="Google Shape;160;p29"/>
          <p:cNvSpPr txBox="1">
            <a:spLocks noGrp="1"/>
          </p:cNvSpPr>
          <p:nvPr>
            <p:ph type="subTitle" idx="4294967295"/>
          </p:nvPr>
        </p:nvSpPr>
        <p:spPr>
          <a:xfrm>
            <a:off x="1526775" y="1981505"/>
            <a:ext cx="6090300" cy="46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</a:rPr>
              <a:t>And a lot of fear</a:t>
            </a:r>
            <a:endParaRPr sz="18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0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6" name="Google Shape;166;p30"/>
          <p:cNvSpPr/>
          <p:nvPr/>
        </p:nvSpPr>
        <p:spPr>
          <a:xfrm>
            <a:off x="1083050" y="1268700"/>
            <a:ext cx="2607900" cy="1939800"/>
          </a:xfrm>
          <a:prstGeom prst="homePlate">
            <a:avLst>
              <a:gd name="adj" fmla="val 30129"/>
            </a:avLst>
          </a:prstGeom>
          <a:noFill/>
          <a:ln w="76200" cap="flat" cmpd="thinThick">
            <a:solidFill>
              <a:srgbClr val="F2604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67" name="Google Shape;167;p30"/>
          <p:cNvSpPr/>
          <p:nvPr/>
        </p:nvSpPr>
        <p:spPr>
          <a:xfrm>
            <a:off x="3293861" y="1268700"/>
            <a:ext cx="2657700" cy="1939800"/>
          </a:xfrm>
          <a:prstGeom prst="chevron">
            <a:avLst>
              <a:gd name="adj" fmla="val 29853"/>
            </a:avLst>
          </a:prstGeom>
          <a:noFill/>
          <a:ln w="76200" cap="flat" cmpd="thinThick">
            <a:solidFill>
              <a:srgbClr val="FF99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168" name="Google Shape;168;p30"/>
          <p:cNvSpPr/>
          <p:nvPr/>
        </p:nvSpPr>
        <p:spPr>
          <a:xfrm>
            <a:off x="5549168" y="1268700"/>
            <a:ext cx="2657700" cy="1939800"/>
          </a:xfrm>
          <a:prstGeom prst="chevron">
            <a:avLst>
              <a:gd name="adj" fmla="val 29853"/>
            </a:avLst>
          </a:prstGeom>
          <a:noFill/>
          <a:ln w="76200" cap="flat" cmpd="thinThick">
            <a:solidFill>
              <a:srgbClr val="F2B2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 txBox="1">
            <a:spLocks noGrp="1"/>
          </p:cNvSpPr>
          <p:nvPr>
            <p:ph type="ctrTitle" idx="4294967295"/>
          </p:nvPr>
        </p:nvSpPr>
        <p:spPr>
          <a:xfrm>
            <a:off x="1275150" y="516550"/>
            <a:ext cx="65937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000" dirty="0"/>
          </a:p>
        </p:txBody>
      </p:sp>
      <p:sp>
        <p:nvSpPr>
          <p:cNvPr id="55" name="Google Shape;55;p15"/>
          <p:cNvSpPr txBox="1">
            <a:spLocks noGrp="1"/>
          </p:cNvSpPr>
          <p:nvPr>
            <p:ph type="subTitle" idx="4294967295"/>
          </p:nvPr>
        </p:nvSpPr>
        <p:spPr>
          <a:xfrm>
            <a:off x="1275150" y="1639970"/>
            <a:ext cx="6593700" cy="18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3"/>
          <p:cNvSpPr/>
          <p:nvPr/>
        </p:nvSpPr>
        <p:spPr>
          <a:xfrm>
            <a:off x="5259925" y="785788"/>
            <a:ext cx="2007300" cy="357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26040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grpSp>
        <p:nvGrpSpPr>
          <p:cNvPr id="191" name="Google Shape;191;p33"/>
          <p:cNvGrpSpPr/>
          <p:nvPr/>
        </p:nvGrpSpPr>
        <p:grpSpPr>
          <a:xfrm>
            <a:off x="5200800" y="373572"/>
            <a:ext cx="2119546" cy="4396359"/>
            <a:chOff x="2547150" y="238125"/>
            <a:chExt cx="2525675" cy="5238750"/>
          </a:xfrm>
        </p:grpSpPr>
        <p:sp>
          <p:nvSpPr>
            <p:cNvPr id="192" name="Google Shape;192;p33"/>
            <p:cNvSpPr/>
            <p:nvPr/>
          </p:nvSpPr>
          <p:spPr>
            <a:xfrm>
              <a:off x="2547150" y="238125"/>
              <a:ext cx="2525675" cy="5238750"/>
            </a:xfrm>
            <a:custGeom>
              <a:avLst/>
              <a:gdLst/>
              <a:ahLst/>
              <a:cxnLst/>
              <a:rect l="l" t="t" r="r" b="b"/>
              <a:pathLst>
                <a:path w="101027" h="209550" extrusionOk="0">
                  <a:moveTo>
                    <a:pt x="98629" y="18886"/>
                  </a:moveTo>
                  <a:lnTo>
                    <a:pt x="98629" y="190364"/>
                  </a:lnTo>
                  <a:lnTo>
                    <a:pt x="2398" y="190364"/>
                  </a:lnTo>
                  <a:lnTo>
                    <a:pt x="2398" y="18886"/>
                  </a:lnTo>
                  <a:close/>
                  <a:moveTo>
                    <a:pt x="10343" y="0"/>
                  </a:moveTo>
                  <a:lnTo>
                    <a:pt x="9293" y="75"/>
                  </a:lnTo>
                  <a:lnTo>
                    <a:pt x="8244" y="225"/>
                  </a:lnTo>
                  <a:lnTo>
                    <a:pt x="7270" y="450"/>
                  </a:lnTo>
                  <a:lnTo>
                    <a:pt x="6295" y="824"/>
                  </a:lnTo>
                  <a:lnTo>
                    <a:pt x="5396" y="1274"/>
                  </a:lnTo>
                  <a:lnTo>
                    <a:pt x="4572" y="1799"/>
                  </a:lnTo>
                  <a:lnTo>
                    <a:pt x="3747" y="2398"/>
                  </a:lnTo>
                  <a:lnTo>
                    <a:pt x="2998" y="3073"/>
                  </a:lnTo>
                  <a:lnTo>
                    <a:pt x="2323" y="3747"/>
                  </a:lnTo>
                  <a:lnTo>
                    <a:pt x="1724" y="4572"/>
                  </a:lnTo>
                  <a:lnTo>
                    <a:pt x="1199" y="5396"/>
                  </a:lnTo>
                  <a:lnTo>
                    <a:pt x="824" y="6370"/>
                  </a:lnTo>
                  <a:lnTo>
                    <a:pt x="450" y="7270"/>
                  </a:lnTo>
                  <a:lnTo>
                    <a:pt x="225" y="8319"/>
                  </a:lnTo>
                  <a:lnTo>
                    <a:pt x="0" y="9293"/>
                  </a:lnTo>
                  <a:lnTo>
                    <a:pt x="0" y="10343"/>
                  </a:lnTo>
                  <a:lnTo>
                    <a:pt x="0" y="199207"/>
                  </a:lnTo>
                  <a:lnTo>
                    <a:pt x="0" y="200257"/>
                  </a:lnTo>
                  <a:lnTo>
                    <a:pt x="225" y="201231"/>
                  </a:lnTo>
                  <a:lnTo>
                    <a:pt x="450" y="202280"/>
                  </a:lnTo>
                  <a:lnTo>
                    <a:pt x="824" y="203180"/>
                  </a:lnTo>
                  <a:lnTo>
                    <a:pt x="1199" y="204154"/>
                  </a:lnTo>
                  <a:lnTo>
                    <a:pt x="1724" y="204978"/>
                  </a:lnTo>
                  <a:lnTo>
                    <a:pt x="2323" y="205803"/>
                  </a:lnTo>
                  <a:lnTo>
                    <a:pt x="2998" y="206477"/>
                  </a:lnTo>
                  <a:lnTo>
                    <a:pt x="3747" y="207152"/>
                  </a:lnTo>
                  <a:lnTo>
                    <a:pt x="4572" y="207751"/>
                  </a:lnTo>
                  <a:lnTo>
                    <a:pt x="5396" y="208276"/>
                  </a:lnTo>
                  <a:lnTo>
                    <a:pt x="6295" y="208726"/>
                  </a:lnTo>
                  <a:lnTo>
                    <a:pt x="7270" y="209100"/>
                  </a:lnTo>
                  <a:lnTo>
                    <a:pt x="8244" y="209325"/>
                  </a:lnTo>
                  <a:lnTo>
                    <a:pt x="9293" y="209475"/>
                  </a:lnTo>
                  <a:lnTo>
                    <a:pt x="10343" y="209550"/>
                  </a:lnTo>
                  <a:lnTo>
                    <a:pt x="90610" y="209550"/>
                  </a:lnTo>
                  <a:lnTo>
                    <a:pt x="91659" y="209475"/>
                  </a:lnTo>
                  <a:lnTo>
                    <a:pt x="92708" y="209325"/>
                  </a:lnTo>
                  <a:lnTo>
                    <a:pt x="93682" y="209100"/>
                  </a:lnTo>
                  <a:lnTo>
                    <a:pt x="94657" y="208726"/>
                  </a:lnTo>
                  <a:lnTo>
                    <a:pt x="95556" y="208276"/>
                  </a:lnTo>
                  <a:lnTo>
                    <a:pt x="96455" y="207751"/>
                  </a:lnTo>
                  <a:lnTo>
                    <a:pt x="97205" y="207152"/>
                  </a:lnTo>
                  <a:lnTo>
                    <a:pt x="97954" y="206477"/>
                  </a:lnTo>
                  <a:lnTo>
                    <a:pt x="98629" y="205803"/>
                  </a:lnTo>
                  <a:lnTo>
                    <a:pt x="99228" y="204978"/>
                  </a:lnTo>
                  <a:lnTo>
                    <a:pt x="99753" y="204154"/>
                  </a:lnTo>
                  <a:lnTo>
                    <a:pt x="100203" y="203180"/>
                  </a:lnTo>
                  <a:lnTo>
                    <a:pt x="100577" y="202280"/>
                  </a:lnTo>
                  <a:lnTo>
                    <a:pt x="100802" y="201231"/>
                  </a:lnTo>
                  <a:lnTo>
                    <a:pt x="100952" y="200257"/>
                  </a:lnTo>
                  <a:lnTo>
                    <a:pt x="101027" y="199207"/>
                  </a:lnTo>
                  <a:lnTo>
                    <a:pt x="101027" y="10343"/>
                  </a:lnTo>
                  <a:lnTo>
                    <a:pt x="100952" y="9293"/>
                  </a:lnTo>
                  <a:lnTo>
                    <a:pt x="100802" y="8319"/>
                  </a:lnTo>
                  <a:lnTo>
                    <a:pt x="100577" y="7270"/>
                  </a:lnTo>
                  <a:lnTo>
                    <a:pt x="100203" y="6370"/>
                  </a:lnTo>
                  <a:lnTo>
                    <a:pt x="99753" y="5396"/>
                  </a:lnTo>
                  <a:lnTo>
                    <a:pt x="99228" y="4572"/>
                  </a:lnTo>
                  <a:lnTo>
                    <a:pt x="98629" y="3747"/>
                  </a:lnTo>
                  <a:lnTo>
                    <a:pt x="97954" y="3073"/>
                  </a:lnTo>
                  <a:lnTo>
                    <a:pt x="97205" y="2398"/>
                  </a:lnTo>
                  <a:lnTo>
                    <a:pt x="96455" y="1799"/>
                  </a:lnTo>
                  <a:lnTo>
                    <a:pt x="95556" y="1274"/>
                  </a:lnTo>
                  <a:lnTo>
                    <a:pt x="94657" y="824"/>
                  </a:lnTo>
                  <a:lnTo>
                    <a:pt x="93682" y="450"/>
                  </a:lnTo>
                  <a:lnTo>
                    <a:pt x="92708" y="225"/>
                  </a:lnTo>
                  <a:lnTo>
                    <a:pt x="91659" y="75"/>
                  </a:lnTo>
                  <a:lnTo>
                    <a:pt x="90610" y="0"/>
                  </a:lnTo>
                  <a:close/>
                </a:path>
              </a:pathLst>
            </a:custGeom>
            <a:gradFill>
              <a:gsLst>
                <a:gs pos="0">
                  <a:srgbClr val="0F0706"/>
                </a:gs>
                <a:gs pos="69000">
                  <a:srgbClr val="AF4024"/>
                </a:gs>
                <a:gs pos="90000">
                  <a:srgbClr val="FB7720"/>
                </a:gs>
                <a:gs pos="100000">
                  <a:srgbClr val="F2AD00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3"/>
            <p:cNvSpPr/>
            <p:nvPr/>
          </p:nvSpPr>
          <p:spPr>
            <a:xfrm>
              <a:off x="3557025" y="5147100"/>
              <a:ext cx="504050" cy="179900"/>
            </a:xfrm>
            <a:custGeom>
              <a:avLst/>
              <a:gdLst/>
              <a:ahLst/>
              <a:cxnLst/>
              <a:rect l="l" t="t" r="r" b="b"/>
              <a:pathLst>
                <a:path w="20162" h="7196" extrusionOk="0">
                  <a:moveTo>
                    <a:pt x="3598" y="0"/>
                  </a:moveTo>
                  <a:lnTo>
                    <a:pt x="2849" y="75"/>
                  </a:lnTo>
                  <a:lnTo>
                    <a:pt x="2174" y="300"/>
                  </a:lnTo>
                  <a:lnTo>
                    <a:pt x="1575" y="600"/>
                  </a:lnTo>
                  <a:lnTo>
                    <a:pt x="1050" y="1050"/>
                  </a:lnTo>
                  <a:lnTo>
                    <a:pt x="600" y="1574"/>
                  </a:lnTo>
                  <a:lnTo>
                    <a:pt x="301" y="2174"/>
                  </a:lnTo>
                  <a:lnTo>
                    <a:pt x="76" y="2848"/>
                  </a:lnTo>
                  <a:lnTo>
                    <a:pt x="1" y="3598"/>
                  </a:lnTo>
                  <a:lnTo>
                    <a:pt x="76" y="4347"/>
                  </a:lnTo>
                  <a:lnTo>
                    <a:pt x="301" y="5022"/>
                  </a:lnTo>
                  <a:lnTo>
                    <a:pt x="600" y="5621"/>
                  </a:lnTo>
                  <a:lnTo>
                    <a:pt x="1050" y="6146"/>
                  </a:lnTo>
                  <a:lnTo>
                    <a:pt x="1575" y="6596"/>
                  </a:lnTo>
                  <a:lnTo>
                    <a:pt x="2174" y="6896"/>
                  </a:lnTo>
                  <a:lnTo>
                    <a:pt x="2849" y="7120"/>
                  </a:lnTo>
                  <a:lnTo>
                    <a:pt x="3598" y="7195"/>
                  </a:lnTo>
                  <a:lnTo>
                    <a:pt x="16639" y="7195"/>
                  </a:lnTo>
                  <a:lnTo>
                    <a:pt x="17313" y="7120"/>
                  </a:lnTo>
                  <a:lnTo>
                    <a:pt x="17988" y="6896"/>
                  </a:lnTo>
                  <a:lnTo>
                    <a:pt x="18587" y="6596"/>
                  </a:lnTo>
                  <a:lnTo>
                    <a:pt x="19112" y="6146"/>
                  </a:lnTo>
                  <a:lnTo>
                    <a:pt x="19562" y="5621"/>
                  </a:lnTo>
                  <a:lnTo>
                    <a:pt x="19861" y="5022"/>
                  </a:lnTo>
                  <a:lnTo>
                    <a:pt x="20086" y="4347"/>
                  </a:lnTo>
                  <a:lnTo>
                    <a:pt x="20161" y="3598"/>
                  </a:lnTo>
                  <a:lnTo>
                    <a:pt x="20086" y="2848"/>
                  </a:lnTo>
                  <a:lnTo>
                    <a:pt x="19861" y="2174"/>
                  </a:lnTo>
                  <a:lnTo>
                    <a:pt x="19562" y="1574"/>
                  </a:lnTo>
                  <a:lnTo>
                    <a:pt x="19112" y="1050"/>
                  </a:lnTo>
                  <a:lnTo>
                    <a:pt x="18587" y="600"/>
                  </a:lnTo>
                  <a:lnTo>
                    <a:pt x="17988" y="300"/>
                  </a:lnTo>
                  <a:lnTo>
                    <a:pt x="17313" y="75"/>
                  </a:lnTo>
                  <a:lnTo>
                    <a:pt x="16639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C412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33"/>
            <p:cNvSpPr/>
            <p:nvPr/>
          </p:nvSpPr>
          <p:spPr>
            <a:xfrm>
              <a:off x="3008050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5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1" y="1200"/>
                  </a:lnTo>
                  <a:lnTo>
                    <a:pt x="76" y="1575"/>
                  </a:lnTo>
                  <a:lnTo>
                    <a:pt x="1" y="2024"/>
                  </a:lnTo>
                  <a:lnTo>
                    <a:pt x="76" y="2399"/>
                  </a:lnTo>
                  <a:lnTo>
                    <a:pt x="151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5" y="3973"/>
                  </a:lnTo>
                  <a:lnTo>
                    <a:pt x="2399" y="3973"/>
                  </a:lnTo>
                  <a:lnTo>
                    <a:pt x="2774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4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C412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33"/>
            <p:cNvSpPr/>
            <p:nvPr/>
          </p:nvSpPr>
          <p:spPr>
            <a:xfrm>
              <a:off x="3566400" y="434850"/>
              <a:ext cx="487175" cy="76850"/>
            </a:xfrm>
            <a:custGeom>
              <a:avLst/>
              <a:gdLst/>
              <a:ahLst/>
              <a:cxnLst/>
              <a:rect l="l" t="t" r="r" b="b"/>
              <a:pathLst>
                <a:path w="19487" h="3074" extrusionOk="0">
                  <a:moveTo>
                    <a:pt x="1275" y="0"/>
                  </a:moveTo>
                  <a:lnTo>
                    <a:pt x="1050" y="75"/>
                  </a:lnTo>
                  <a:lnTo>
                    <a:pt x="750" y="150"/>
                  </a:lnTo>
                  <a:lnTo>
                    <a:pt x="525" y="300"/>
                  </a:lnTo>
                  <a:lnTo>
                    <a:pt x="375" y="450"/>
                  </a:lnTo>
                  <a:lnTo>
                    <a:pt x="225" y="675"/>
                  </a:lnTo>
                  <a:lnTo>
                    <a:pt x="75" y="975"/>
                  </a:lnTo>
                  <a:lnTo>
                    <a:pt x="1" y="1274"/>
                  </a:lnTo>
                  <a:lnTo>
                    <a:pt x="1" y="1574"/>
                  </a:lnTo>
                  <a:lnTo>
                    <a:pt x="1" y="1874"/>
                  </a:lnTo>
                  <a:lnTo>
                    <a:pt x="75" y="2174"/>
                  </a:lnTo>
                  <a:lnTo>
                    <a:pt x="225" y="2399"/>
                  </a:lnTo>
                  <a:lnTo>
                    <a:pt x="375" y="2623"/>
                  </a:lnTo>
                  <a:lnTo>
                    <a:pt x="525" y="2773"/>
                  </a:lnTo>
                  <a:lnTo>
                    <a:pt x="750" y="2923"/>
                  </a:lnTo>
                  <a:lnTo>
                    <a:pt x="1050" y="2998"/>
                  </a:lnTo>
                  <a:lnTo>
                    <a:pt x="1275" y="3073"/>
                  </a:lnTo>
                  <a:lnTo>
                    <a:pt x="18137" y="3073"/>
                  </a:lnTo>
                  <a:lnTo>
                    <a:pt x="18437" y="2998"/>
                  </a:lnTo>
                  <a:lnTo>
                    <a:pt x="18662" y="2923"/>
                  </a:lnTo>
                  <a:lnTo>
                    <a:pt x="18887" y="2773"/>
                  </a:lnTo>
                  <a:lnTo>
                    <a:pt x="19112" y="2623"/>
                  </a:lnTo>
                  <a:lnTo>
                    <a:pt x="19262" y="2399"/>
                  </a:lnTo>
                  <a:lnTo>
                    <a:pt x="19337" y="2174"/>
                  </a:lnTo>
                  <a:lnTo>
                    <a:pt x="19412" y="1874"/>
                  </a:lnTo>
                  <a:lnTo>
                    <a:pt x="19486" y="1574"/>
                  </a:lnTo>
                  <a:lnTo>
                    <a:pt x="19412" y="1274"/>
                  </a:lnTo>
                  <a:lnTo>
                    <a:pt x="19337" y="975"/>
                  </a:lnTo>
                  <a:lnTo>
                    <a:pt x="19262" y="675"/>
                  </a:lnTo>
                  <a:lnTo>
                    <a:pt x="19112" y="450"/>
                  </a:lnTo>
                  <a:lnTo>
                    <a:pt x="18887" y="300"/>
                  </a:lnTo>
                  <a:lnTo>
                    <a:pt x="18662" y="150"/>
                  </a:lnTo>
                  <a:lnTo>
                    <a:pt x="18437" y="75"/>
                  </a:lnTo>
                  <a:lnTo>
                    <a:pt x="18137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C412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96" name="Google Shape;196;p33"/>
          <p:cNvSpPr txBox="1">
            <a:spLocks noGrp="1"/>
          </p:cNvSpPr>
          <p:nvPr>
            <p:ph type="body" idx="4294967295"/>
          </p:nvPr>
        </p:nvSpPr>
        <p:spPr>
          <a:xfrm>
            <a:off x="1488475" y="0"/>
            <a:ext cx="29790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400" dirty="0">
              <a:solidFill>
                <a:srgbClr val="FFFFFF"/>
              </a:solidFill>
            </a:endParaRPr>
          </a:p>
        </p:txBody>
      </p:sp>
      <p:pic>
        <p:nvPicPr>
          <p:cNvPr id="197" name="Google Shape;19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553019">
            <a:off x="6994875" y="3932650"/>
            <a:ext cx="716500" cy="101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4"/>
          <p:cNvSpPr/>
          <p:nvPr/>
        </p:nvSpPr>
        <p:spPr>
          <a:xfrm>
            <a:off x="5000200" y="851275"/>
            <a:ext cx="2598600" cy="344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26040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grpSp>
        <p:nvGrpSpPr>
          <p:cNvPr id="203" name="Google Shape;203;p34"/>
          <p:cNvGrpSpPr/>
          <p:nvPr/>
        </p:nvGrpSpPr>
        <p:grpSpPr>
          <a:xfrm>
            <a:off x="4935502" y="465959"/>
            <a:ext cx="2736410" cy="4222433"/>
            <a:chOff x="2112475" y="238125"/>
            <a:chExt cx="3395050" cy="5238750"/>
          </a:xfrm>
        </p:grpSpPr>
        <p:sp>
          <p:nvSpPr>
            <p:cNvPr id="204" name="Google Shape;204;p34"/>
            <p:cNvSpPr/>
            <p:nvPr/>
          </p:nvSpPr>
          <p:spPr>
            <a:xfrm>
              <a:off x="2112475" y="238125"/>
              <a:ext cx="3395050" cy="5238750"/>
            </a:xfrm>
            <a:custGeom>
              <a:avLst/>
              <a:gdLst/>
              <a:ahLst/>
              <a:cxnLst/>
              <a:rect l="l" t="t" r="r" b="b"/>
              <a:pathLst>
                <a:path w="135802" h="209550" extrusionOk="0">
                  <a:moveTo>
                    <a:pt x="132205" y="18886"/>
                  </a:moveTo>
                  <a:lnTo>
                    <a:pt x="132205" y="190364"/>
                  </a:lnTo>
                  <a:lnTo>
                    <a:pt x="3597" y="190364"/>
                  </a:lnTo>
                  <a:lnTo>
                    <a:pt x="3597" y="18886"/>
                  </a:lnTo>
                  <a:close/>
                  <a:moveTo>
                    <a:pt x="8019" y="0"/>
                  </a:moveTo>
                  <a:lnTo>
                    <a:pt x="7270" y="75"/>
                  </a:lnTo>
                  <a:lnTo>
                    <a:pt x="6445" y="150"/>
                  </a:lnTo>
                  <a:lnTo>
                    <a:pt x="5696" y="375"/>
                  </a:lnTo>
                  <a:lnTo>
                    <a:pt x="4946" y="600"/>
                  </a:lnTo>
                  <a:lnTo>
                    <a:pt x="4197" y="974"/>
                  </a:lnTo>
                  <a:lnTo>
                    <a:pt x="3522" y="1349"/>
                  </a:lnTo>
                  <a:lnTo>
                    <a:pt x="2923" y="1874"/>
                  </a:lnTo>
                  <a:lnTo>
                    <a:pt x="2323" y="2323"/>
                  </a:lnTo>
                  <a:lnTo>
                    <a:pt x="1874" y="2923"/>
                  </a:lnTo>
                  <a:lnTo>
                    <a:pt x="1349" y="3522"/>
                  </a:lnTo>
                  <a:lnTo>
                    <a:pt x="974" y="4197"/>
                  </a:lnTo>
                  <a:lnTo>
                    <a:pt x="600" y="4946"/>
                  </a:lnTo>
                  <a:lnTo>
                    <a:pt x="375" y="5696"/>
                  </a:lnTo>
                  <a:lnTo>
                    <a:pt x="150" y="6445"/>
                  </a:lnTo>
                  <a:lnTo>
                    <a:pt x="75" y="7270"/>
                  </a:lnTo>
                  <a:lnTo>
                    <a:pt x="0" y="8019"/>
                  </a:lnTo>
                  <a:lnTo>
                    <a:pt x="0" y="201531"/>
                  </a:lnTo>
                  <a:lnTo>
                    <a:pt x="75" y="202280"/>
                  </a:lnTo>
                  <a:lnTo>
                    <a:pt x="150" y="203105"/>
                  </a:lnTo>
                  <a:lnTo>
                    <a:pt x="375" y="203854"/>
                  </a:lnTo>
                  <a:lnTo>
                    <a:pt x="600" y="204604"/>
                  </a:lnTo>
                  <a:lnTo>
                    <a:pt x="974" y="205353"/>
                  </a:lnTo>
                  <a:lnTo>
                    <a:pt x="1349" y="206028"/>
                  </a:lnTo>
                  <a:lnTo>
                    <a:pt x="1874" y="206627"/>
                  </a:lnTo>
                  <a:lnTo>
                    <a:pt x="2323" y="207227"/>
                  </a:lnTo>
                  <a:lnTo>
                    <a:pt x="2923" y="207676"/>
                  </a:lnTo>
                  <a:lnTo>
                    <a:pt x="3522" y="208201"/>
                  </a:lnTo>
                  <a:lnTo>
                    <a:pt x="4197" y="208576"/>
                  </a:lnTo>
                  <a:lnTo>
                    <a:pt x="4946" y="208950"/>
                  </a:lnTo>
                  <a:lnTo>
                    <a:pt x="5696" y="209175"/>
                  </a:lnTo>
                  <a:lnTo>
                    <a:pt x="6445" y="209400"/>
                  </a:lnTo>
                  <a:lnTo>
                    <a:pt x="7270" y="209475"/>
                  </a:lnTo>
                  <a:lnTo>
                    <a:pt x="8019" y="209550"/>
                  </a:lnTo>
                  <a:lnTo>
                    <a:pt x="127783" y="209550"/>
                  </a:lnTo>
                  <a:lnTo>
                    <a:pt x="128532" y="209475"/>
                  </a:lnTo>
                  <a:lnTo>
                    <a:pt x="129357" y="209400"/>
                  </a:lnTo>
                  <a:lnTo>
                    <a:pt x="130106" y="209175"/>
                  </a:lnTo>
                  <a:lnTo>
                    <a:pt x="130856" y="208950"/>
                  </a:lnTo>
                  <a:lnTo>
                    <a:pt x="131605" y="208576"/>
                  </a:lnTo>
                  <a:lnTo>
                    <a:pt x="132280" y="208201"/>
                  </a:lnTo>
                  <a:lnTo>
                    <a:pt x="132879" y="207676"/>
                  </a:lnTo>
                  <a:lnTo>
                    <a:pt x="133479" y="207227"/>
                  </a:lnTo>
                  <a:lnTo>
                    <a:pt x="133928" y="206627"/>
                  </a:lnTo>
                  <a:lnTo>
                    <a:pt x="134453" y="206028"/>
                  </a:lnTo>
                  <a:lnTo>
                    <a:pt x="134828" y="205353"/>
                  </a:lnTo>
                  <a:lnTo>
                    <a:pt x="135202" y="204604"/>
                  </a:lnTo>
                  <a:lnTo>
                    <a:pt x="135427" y="203854"/>
                  </a:lnTo>
                  <a:lnTo>
                    <a:pt x="135652" y="203105"/>
                  </a:lnTo>
                  <a:lnTo>
                    <a:pt x="135727" y="202280"/>
                  </a:lnTo>
                  <a:lnTo>
                    <a:pt x="135802" y="201531"/>
                  </a:lnTo>
                  <a:lnTo>
                    <a:pt x="135802" y="8019"/>
                  </a:lnTo>
                  <a:lnTo>
                    <a:pt x="135727" y="7270"/>
                  </a:lnTo>
                  <a:lnTo>
                    <a:pt x="135652" y="6445"/>
                  </a:lnTo>
                  <a:lnTo>
                    <a:pt x="135427" y="5696"/>
                  </a:lnTo>
                  <a:lnTo>
                    <a:pt x="135202" y="4946"/>
                  </a:lnTo>
                  <a:lnTo>
                    <a:pt x="134828" y="4197"/>
                  </a:lnTo>
                  <a:lnTo>
                    <a:pt x="134453" y="3522"/>
                  </a:lnTo>
                  <a:lnTo>
                    <a:pt x="133928" y="2923"/>
                  </a:lnTo>
                  <a:lnTo>
                    <a:pt x="133479" y="2323"/>
                  </a:lnTo>
                  <a:lnTo>
                    <a:pt x="132879" y="1874"/>
                  </a:lnTo>
                  <a:lnTo>
                    <a:pt x="132280" y="1349"/>
                  </a:lnTo>
                  <a:lnTo>
                    <a:pt x="131605" y="974"/>
                  </a:lnTo>
                  <a:lnTo>
                    <a:pt x="130856" y="600"/>
                  </a:lnTo>
                  <a:lnTo>
                    <a:pt x="130106" y="375"/>
                  </a:lnTo>
                  <a:lnTo>
                    <a:pt x="129357" y="150"/>
                  </a:lnTo>
                  <a:lnTo>
                    <a:pt x="128532" y="75"/>
                  </a:lnTo>
                  <a:lnTo>
                    <a:pt x="127783" y="0"/>
                  </a:lnTo>
                  <a:close/>
                </a:path>
              </a:pathLst>
            </a:custGeom>
            <a:gradFill>
              <a:gsLst>
                <a:gs pos="0">
                  <a:srgbClr val="0F0706"/>
                </a:gs>
                <a:gs pos="69000">
                  <a:srgbClr val="AF4024"/>
                </a:gs>
                <a:gs pos="90000">
                  <a:srgbClr val="FB7720"/>
                </a:gs>
                <a:gs pos="100000">
                  <a:srgbClr val="F2AD00"/>
                </a:gs>
              </a:gsLst>
              <a:lin ang="16200038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34"/>
            <p:cNvSpPr/>
            <p:nvPr/>
          </p:nvSpPr>
          <p:spPr>
            <a:xfrm>
              <a:off x="3671350" y="5147100"/>
              <a:ext cx="279175" cy="179900"/>
            </a:xfrm>
            <a:custGeom>
              <a:avLst/>
              <a:gdLst/>
              <a:ahLst/>
              <a:cxnLst/>
              <a:rect l="l" t="t" r="r" b="b"/>
              <a:pathLst>
                <a:path w="11167" h="7196" extrusionOk="0">
                  <a:moveTo>
                    <a:pt x="3597" y="0"/>
                  </a:moveTo>
                  <a:lnTo>
                    <a:pt x="2848" y="75"/>
                  </a:lnTo>
                  <a:lnTo>
                    <a:pt x="2173" y="300"/>
                  </a:lnTo>
                  <a:lnTo>
                    <a:pt x="1574" y="600"/>
                  </a:lnTo>
                  <a:lnTo>
                    <a:pt x="1049" y="1050"/>
                  </a:lnTo>
                  <a:lnTo>
                    <a:pt x="600" y="1574"/>
                  </a:lnTo>
                  <a:lnTo>
                    <a:pt x="300" y="2174"/>
                  </a:lnTo>
                  <a:lnTo>
                    <a:pt x="75" y="2848"/>
                  </a:lnTo>
                  <a:lnTo>
                    <a:pt x="0" y="3598"/>
                  </a:lnTo>
                  <a:lnTo>
                    <a:pt x="75" y="4347"/>
                  </a:lnTo>
                  <a:lnTo>
                    <a:pt x="300" y="5022"/>
                  </a:lnTo>
                  <a:lnTo>
                    <a:pt x="600" y="5621"/>
                  </a:lnTo>
                  <a:lnTo>
                    <a:pt x="1049" y="6146"/>
                  </a:lnTo>
                  <a:lnTo>
                    <a:pt x="1574" y="6596"/>
                  </a:lnTo>
                  <a:lnTo>
                    <a:pt x="2173" y="6896"/>
                  </a:lnTo>
                  <a:lnTo>
                    <a:pt x="2848" y="7120"/>
                  </a:lnTo>
                  <a:lnTo>
                    <a:pt x="3597" y="7195"/>
                  </a:lnTo>
                  <a:lnTo>
                    <a:pt x="7644" y="7195"/>
                  </a:lnTo>
                  <a:lnTo>
                    <a:pt x="8319" y="7120"/>
                  </a:lnTo>
                  <a:lnTo>
                    <a:pt x="8994" y="6896"/>
                  </a:lnTo>
                  <a:lnTo>
                    <a:pt x="9593" y="6596"/>
                  </a:lnTo>
                  <a:lnTo>
                    <a:pt x="10118" y="6146"/>
                  </a:lnTo>
                  <a:lnTo>
                    <a:pt x="10567" y="5621"/>
                  </a:lnTo>
                  <a:lnTo>
                    <a:pt x="10867" y="5022"/>
                  </a:lnTo>
                  <a:lnTo>
                    <a:pt x="11092" y="4347"/>
                  </a:lnTo>
                  <a:lnTo>
                    <a:pt x="11167" y="3598"/>
                  </a:lnTo>
                  <a:lnTo>
                    <a:pt x="11092" y="2848"/>
                  </a:lnTo>
                  <a:lnTo>
                    <a:pt x="10867" y="2174"/>
                  </a:lnTo>
                  <a:lnTo>
                    <a:pt x="10567" y="1574"/>
                  </a:lnTo>
                  <a:lnTo>
                    <a:pt x="10118" y="1050"/>
                  </a:lnTo>
                  <a:lnTo>
                    <a:pt x="9593" y="600"/>
                  </a:lnTo>
                  <a:lnTo>
                    <a:pt x="8994" y="300"/>
                  </a:lnTo>
                  <a:lnTo>
                    <a:pt x="8319" y="75"/>
                  </a:lnTo>
                  <a:lnTo>
                    <a:pt x="7644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C412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34"/>
            <p:cNvSpPr/>
            <p:nvPr/>
          </p:nvSpPr>
          <p:spPr>
            <a:xfrm>
              <a:off x="3650725" y="446100"/>
              <a:ext cx="54375" cy="54350"/>
            </a:xfrm>
            <a:custGeom>
              <a:avLst/>
              <a:gdLst/>
              <a:ahLst/>
              <a:cxnLst/>
              <a:rect l="l" t="t" r="r" b="b"/>
              <a:pathLst>
                <a:path w="2175" h="2174" extrusionOk="0">
                  <a:moveTo>
                    <a:pt x="1125" y="0"/>
                  </a:moveTo>
                  <a:lnTo>
                    <a:pt x="825" y="75"/>
                  </a:lnTo>
                  <a:lnTo>
                    <a:pt x="675" y="75"/>
                  </a:lnTo>
                  <a:lnTo>
                    <a:pt x="450" y="225"/>
                  </a:lnTo>
                  <a:lnTo>
                    <a:pt x="300" y="300"/>
                  </a:lnTo>
                  <a:lnTo>
                    <a:pt x="225" y="525"/>
                  </a:lnTo>
                  <a:lnTo>
                    <a:pt x="76" y="675"/>
                  </a:lnTo>
                  <a:lnTo>
                    <a:pt x="1" y="824"/>
                  </a:lnTo>
                  <a:lnTo>
                    <a:pt x="1" y="1124"/>
                  </a:lnTo>
                  <a:lnTo>
                    <a:pt x="1" y="1349"/>
                  </a:lnTo>
                  <a:lnTo>
                    <a:pt x="76" y="1499"/>
                  </a:lnTo>
                  <a:lnTo>
                    <a:pt x="225" y="1649"/>
                  </a:lnTo>
                  <a:lnTo>
                    <a:pt x="300" y="1874"/>
                  </a:lnTo>
                  <a:lnTo>
                    <a:pt x="450" y="2024"/>
                  </a:lnTo>
                  <a:lnTo>
                    <a:pt x="675" y="2099"/>
                  </a:lnTo>
                  <a:lnTo>
                    <a:pt x="825" y="2173"/>
                  </a:lnTo>
                  <a:lnTo>
                    <a:pt x="1275" y="2173"/>
                  </a:lnTo>
                  <a:lnTo>
                    <a:pt x="1500" y="2099"/>
                  </a:lnTo>
                  <a:lnTo>
                    <a:pt x="1649" y="2024"/>
                  </a:lnTo>
                  <a:lnTo>
                    <a:pt x="1799" y="1874"/>
                  </a:lnTo>
                  <a:lnTo>
                    <a:pt x="1949" y="1649"/>
                  </a:lnTo>
                  <a:lnTo>
                    <a:pt x="2099" y="1499"/>
                  </a:lnTo>
                  <a:lnTo>
                    <a:pt x="2099" y="1349"/>
                  </a:lnTo>
                  <a:lnTo>
                    <a:pt x="2174" y="1124"/>
                  </a:lnTo>
                  <a:lnTo>
                    <a:pt x="2099" y="824"/>
                  </a:lnTo>
                  <a:lnTo>
                    <a:pt x="2099" y="675"/>
                  </a:lnTo>
                  <a:lnTo>
                    <a:pt x="1949" y="525"/>
                  </a:lnTo>
                  <a:lnTo>
                    <a:pt x="1799" y="300"/>
                  </a:lnTo>
                  <a:lnTo>
                    <a:pt x="1649" y="225"/>
                  </a:lnTo>
                  <a:lnTo>
                    <a:pt x="1500" y="75"/>
                  </a:lnTo>
                  <a:lnTo>
                    <a:pt x="1275" y="75"/>
                  </a:lnTo>
                  <a:lnTo>
                    <a:pt x="1125" y="0"/>
                  </a:lnTo>
                  <a:close/>
                </a:path>
              </a:pathLst>
            </a:custGeom>
            <a:noFill/>
            <a:ln w="9525" cap="flat" cmpd="sng">
              <a:solidFill>
                <a:srgbClr val="CC412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34"/>
            <p:cNvSpPr/>
            <p:nvPr/>
          </p:nvSpPr>
          <p:spPr>
            <a:xfrm>
              <a:off x="3761275" y="423600"/>
              <a:ext cx="99325" cy="99325"/>
            </a:xfrm>
            <a:custGeom>
              <a:avLst/>
              <a:gdLst/>
              <a:ahLst/>
              <a:cxnLst/>
              <a:rect l="l" t="t" r="r" b="b"/>
              <a:pathLst>
                <a:path w="3973" h="3973" extrusionOk="0">
                  <a:moveTo>
                    <a:pt x="2024" y="1"/>
                  </a:moveTo>
                  <a:lnTo>
                    <a:pt x="1574" y="76"/>
                  </a:lnTo>
                  <a:lnTo>
                    <a:pt x="1200" y="151"/>
                  </a:lnTo>
                  <a:lnTo>
                    <a:pt x="900" y="375"/>
                  </a:lnTo>
                  <a:lnTo>
                    <a:pt x="600" y="600"/>
                  </a:lnTo>
                  <a:lnTo>
                    <a:pt x="375" y="900"/>
                  </a:lnTo>
                  <a:lnTo>
                    <a:pt x="150" y="1200"/>
                  </a:lnTo>
                  <a:lnTo>
                    <a:pt x="75" y="1575"/>
                  </a:lnTo>
                  <a:lnTo>
                    <a:pt x="0" y="2024"/>
                  </a:lnTo>
                  <a:lnTo>
                    <a:pt x="75" y="2399"/>
                  </a:lnTo>
                  <a:lnTo>
                    <a:pt x="150" y="2774"/>
                  </a:lnTo>
                  <a:lnTo>
                    <a:pt x="375" y="3073"/>
                  </a:lnTo>
                  <a:lnTo>
                    <a:pt x="600" y="3373"/>
                  </a:lnTo>
                  <a:lnTo>
                    <a:pt x="900" y="3673"/>
                  </a:lnTo>
                  <a:lnTo>
                    <a:pt x="1200" y="3823"/>
                  </a:lnTo>
                  <a:lnTo>
                    <a:pt x="1574" y="3973"/>
                  </a:lnTo>
                  <a:lnTo>
                    <a:pt x="2399" y="3973"/>
                  </a:lnTo>
                  <a:lnTo>
                    <a:pt x="2773" y="3823"/>
                  </a:lnTo>
                  <a:lnTo>
                    <a:pt x="3073" y="3673"/>
                  </a:lnTo>
                  <a:lnTo>
                    <a:pt x="3373" y="3373"/>
                  </a:lnTo>
                  <a:lnTo>
                    <a:pt x="3598" y="3073"/>
                  </a:lnTo>
                  <a:lnTo>
                    <a:pt x="3823" y="2774"/>
                  </a:lnTo>
                  <a:lnTo>
                    <a:pt x="3898" y="2399"/>
                  </a:lnTo>
                  <a:lnTo>
                    <a:pt x="3973" y="2024"/>
                  </a:lnTo>
                  <a:lnTo>
                    <a:pt x="3898" y="1575"/>
                  </a:lnTo>
                  <a:lnTo>
                    <a:pt x="3823" y="1200"/>
                  </a:lnTo>
                  <a:lnTo>
                    <a:pt x="3598" y="900"/>
                  </a:lnTo>
                  <a:lnTo>
                    <a:pt x="3373" y="600"/>
                  </a:lnTo>
                  <a:lnTo>
                    <a:pt x="3073" y="375"/>
                  </a:lnTo>
                  <a:lnTo>
                    <a:pt x="2773" y="151"/>
                  </a:lnTo>
                  <a:lnTo>
                    <a:pt x="2399" y="76"/>
                  </a:lnTo>
                  <a:lnTo>
                    <a:pt x="2024" y="1"/>
                  </a:lnTo>
                  <a:close/>
                </a:path>
              </a:pathLst>
            </a:custGeom>
            <a:noFill/>
            <a:ln w="9525" cap="flat" cmpd="sng">
              <a:solidFill>
                <a:srgbClr val="CC412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8" name="Google Shape;208;p34"/>
          <p:cNvSpPr txBox="1">
            <a:spLocks noGrp="1"/>
          </p:cNvSpPr>
          <p:nvPr>
            <p:ph type="body" idx="4294967295"/>
          </p:nvPr>
        </p:nvSpPr>
        <p:spPr>
          <a:xfrm>
            <a:off x="1488475" y="0"/>
            <a:ext cx="29790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400" dirty="0" smtClean="0">
                <a:solidFill>
                  <a:srgbClr val="FFFFFF"/>
                </a:solidFill>
              </a:rPr>
              <a:t>.</a:t>
            </a:r>
            <a:endParaRPr sz="1400" dirty="0">
              <a:solidFill>
                <a:srgbClr val="FFFFFF"/>
              </a:solidFill>
            </a:endParaRPr>
          </a:p>
        </p:txBody>
      </p:sp>
      <p:pic>
        <p:nvPicPr>
          <p:cNvPr id="209" name="Google Shape;20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553019">
            <a:off x="7223475" y="3932650"/>
            <a:ext cx="716500" cy="101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5"/>
          <p:cNvSpPr/>
          <p:nvPr/>
        </p:nvSpPr>
        <p:spPr>
          <a:xfrm>
            <a:off x="3457925" y="754954"/>
            <a:ext cx="4667342" cy="3633579"/>
          </a:xfrm>
          <a:custGeom>
            <a:avLst/>
            <a:gdLst/>
            <a:ahLst/>
            <a:cxnLst/>
            <a:rect l="l" t="t" r="r" b="b"/>
            <a:pathLst>
              <a:path w="143434" h="111665" extrusionOk="0">
                <a:moveTo>
                  <a:pt x="71751" y="2308"/>
                </a:moveTo>
                <a:lnTo>
                  <a:pt x="71887" y="2376"/>
                </a:lnTo>
                <a:lnTo>
                  <a:pt x="72091" y="2444"/>
                </a:lnTo>
                <a:lnTo>
                  <a:pt x="72159" y="2647"/>
                </a:lnTo>
                <a:lnTo>
                  <a:pt x="72226" y="2783"/>
                </a:lnTo>
                <a:lnTo>
                  <a:pt x="72159" y="2987"/>
                </a:lnTo>
                <a:lnTo>
                  <a:pt x="72091" y="3190"/>
                </a:lnTo>
                <a:lnTo>
                  <a:pt x="71887" y="3258"/>
                </a:lnTo>
                <a:lnTo>
                  <a:pt x="71751" y="3326"/>
                </a:lnTo>
                <a:lnTo>
                  <a:pt x="71548" y="3258"/>
                </a:lnTo>
                <a:lnTo>
                  <a:pt x="71344" y="3190"/>
                </a:lnTo>
                <a:lnTo>
                  <a:pt x="71276" y="2987"/>
                </a:lnTo>
                <a:lnTo>
                  <a:pt x="71208" y="2783"/>
                </a:lnTo>
                <a:lnTo>
                  <a:pt x="71276" y="2647"/>
                </a:lnTo>
                <a:lnTo>
                  <a:pt x="71344" y="2444"/>
                </a:lnTo>
                <a:lnTo>
                  <a:pt x="71548" y="2376"/>
                </a:lnTo>
                <a:lnTo>
                  <a:pt x="71751" y="2308"/>
                </a:lnTo>
                <a:close/>
                <a:moveTo>
                  <a:pt x="137528" y="5906"/>
                </a:moveTo>
                <a:lnTo>
                  <a:pt x="137596" y="5974"/>
                </a:lnTo>
                <a:lnTo>
                  <a:pt x="137596" y="89604"/>
                </a:lnTo>
                <a:lnTo>
                  <a:pt x="5906" y="89604"/>
                </a:lnTo>
                <a:lnTo>
                  <a:pt x="5906" y="5974"/>
                </a:lnTo>
                <a:lnTo>
                  <a:pt x="5906" y="5906"/>
                </a:lnTo>
                <a:close/>
                <a:moveTo>
                  <a:pt x="3530" y="0"/>
                </a:moveTo>
                <a:lnTo>
                  <a:pt x="3191" y="68"/>
                </a:lnTo>
                <a:lnTo>
                  <a:pt x="2444" y="339"/>
                </a:lnTo>
                <a:lnTo>
                  <a:pt x="1766" y="679"/>
                </a:lnTo>
                <a:lnTo>
                  <a:pt x="1155" y="1154"/>
                </a:lnTo>
                <a:lnTo>
                  <a:pt x="679" y="1765"/>
                </a:lnTo>
                <a:lnTo>
                  <a:pt x="272" y="2444"/>
                </a:lnTo>
                <a:lnTo>
                  <a:pt x="69" y="3190"/>
                </a:lnTo>
                <a:lnTo>
                  <a:pt x="1" y="3598"/>
                </a:lnTo>
                <a:lnTo>
                  <a:pt x="1" y="4005"/>
                </a:lnTo>
                <a:lnTo>
                  <a:pt x="1" y="91572"/>
                </a:lnTo>
                <a:lnTo>
                  <a:pt x="1" y="91979"/>
                </a:lnTo>
                <a:lnTo>
                  <a:pt x="69" y="92319"/>
                </a:lnTo>
                <a:lnTo>
                  <a:pt x="272" y="93065"/>
                </a:lnTo>
                <a:lnTo>
                  <a:pt x="679" y="93744"/>
                </a:lnTo>
                <a:lnTo>
                  <a:pt x="1155" y="94355"/>
                </a:lnTo>
                <a:lnTo>
                  <a:pt x="1766" y="94830"/>
                </a:lnTo>
                <a:lnTo>
                  <a:pt x="2444" y="95238"/>
                </a:lnTo>
                <a:lnTo>
                  <a:pt x="3191" y="95441"/>
                </a:lnTo>
                <a:lnTo>
                  <a:pt x="3530" y="95509"/>
                </a:lnTo>
                <a:lnTo>
                  <a:pt x="139904" y="95509"/>
                </a:lnTo>
                <a:lnTo>
                  <a:pt x="140311" y="95441"/>
                </a:lnTo>
                <a:lnTo>
                  <a:pt x="141058" y="95238"/>
                </a:lnTo>
                <a:lnTo>
                  <a:pt x="141737" y="94830"/>
                </a:lnTo>
                <a:lnTo>
                  <a:pt x="142280" y="94355"/>
                </a:lnTo>
                <a:lnTo>
                  <a:pt x="142755" y="93744"/>
                </a:lnTo>
                <a:lnTo>
                  <a:pt x="143162" y="93065"/>
                </a:lnTo>
                <a:lnTo>
                  <a:pt x="143366" y="92319"/>
                </a:lnTo>
                <a:lnTo>
                  <a:pt x="143434" y="91979"/>
                </a:lnTo>
                <a:lnTo>
                  <a:pt x="143434" y="91572"/>
                </a:lnTo>
                <a:lnTo>
                  <a:pt x="143434" y="4005"/>
                </a:lnTo>
                <a:lnTo>
                  <a:pt x="143434" y="3598"/>
                </a:lnTo>
                <a:lnTo>
                  <a:pt x="143366" y="3190"/>
                </a:lnTo>
                <a:lnTo>
                  <a:pt x="143162" y="2444"/>
                </a:lnTo>
                <a:lnTo>
                  <a:pt x="142755" y="1765"/>
                </a:lnTo>
                <a:lnTo>
                  <a:pt x="142280" y="1154"/>
                </a:lnTo>
                <a:lnTo>
                  <a:pt x="141737" y="679"/>
                </a:lnTo>
                <a:lnTo>
                  <a:pt x="141058" y="339"/>
                </a:lnTo>
                <a:lnTo>
                  <a:pt x="140311" y="68"/>
                </a:lnTo>
                <a:lnTo>
                  <a:pt x="139904" y="0"/>
                </a:lnTo>
                <a:close/>
                <a:moveTo>
                  <a:pt x="55324" y="95713"/>
                </a:moveTo>
                <a:lnTo>
                  <a:pt x="55052" y="98971"/>
                </a:lnTo>
                <a:lnTo>
                  <a:pt x="54713" y="102297"/>
                </a:lnTo>
                <a:lnTo>
                  <a:pt x="54374" y="105284"/>
                </a:lnTo>
                <a:lnTo>
                  <a:pt x="53966" y="107388"/>
                </a:lnTo>
                <a:lnTo>
                  <a:pt x="53763" y="108203"/>
                </a:lnTo>
                <a:lnTo>
                  <a:pt x="53627" y="108746"/>
                </a:lnTo>
                <a:lnTo>
                  <a:pt x="53423" y="109153"/>
                </a:lnTo>
                <a:lnTo>
                  <a:pt x="53220" y="109357"/>
                </a:lnTo>
                <a:lnTo>
                  <a:pt x="52677" y="109493"/>
                </a:lnTo>
                <a:lnTo>
                  <a:pt x="51794" y="109696"/>
                </a:lnTo>
                <a:lnTo>
                  <a:pt x="49690" y="110036"/>
                </a:lnTo>
                <a:lnTo>
                  <a:pt x="48061" y="110307"/>
                </a:lnTo>
                <a:lnTo>
                  <a:pt x="47450" y="110443"/>
                </a:lnTo>
                <a:lnTo>
                  <a:pt x="47110" y="110511"/>
                </a:lnTo>
                <a:lnTo>
                  <a:pt x="47042" y="110579"/>
                </a:lnTo>
                <a:lnTo>
                  <a:pt x="47042" y="110783"/>
                </a:lnTo>
                <a:lnTo>
                  <a:pt x="47110" y="110850"/>
                </a:lnTo>
                <a:lnTo>
                  <a:pt x="47585" y="110918"/>
                </a:lnTo>
                <a:lnTo>
                  <a:pt x="48400" y="110986"/>
                </a:lnTo>
                <a:lnTo>
                  <a:pt x="51387" y="111054"/>
                </a:lnTo>
                <a:lnTo>
                  <a:pt x="56071" y="111122"/>
                </a:lnTo>
                <a:lnTo>
                  <a:pt x="87092" y="111122"/>
                </a:lnTo>
                <a:lnTo>
                  <a:pt x="91708" y="111054"/>
                </a:lnTo>
                <a:lnTo>
                  <a:pt x="94695" y="110986"/>
                </a:lnTo>
                <a:lnTo>
                  <a:pt x="95578" y="110918"/>
                </a:lnTo>
                <a:lnTo>
                  <a:pt x="96053" y="110850"/>
                </a:lnTo>
                <a:lnTo>
                  <a:pt x="96121" y="110783"/>
                </a:lnTo>
                <a:lnTo>
                  <a:pt x="96121" y="110579"/>
                </a:lnTo>
                <a:lnTo>
                  <a:pt x="96053" y="110511"/>
                </a:lnTo>
                <a:lnTo>
                  <a:pt x="95713" y="110443"/>
                </a:lnTo>
                <a:lnTo>
                  <a:pt x="95102" y="110307"/>
                </a:lnTo>
                <a:lnTo>
                  <a:pt x="93473" y="110036"/>
                </a:lnTo>
                <a:lnTo>
                  <a:pt x="91369" y="109696"/>
                </a:lnTo>
                <a:lnTo>
                  <a:pt x="90487" y="109493"/>
                </a:lnTo>
                <a:lnTo>
                  <a:pt x="89943" y="109357"/>
                </a:lnTo>
                <a:lnTo>
                  <a:pt x="89740" y="109153"/>
                </a:lnTo>
                <a:lnTo>
                  <a:pt x="89536" y="108746"/>
                </a:lnTo>
                <a:lnTo>
                  <a:pt x="89333" y="108203"/>
                </a:lnTo>
                <a:lnTo>
                  <a:pt x="89197" y="107388"/>
                </a:lnTo>
                <a:lnTo>
                  <a:pt x="88789" y="105284"/>
                </a:lnTo>
                <a:lnTo>
                  <a:pt x="88382" y="102297"/>
                </a:lnTo>
                <a:lnTo>
                  <a:pt x="88043" y="98971"/>
                </a:lnTo>
                <a:lnTo>
                  <a:pt x="87839" y="95713"/>
                </a:lnTo>
                <a:close/>
                <a:moveTo>
                  <a:pt x="47450" y="111054"/>
                </a:moveTo>
                <a:lnTo>
                  <a:pt x="47450" y="111122"/>
                </a:lnTo>
                <a:lnTo>
                  <a:pt x="47450" y="111393"/>
                </a:lnTo>
                <a:lnTo>
                  <a:pt x="47518" y="111461"/>
                </a:lnTo>
                <a:lnTo>
                  <a:pt x="48807" y="111529"/>
                </a:lnTo>
                <a:lnTo>
                  <a:pt x="52473" y="111597"/>
                </a:lnTo>
                <a:lnTo>
                  <a:pt x="62384" y="111665"/>
                </a:lnTo>
                <a:lnTo>
                  <a:pt x="80779" y="111665"/>
                </a:lnTo>
                <a:lnTo>
                  <a:pt x="90622" y="111597"/>
                </a:lnTo>
                <a:lnTo>
                  <a:pt x="94356" y="111529"/>
                </a:lnTo>
                <a:lnTo>
                  <a:pt x="95646" y="111461"/>
                </a:lnTo>
                <a:lnTo>
                  <a:pt x="95713" y="111393"/>
                </a:lnTo>
                <a:lnTo>
                  <a:pt x="95713" y="111122"/>
                </a:lnTo>
                <a:lnTo>
                  <a:pt x="95646" y="111054"/>
                </a:lnTo>
                <a:lnTo>
                  <a:pt x="94084" y="111122"/>
                </a:lnTo>
                <a:lnTo>
                  <a:pt x="91233" y="111190"/>
                </a:lnTo>
                <a:lnTo>
                  <a:pt x="80847" y="111258"/>
                </a:lnTo>
                <a:lnTo>
                  <a:pt x="62316" y="111258"/>
                </a:lnTo>
                <a:lnTo>
                  <a:pt x="51930" y="111190"/>
                </a:lnTo>
                <a:lnTo>
                  <a:pt x="49079" y="111122"/>
                </a:lnTo>
                <a:lnTo>
                  <a:pt x="47518" y="111054"/>
                </a:lnTo>
                <a:close/>
              </a:path>
            </a:pathLst>
          </a:custGeom>
          <a:gradFill>
            <a:gsLst>
              <a:gs pos="0">
                <a:srgbClr val="0F0706"/>
              </a:gs>
              <a:gs pos="69000">
                <a:srgbClr val="AF4024"/>
              </a:gs>
              <a:gs pos="90000">
                <a:srgbClr val="FB7720"/>
              </a:gs>
              <a:gs pos="100000">
                <a:srgbClr val="F2AD00"/>
              </a:gs>
            </a:gsLst>
            <a:lin ang="16200038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35"/>
          <p:cNvSpPr/>
          <p:nvPr/>
        </p:nvSpPr>
        <p:spPr>
          <a:xfrm>
            <a:off x="3653231" y="947899"/>
            <a:ext cx="4276500" cy="273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rgbClr val="F26040"/>
              </a:solidFill>
              <a:latin typeface="Bitter"/>
              <a:ea typeface="Bitter"/>
              <a:cs typeface="Bitter"/>
              <a:sym typeface="Bitter"/>
            </a:endParaRPr>
          </a:p>
        </p:txBody>
      </p:sp>
      <p:sp>
        <p:nvSpPr>
          <p:cNvPr id="216" name="Google Shape;216;p35"/>
          <p:cNvSpPr txBox="1">
            <a:spLocks noGrp="1"/>
          </p:cNvSpPr>
          <p:nvPr>
            <p:ph type="body" idx="4294967295"/>
          </p:nvPr>
        </p:nvSpPr>
        <p:spPr>
          <a:xfrm>
            <a:off x="939050" y="0"/>
            <a:ext cx="2310600" cy="5143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400" dirty="0">
              <a:solidFill>
                <a:srgbClr val="FFFFFF"/>
              </a:solidFill>
            </a:endParaRPr>
          </a:p>
        </p:txBody>
      </p:sp>
      <p:pic>
        <p:nvPicPr>
          <p:cNvPr id="217" name="Google Shape;21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553019">
            <a:off x="7585850" y="3096625"/>
            <a:ext cx="716500" cy="1014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 txBox="1">
            <a:spLocks noGrp="1"/>
          </p:cNvSpPr>
          <p:nvPr>
            <p:ph type="ctrTitle" idx="4294967295"/>
          </p:nvPr>
        </p:nvSpPr>
        <p:spPr>
          <a:xfrm>
            <a:off x="678000" y="821350"/>
            <a:ext cx="7788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800" dirty="0">
              <a:solidFill>
                <a:srgbClr val="F26040"/>
              </a:solidFill>
            </a:endParaRPr>
          </a:p>
        </p:txBody>
      </p:sp>
      <p:sp>
        <p:nvSpPr>
          <p:cNvPr id="223" name="Google Shape;223;p36"/>
          <p:cNvSpPr txBox="1">
            <a:spLocks noGrp="1"/>
          </p:cNvSpPr>
          <p:nvPr>
            <p:ph type="subTitle" idx="4294967295"/>
          </p:nvPr>
        </p:nvSpPr>
        <p:spPr>
          <a:xfrm>
            <a:off x="678000" y="1792373"/>
            <a:ext cx="7788000" cy="1872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20680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025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6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F26040"/>
              </a:solidFill>
            </a:endParaRPr>
          </a:p>
        </p:txBody>
      </p:sp>
      <p:sp>
        <p:nvSpPr>
          <p:cNvPr id="61" name="Google Shape;61;p16"/>
          <p:cNvSpPr txBox="1">
            <a:spLocks noGrp="1"/>
          </p:cNvSpPr>
          <p:nvPr>
            <p:ph type="body" idx="2"/>
          </p:nvPr>
        </p:nvSpPr>
        <p:spPr>
          <a:xfrm>
            <a:off x="4693070" y="885825"/>
            <a:ext cx="4022400" cy="178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200" dirty="0"/>
              <a:t/>
            </a:r>
            <a:br>
              <a:rPr lang="en" sz="1200" dirty="0"/>
            </a:br>
            <a:endParaRPr sz="1200" dirty="0"/>
          </a:p>
        </p:txBody>
      </p:sp>
      <p:sp>
        <p:nvSpPr>
          <p:cNvPr id="62" name="Google Shape;62;p16"/>
          <p:cNvSpPr txBox="1">
            <a:spLocks noGrp="1"/>
          </p:cNvSpPr>
          <p:nvPr>
            <p:ph type="body" idx="2"/>
          </p:nvPr>
        </p:nvSpPr>
        <p:spPr>
          <a:xfrm>
            <a:off x="4343399" y="2595525"/>
            <a:ext cx="4371975" cy="82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FF9900"/>
              </a:solidFill>
            </a:endParaRPr>
          </a:p>
          <a:p>
            <a:pPr marL="0" lvl="0" indent="0" algn="l" rtl="0">
              <a:spcBef>
                <a:spcPts val="1000"/>
              </a:spcBef>
              <a:spcAft>
                <a:spcPts val="1000"/>
              </a:spcAft>
              <a:buNone/>
            </a:pPr>
            <a:endParaRPr sz="1000" dirty="0">
              <a:solidFill>
                <a:srgbClr val="FF9900"/>
              </a:solidFill>
            </a:endParaRPr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1"/>
          </p:nvPr>
        </p:nvSpPr>
        <p:spPr>
          <a:xfrm>
            <a:off x="990600" y="1200150"/>
            <a:ext cx="7375200" cy="342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 txBox="1">
            <a:spLocks noGrp="1"/>
          </p:cNvSpPr>
          <p:nvPr>
            <p:ph type="ctrTitle"/>
          </p:nvPr>
        </p:nvSpPr>
        <p:spPr>
          <a:xfrm>
            <a:off x="1828800" y="971550"/>
            <a:ext cx="5385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" name="Google Shape;69;p17"/>
          <p:cNvSpPr txBox="1">
            <a:spLocks noGrp="1"/>
          </p:cNvSpPr>
          <p:nvPr>
            <p:ph type="subTitle" idx="1"/>
          </p:nvPr>
        </p:nvSpPr>
        <p:spPr>
          <a:xfrm>
            <a:off x="1879125" y="2236425"/>
            <a:ext cx="5385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>
            <a:spLocks noGrp="1"/>
          </p:cNvSpPr>
          <p:nvPr>
            <p:ph type="body" idx="1"/>
          </p:nvPr>
        </p:nvSpPr>
        <p:spPr>
          <a:xfrm>
            <a:off x="915475" y="1857000"/>
            <a:ext cx="73128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0" name="Google Shape;80;p19"/>
          <p:cNvSpPr txBox="1">
            <a:spLocks noGrp="1"/>
          </p:cNvSpPr>
          <p:nvPr>
            <p:ph type="body" idx="1"/>
          </p:nvPr>
        </p:nvSpPr>
        <p:spPr>
          <a:xfrm>
            <a:off x="1009650" y="895350"/>
            <a:ext cx="7121100" cy="28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01600" lvl="0" indent="0" algn="l" rtl="0"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>
            <a:spLocks noGrp="1"/>
          </p:cNvSpPr>
          <p:nvPr>
            <p:ph type="ctrTitle" idx="4294967295"/>
          </p:nvPr>
        </p:nvSpPr>
        <p:spPr>
          <a:xfrm>
            <a:off x="786000" y="3031150"/>
            <a:ext cx="75720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 dirty="0">
              <a:solidFill>
                <a:srgbClr val="D5A6BD"/>
              </a:solidFill>
            </a:endParaRPr>
          </a:p>
        </p:txBody>
      </p:sp>
      <p:sp>
        <p:nvSpPr>
          <p:cNvPr id="86" name="Google Shape;86;p20"/>
          <p:cNvSpPr txBox="1">
            <a:spLocks noGrp="1"/>
          </p:cNvSpPr>
          <p:nvPr>
            <p:ph type="subTitle" idx="4294967295"/>
          </p:nvPr>
        </p:nvSpPr>
        <p:spPr>
          <a:xfrm>
            <a:off x="1709937" y="3792553"/>
            <a:ext cx="57243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600"/>
              </a:spcBef>
              <a:spcAft>
                <a:spcPts val="0"/>
              </a:spcAft>
              <a:buNone/>
            </a:pPr>
            <a:endParaRPr dirty="0">
              <a:solidFill>
                <a:srgbClr val="FFFFFF"/>
              </a:solidFill>
            </a:endParaRPr>
          </a:p>
        </p:txBody>
      </p:sp>
      <p:pic>
        <p:nvPicPr>
          <p:cNvPr id="87" name="Google Shape;8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7450" y="982325"/>
            <a:ext cx="1529100" cy="2164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1"/>
          <p:cNvSpPr txBox="1">
            <a:spLocks noGrp="1"/>
          </p:cNvSpPr>
          <p:nvPr>
            <p:ph type="body" idx="1"/>
          </p:nvPr>
        </p:nvSpPr>
        <p:spPr>
          <a:xfrm>
            <a:off x="1011498" y="885825"/>
            <a:ext cx="3456600" cy="29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3" name="Google Shape;93;p21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4" name="Google Shape;94;p21"/>
          <p:cNvSpPr txBox="1">
            <a:spLocks noGrp="1"/>
          </p:cNvSpPr>
          <p:nvPr>
            <p:ph type="body" idx="2"/>
          </p:nvPr>
        </p:nvSpPr>
        <p:spPr>
          <a:xfrm>
            <a:off x="4676044" y="885825"/>
            <a:ext cx="3456600" cy="298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2"/>
          <p:cNvSpPr txBox="1">
            <a:spLocks noGrp="1"/>
          </p:cNvSpPr>
          <p:nvPr>
            <p:ph type="title"/>
          </p:nvPr>
        </p:nvSpPr>
        <p:spPr>
          <a:xfrm>
            <a:off x="1009650" y="381000"/>
            <a:ext cx="7121100" cy="57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0" name="Google Shape;100;p22"/>
          <p:cNvSpPr txBox="1">
            <a:spLocks noGrp="1"/>
          </p:cNvSpPr>
          <p:nvPr>
            <p:ph type="body" idx="1"/>
          </p:nvPr>
        </p:nvSpPr>
        <p:spPr>
          <a:xfrm>
            <a:off x="685800" y="1352550"/>
            <a:ext cx="2478000" cy="269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1" name="Google Shape;101;p22"/>
          <p:cNvSpPr txBox="1">
            <a:spLocks noGrp="1"/>
          </p:cNvSpPr>
          <p:nvPr>
            <p:ph type="body" idx="2"/>
          </p:nvPr>
        </p:nvSpPr>
        <p:spPr>
          <a:xfrm>
            <a:off x="3276600" y="1352550"/>
            <a:ext cx="2478000" cy="269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3"/>
          </p:nvPr>
        </p:nvSpPr>
        <p:spPr>
          <a:xfrm>
            <a:off x="5943600" y="1352550"/>
            <a:ext cx="2478000" cy="269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alloween2018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(16:9)</PresentationFormat>
  <Paragraphs>11</Paragraphs>
  <Slides>25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Bitter</vt:lpstr>
      <vt:lpstr>Peralta</vt:lpstr>
      <vt:lpstr>Halloween2018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89,526,124 treats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 aquarius</dc:creator>
  <cp:lastModifiedBy>Asus</cp:lastModifiedBy>
  <cp:revision>1</cp:revision>
  <dcterms:modified xsi:type="dcterms:W3CDTF">2018-11-24T09:21:18Z</dcterms:modified>
</cp:coreProperties>
</file>